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5143500" cx="9144000"/>
  <p:notesSz cx="6858000" cy="9144000"/>
  <p:embeddedFontLst>
    <p:embeddedFont>
      <p:font typeface="Oswald ExtraLight"/>
      <p:regular r:id="rId51"/>
      <p:bold r:id="rId52"/>
    </p:embeddedFont>
    <p:embeddedFont>
      <p:font typeface="Proxima Nova"/>
      <p:regular r:id="rId53"/>
      <p:bold r:id="rId54"/>
      <p:italic r:id="rId55"/>
      <p:boldItalic r:id="rId56"/>
    </p:embeddedFont>
    <p:embeddedFont>
      <p:font typeface="Roboto Medium"/>
      <p:regular r:id="rId57"/>
      <p:bold r:id="rId58"/>
      <p:italic r:id="rId59"/>
      <p:boldItalic r:id="rId60"/>
    </p:embeddedFont>
    <p:embeddedFont>
      <p:font typeface="Amatic SC"/>
      <p:regular r:id="rId61"/>
      <p:bold r:id="rId62"/>
    </p:embeddedFont>
    <p:embeddedFont>
      <p:font typeface="Bebas Neue"/>
      <p:regular r:id="rId63"/>
    </p:embeddedFont>
    <p:embeddedFont>
      <p:font typeface="Proxima Nova Semibold"/>
      <p:regular r:id="rId64"/>
      <p:bold r:id="rId65"/>
      <p:boldItalic r:id="rId66"/>
    </p:embeddedFont>
    <p:embeddedFont>
      <p:font typeface="Oswald"/>
      <p:regular r:id="rId67"/>
      <p:bold r:id="rId68"/>
    </p:embeddedFont>
    <p:embeddedFont>
      <p:font typeface="DM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01">
          <p15:clr>
            <a:srgbClr val="9AA0A6"/>
          </p15:clr>
        </p15:guide>
        <p15:guide id="2" orient="horz" pos="73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D35D5B-8A56-40DA-A0C6-3EEA0FB0C5A2}">
  <a:tblStyle styleId="{0CD35D5B-8A56-40DA-A0C6-3EEA0FB0C5A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01" orient="horz"/>
        <p:guide pos="73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2" Type="http://schemas.openxmlformats.org/officeDocument/2006/relationships/font" Target="fonts/DMSans-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DMSans-italic.fntdata"/><Relationship Id="rId70" Type="http://schemas.openxmlformats.org/officeDocument/2006/relationships/font" Target="fonts/DMSans-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AmaticSC-bold.fntdata"/><Relationship Id="rId61" Type="http://schemas.openxmlformats.org/officeDocument/2006/relationships/font" Target="fonts/AmaticSC-regular.fntdata"/><Relationship Id="rId20" Type="http://schemas.openxmlformats.org/officeDocument/2006/relationships/slide" Target="slides/slide13.xml"/><Relationship Id="rId64" Type="http://schemas.openxmlformats.org/officeDocument/2006/relationships/font" Target="fonts/ProximaNovaSemibold-regular.fntdata"/><Relationship Id="rId63" Type="http://schemas.openxmlformats.org/officeDocument/2006/relationships/font" Target="fonts/BebasNeue-regular.fntdata"/><Relationship Id="rId22" Type="http://schemas.openxmlformats.org/officeDocument/2006/relationships/slide" Target="slides/slide15.xml"/><Relationship Id="rId66" Type="http://schemas.openxmlformats.org/officeDocument/2006/relationships/font" Target="fonts/ProximaNovaSemibold-boldItalic.fntdata"/><Relationship Id="rId21" Type="http://schemas.openxmlformats.org/officeDocument/2006/relationships/slide" Target="slides/slide14.xml"/><Relationship Id="rId65" Type="http://schemas.openxmlformats.org/officeDocument/2006/relationships/font" Target="fonts/ProximaNovaSemibold-bold.fntdata"/><Relationship Id="rId24" Type="http://schemas.openxmlformats.org/officeDocument/2006/relationships/slide" Target="slides/slide17.xml"/><Relationship Id="rId68" Type="http://schemas.openxmlformats.org/officeDocument/2006/relationships/font" Target="fonts/Oswald-bold.fntdata"/><Relationship Id="rId23" Type="http://schemas.openxmlformats.org/officeDocument/2006/relationships/slide" Target="slides/slide16.xml"/><Relationship Id="rId67" Type="http://schemas.openxmlformats.org/officeDocument/2006/relationships/font" Target="fonts/Oswald-regular.fntdata"/><Relationship Id="rId60" Type="http://schemas.openxmlformats.org/officeDocument/2006/relationships/font" Target="fonts/RobotoMedium-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DMSans-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swaldExtraLight-regular.fntdata"/><Relationship Id="rId50" Type="http://schemas.openxmlformats.org/officeDocument/2006/relationships/slide" Target="slides/slide43.xml"/><Relationship Id="rId53" Type="http://schemas.openxmlformats.org/officeDocument/2006/relationships/font" Target="fonts/ProximaNova-regular.fntdata"/><Relationship Id="rId52" Type="http://schemas.openxmlformats.org/officeDocument/2006/relationships/font" Target="fonts/OswaldExtraLight-bold.fntdata"/><Relationship Id="rId11" Type="http://schemas.openxmlformats.org/officeDocument/2006/relationships/slide" Target="slides/slide4.xml"/><Relationship Id="rId55" Type="http://schemas.openxmlformats.org/officeDocument/2006/relationships/font" Target="fonts/ProximaNova-italic.fntdata"/><Relationship Id="rId10" Type="http://schemas.openxmlformats.org/officeDocument/2006/relationships/slide" Target="slides/slide3.xml"/><Relationship Id="rId54" Type="http://schemas.openxmlformats.org/officeDocument/2006/relationships/font" Target="fonts/ProximaNova-bold.fntdata"/><Relationship Id="rId13" Type="http://schemas.openxmlformats.org/officeDocument/2006/relationships/slide" Target="slides/slide6.xml"/><Relationship Id="rId57" Type="http://schemas.openxmlformats.org/officeDocument/2006/relationships/font" Target="fonts/RobotoMedium-regular.fntdata"/><Relationship Id="rId12" Type="http://schemas.openxmlformats.org/officeDocument/2006/relationships/slide" Target="slides/slide5.xml"/><Relationship Id="rId56" Type="http://schemas.openxmlformats.org/officeDocument/2006/relationships/font" Target="fonts/ProximaNova-boldItalic.fntdata"/><Relationship Id="rId15" Type="http://schemas.openxmlformats.org/officeDocument/2006/relationships/slide" Target="slides/slide8.xml"/><Relationship Id="rId59" Type="http://schemas.openxmlformats.org/officeDocument/2006/relationships/font" Target="fonts/RobotoMedium-italic.fntdata"/><Relationship Id="rId14" Type="http://schemas.openxmlformats.org/officeDocument/2006/relationships/slide" Target="slides/slide7.xml"/><Relationship Id="rId58" Type="http://schemas.openxmlformats.org/officeDocument/2006/relationships/font" Target="fonts/RobotoMedium-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g10e91f73e2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10e91f73e2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10d7ae03d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10d7ae03d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g10e91f73e27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10e91f73e27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10e91f73e27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10e91f73e27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g10d7ae03d4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10d7ae03d4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10d7ae03d4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10d7ae03d4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g10e91f73e27_0_1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10e91f73e27_0_1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g10e91f73e27_0_1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10e91f73e27_0_1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10e4f297b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10e4f297b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10e91f73e27_0_1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8" name="Google Shape;2358;g10e91f73e27_0_1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e91f73e27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e91f73e27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10e998051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10e998051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10e998051d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10e998051d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1" name="Shape 2401"/>
        <p:cNvGrpSpPr/>
        <p:nvPr/>
      </p:nvGrpSpPr>
      <p:grpSpPr>
        <a:xfrm>
          <a:off x="0" y="0"/>
          <a:ext cx="0" cy="0"/>
          <a:chOff x="0" y="0"/>
          <a:chExt cx="0" cy="0"/>
        </a:xfrm>
      </p:grpSpPr>
      <p:sp>
        <p:nvSpPr>
          <p:cNvPr id="2402" name="Google Shape;2402;g10d7ae03d4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3" name="Google Shape;2403;g10d7ae03d4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9" name="Shape 2419"/>
        <p:cNvGrpSpPr/>
        <p:nvPr/>
      </p:nvGrpSpPr>
      <p:grpSpPr>
        <a:xfrm>
          <a:off x="0" y="0"/>
          <a:ext cx="0" cy="0"/>
          <a:chOff x="0" y="0"/>
          <a:chExt cx="0" cy="0"/>
        </a:xfrm>
      </p:grpSpPr>
      <p:sp>
        <p:nvSpPr>
          <p:cNvPr id="2420" name="Google Shape;2420;g10b1171a2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1" name="Google Shape;2421;g10b1171a2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9" name="Shape 2819"/>
        <p:cNvGrpSpPr/>
        <p:nvPr/>
      </p:nvGrpSpPr>
      <p:grpSpPr>
        <a:xfrm>
          <a:off x="0" y="0"/>
          <a:ext cx="0" cy="0"/>
          <a:chOff x="0" y="0"/>
          <a:chExt cx="0" cy="0"/>
        </a:xfrm>
      </p:grpSpPr>
      <p:sp>
        <p:nvSpPr>
          <p:cNvPr id="2820" name="Google Shape;2820;g10ed991a06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1" name="Google Shape;2821;g10ed991a06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8" name="Shape 2828"/>
        <p:cNvGrpSpPr/>
        <p:nvPr/>
      </p:nvGrpSpPr>
      <p:grpSpPr>
        <a:xfrm>
          <a:off x="0" y="0"/>
          <a:ext cx="0" cy="0"/>
          <a:chOff x="0" y="0"/>
          <a:chExt cx="0" cy="0"/>
        </a:xfrm>
      </p:grpSpPr>
      <p:sp>
        <p:nvSpPr>
          <p:cNvPr id="2829" name="Google Shape;2829;g11053aedf0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0" name="Google Shape;2830;g11053aedf0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5" name="Shape 2835"/>
        <p:cNvGrpSpPr/>
        <p:nvPr/>
      </p:nvGrpSpPr>
      <p:grpSpPr>
        <a:xfrm>
          <a:off x="0" y="0"/>
          <a:ext cx="0" cy="0"/>
          <a:chOff x="0" y="0"/>
          <a:chExt cx="0" cy="0"/>
        </a:xfrm>
      </p:grpSpPr>
      <p:sp>
        <p:nvSpPr>
          <p:cNvPr id="2836" name="Google Shape;2836;g11092945575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7" name="Google Shape;2837;g11092945575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2" name="Shape 2842"/>
        <p:cNvGrpSpPr/>
        <p:nvPr/>
      </p:nvGrpSpPr>
      <p:grpSpPr>
        <a:xfrm>
          <a:off x="0" y="0"/>
          <a:ext cx="0" cy="0"/>
          <a:chOff x="0" y="0"/>
          <a:chExt cx="0" cy="0"/>
        </a:xfrm>
      </p:grpSpPr>
      <p:sp>
        <p:nvSpPr>
          <p:cNvPr id="2843" name="Google Shape;2843;g11092945575_0_2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4" name="Google Shape;2844;g11092945575_0_2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9" name="Shape 2849"/>
        <p:cNvGrpSpPr/>
        <p:nvPr/>
      </p:nvGrpSpPr>
      <p:grpSpPr>
        <a:xfrm>
          <a:off x="0" y="0"/>
          <a:ext cx="0" cy="0"/>
          <a:chOff x="0" y="0"/>
          <a:chExt cx="0" cy="0"/>
        </a:xfrm>
      </p:grpSpPr>
      <p:sp>
        <p:nvSpPr>
          <p:cNvPr id="2850" name="Google Shape;2850;g11092945575_0_1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1" name="Google Shape;2851;g11092945575_0_1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6" name="Shape 2876"/>
        <p:cNvGrpSpPr/>
        <p:nvPr/>
      </p:nvGrpSpPr>
      <p:grpSpPr>
        <a:xfrm>
          <a:off x="0" y="0"/>
          <a:ext cx="0" cy="0"/>
          <a:chOff x="0" y="0"/>
          <a:chExt cx="0" cy="0"/>
        </a:xfrm>
      </p:grpSpPr>
      <p:sp>
        <p:nvSpPr>
          <p:cNvPr id="2877" name="Google Shape;2877;g11092945575_0_1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8" name="Google Shape;2878;g11092945575_0_1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130bdafaca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130bdafaca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2" name="Shape 2892"/>
        <p:cNvGrpSpPr/>
        <p:nvPr/>
      </p:nvGrpSpPr>
      <p:grpSpPr>
        <a:xfrm>
          <a:off x="0" y="0"/>
          <a:ext cx="0" cy="0"/>
          <a:chOff x="0" y="0"/>
          <a:chExt cx="0" cy="0"/>
        </a:xfrm>
      </p:grpSpPr>
      <p:sp>
        <p:nvSpPr>
          <p:cNvPr id="2893" name="Google Shape;2893;g11092945575_0_1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4" name="Google Shape;2894;g11092945575_0_1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1" name="Shape 3231"/>
        <p:cNvGrpSpPr/>
        <p:nvPr/>
      </p:nvGrpSpPr>
      <p:grpSpPr>
        <a:xfrm>
          <a:off x="0" y="0"/>
          <a:ext cx="0" cy="0"/>
          <a:chOff x="0" y="0"/>
          <a:chExt cx="0" cy="0"/>
        </a:xfrm>
      </p:grpSpPr>
      <p:sp>
        <p:nvSpPr>
          <p:cNvPr id="3232" name="Google Shape;3232;g10f838e3b67_1_28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3" name="Google Shape;3233;g10f838e3b67_1_28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8" name="Shape 6018"/>
        <p:cNvGrpSpPr/>
        <p:nvPr/>
      </p:nvGrpSpPr>
      <p:grpSpPr>
        <a:xfrm>
          <a:off x="0" y="0"/>
          <a:ext cx="0" cy="0"/>
          <a:chOff x="0" y="0"/>
          <a:chExt cx="0" cy="0"/>
        </a:xfrm>
      </p:grpSpPr>
      <p:sp>
        <p:nvSpPr>
          <p:cNvPr id="6019" name="Google Shape;6019;g10f838e3b67_1_3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0" name="Google Shape;6020;g10f838e3b67_1_3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7" name="Shape 6437"/>
        <p:cNvGrpSpPr/>
        <p:nvPr/>
      </p:nvGrpSpPr>
      <p:grpSpPr>
        <a:xfrm>
          <a:off x="0" y="0"/>
          <a:ext cx="0" cy="0"/>
          <a:chOff x="0" y="0"/>
          <a:chExt cx="0" cy="0"/>
        </a:xfrm>
      </p:grpSpPr>
      <p:sp>
        <p:nvSpPr>
          <p:cNvPr id="6438" name="Google Shape;6438;g10f838e3b67_1_32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9" name="Google Shape;6439;g10f838e3b67_1_32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7" name="Shape 6607"/>
        <p:cNvGrpSpPr/>
        <p:nvPr/>
      </p:nvGrpSpPr>
      <p:grpSpPr>
        <a:xfrm>
          <a:off x="0" y="0"/>
          <a:ext cx="0" cy="0"/>
          <a:chOff x="0" y="0"/>
          <a:chExt cx="0" cy="0"/>
        </a:xfrm>
      </p:grpSpPr>
      <p:sp>
        <p:nvSpPr>
          <p:cNvPr id="6608" name="Google Shape;6608;g10f838e3b67_1_32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9" name="Google Shape;6609;g10f838e3b67_1_32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2" name="Shape 7012"/>
        <p:cNvGrpSpPr/>
        <p:nvPr/>
      </p:nvGrpSpPr>
      <p:grpSpPr>
        <a:xfrm>
          <a:off x="0" y="0"/>
          <a:ext cx="0" cy="0"/>
          <a:chOff x="0" y="0"/>
          <a:chExt cx="0" cy="0"/>
        </a:xfrm>
      </p:grpSpPr>
      <p:sp>
        <p:nvSpPr>
          <p:cNvPr id="7013" name="Google Shape;7013;g10f838e3b67_1_32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4" name="Google Shape;7014;g10f838e3b67_1_32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2" name="Shape 7392"/>
        <p:cNvGrpSpPr/>
        <p:nvPr/>
      </p:nvGrpSpPr>
      <p:grpSpPr>
        <a:xfrm>
          <a:off x="0" y="0"/>
          <a:ext cx="0" cy="0"/>
          <a:chOff x="0" y="0"/>
          <a:chExt cx="0" cy="0"/>
        </a:xfrm>
      </p:grpSpPr>
      <p:sp>
        <p:nvSpPr>
          <p:cNvPr id="7393" name="Google Shape;7393;g10f838e3b67_1_33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4" name="Google Shape;7394;g10f838e3b67_1_33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6" name="Shape 7806"/>
        <p:cNvGrpSpPr/>
        <p:nvPr/>
      </p:nvGrpSpPr>
      <p:grpSpPr>
        <a:xfrm>
          <a:off x="0" y="0"/>
          <a:ext cx="0" cy="0"/>
          <a:chOff x="0" y="0"/>
          <a:chExt cx="0" cy="0"/>
        </a:xfrm>
      </p:grpSpPr>
      <p:sp>
        <p:nvSpPr>
          <p:cNvPr id="7807" name="Google Shape;7807;g10f838e3b67_1_33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8" name="Google Shape;7808;g10f838e3b67_1_33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7" name="Shape 8167"/>
        <p:cNvGrpSpPr/>
        <p:nvPr/>
      </p:nvGrpSpPr>
      <p:grpSpPr>
        <a:xfrm>
          <a:off x="0" y="0"/>
          <a:ext cx="0" cy="0"/>
          <a:chOff x="0" y="0"/>
          <a:chExt cx="0" cy="0"/>
        </a:xfrm>
      </p:grpSpPr>
      <p:sp>
        <p:nvSpPr>
          <p:cNvPr id="8168" name="Google Shape;8168;g10f838e3b67_1_33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9" name="Google Shape;8169;g10f838e3b67_1_33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7" name="Shape 8677"/>
        <p:cNvGrpSpPr/>
        <p:nvPr/>
      </p:nvGrpSpPr>
      <p:grpSpPr>
        <a:xfrm>
          <a:off x="0" y="0"/>
          <a:ext cx="0" cy="0"/>
          <a:chOff x="0" y="0"/>
          <a:chExt cx="0" cy="0"/>
        </a:xfrm>
      </p:grpSpPr>
      <p:sp>
        <p:nvSpPr>
          <p:cNvPr id="8678" name="Google Shape;8678;g10f838e3b67_1_34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9" name="Google Shape;8679;g10f838e3b67_1_34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130bdafac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130bdafac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7" name="Shape 9297"/>
        <p:cNvGrpSpPr/>
        <p:nvPr/>
      </p:nvGrpSpPr>
      <p:grpSpPr>
        <a:xfrm>
          <a:off x="0" y="0"/>
          <a:ext cx="0" cy="0"/>
          <a:chOff x="0" y="0"/>
          <a:chExt cx="0" cy="0"/>
        </a:xfrm>
      </p:grpSpPr>
      <p:sp>
        <p:nvSpPr>
          <p:cNvPr id="9298" name="Google Shape;9298;g10f838e3b67_1_34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9" name="Google Shape;9299;g10f838e3b67_1_34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1" name="Shape 9891"/>
        <p:cNvGrpSpPr/>
        <p:nvPr/>
      </p:nvGrpSpPr>
      <p:grpSpPr>
        <a:xfrm>
          <a:off x="0" y="0"/>
          <a:ext cx="0" cy="0"/>
          <a:chOff x="0" y="0"/>
          <a:chExt cx="0" cy="0"/>
        </a:xfrm>
      </p:grpSpPr>
      <p:sp>
        <p:nvSpPr>
          <p:cNvPr id="9892" name="Google Shape;9892;g10f838e3b67_1_35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3" name="Google Shape;9893;g10f838e3b67_1_35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2" name="Shape 10212"/>
        <p:cNvGrpSpPr/>
        <p:nvPr/>
      </p:nvGrpSpPr>
      <p:grpSpPr>
        <a:xfrm>
          <a:off x="0" y="0"/>
          <a:ext cx="0" cy="0"/>
          <a:chOff x="0" y="0"/>
          <a:chExt cx="0" cy="0"/>
        </a:xfrm>
      </p:grpSpPr>
      <p:sp>
        <p:nvSpPr>
          <p:cNvPr id="10213" name="Google Shape;10213;g10f838e3b67_1_35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4" name="Google Shape;10214;g10f838e3b67_1_35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0" name="Shape 10520"/>
        <p:cNvGrpSpPr/>
        <p:nvPr/>
      </p:nvGrpSpPr>
      <p:grpSpPr>
        <a:xfrm>
          <a:off x="0" y="0"/>
          <a:ext cx="0" cy="0"/>
          <a:chOff x="0" y="0"/>
          <a:chExt cx="0" cy="0"/>
        </a:xfrm>
      </p:grpSpPr>
      <p:sp>
        <p:nvSpPr>
          <p:cNvPr id="10521" name="Google Shape;10521;g11092945575_0_1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2" name="Google Shape;10522;g11092945575_0_1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10e91f73e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10e91f73e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10e91f73e2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10e91f73e2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10e91f73e2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10e91f73e2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10e84aac6d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10e84aac6d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10e413425e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10e413425e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accent5"/>
            </a:gs>
            <a:gs pos="48000">
              <a:schemeClr val="accent4"/>
            </a:gs>
            <a:gs pos="100000">
              <a:schemeClr val="accent2"/>
            </a:gs>
          </a:gsLst>
          <a:lin ang="2698631" scaled="0"/>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13225" y="967650"/>
            <a:ext cx="3972000" cy="3027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4900"/>
              <a:buNone/>
              <a:defRPr sz="5000">
                <a:solidFill>
                  <a:schemeClr val="dk1"/>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995250"/>
            <a:ext cx="4359000" cy="4095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 name="Shape 63"/>
        <p:cNvGrpSpPr/>
        <p:nvPr/>
      </p:nvGrpSpPr>
      <p:grpSpPr>
        <a:xfrm>
          <a:off x="0" y="0"/>
          <a:ext cx="0" cy="0"/>
          <a:chOff x="0" y="0"/>
          <a:chExt cx="0" cy="0"/>
        </a:xfrm>
      </p:grpSpPr>
      <p:sp>
        <p:nvSpPr>
          <p:cNvPr id="64" name="Google Shape;64;p11"/>
          <p:cNvSpPr txBox="1"/>
          <p:nvPr>
            <p:ph hasCustomPrompt="1" type="title"/>
          </p:nvPr>
        </p:nvSpPr>
        <p:spPr>
          <a:xfrm>
            <a:off x="713225" y="1536500"/>
            <a:ext cx="5226000" cy="1393800"/>
          </a:xfrm>
          <a:prstGeom prst="rect">
            <a:avLst/>
          </a:prstGeom>
        </p:spPr>
        <p:txBody>
          <a:bodyPr anchorCtr="0" anchor="ctr" bIns="0" lIns="0" spcFirstLastPara="1" rIns="0" wrap="square" tIns="0">
            <a:noAutofit/>
          </a:bodyPr>
          <a:lstStyle>
            <a:lvl1pPr lvl="0" rtl="0">
              <a:spcBef>
                <a:spcPts val="0"/>
              </a:spcBef>
              <a:spcAft>
                <a:spcPts val="0"/>
              </a:spcAft>
              <a:buSzPts val="9600"/>
              <a:buNone/>
              <a:defRPr sz="9400">
                <a:solidFill>
                  <a:schemeClr val="accent1"/>
                </a:solidFill>
                <a:latin typeface="Oswald ExtraLight"/>
                <a:ea typeface="Oswald ExtraLight"/>
                <a:cs typeface="Oswald ExtraLight"/>
                <a:sym typeface="Oswald ExtraLight"/>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5" name="Google Shape;65;p11"/>
          <p:cNvSpPr txBox="1"/>
          <p:nvPr>
            <p:ph idx="1" type="subTitle"/>
          </p:nvPr>
        </p:nvSpPr>
        <p:spPr>
          <a:xfrm>
            <a:off x="6098700" y="3330525"/>
            <a:ext cx="2331900" cy="7272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Oswald"/>
              <a:buNone/>
              <a:defRPr sz="16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9pPr>
          </a:lstStyle>
          <a:p/>
        </p:txBody>
      </p:sp>
      <p:grpSp>
        <p:nvGrpSpPr>
          <p:cNvPr id="66" name="Google Shape;66;p11"/>
          <p:cNvGrpSpPr/>
          <p:nvPr/>
        </p:nvGrpSpPr>
        <p:grpSpPr>
          <a:xfrm rot="5400000">
            <a:off x="6345490" y="-889971"/>
            <a:ext cx="1764332" cy="3811124"/>
            <a:chOff x="7350442" y="2608992"/>
            <a:chExt cx="777239" cy="1673160"/>
          </a:xfrm>
        </p:grpSpPr>
        <p:sp>
          <p:nvSpPr>
            <p:cNvPr id="67" name="Google Shape;67;p11"/>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11"/>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11"/>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11"/>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11"/>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11"/>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11"/>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11"/>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5" name="Google Shape;75;p11"/>
          <p:cNvGrpSpPr/>
          <p:nvPr/>
        </p:nvGrpSpPr>
        <p:grpSpPr>
          <a:xfrm rot="-5400000">
            <a:off x="1007843" y="2135053"/>
            <a:ext cx="1737362" cy="3752898"/>
            <a:chOff x="7350442" y="2608992"/>
            <a:chExt cx="777239" cy="1673160"/>
          </a:xfrm>
        </p:grpSpPr>
        <p:sp>
          <p:nvSpPr>
            <p:cNvPr id="76" name="Google Shape;76;p11"/>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11"/>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11"/>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11"/>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11"/>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11"/>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11"/>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11"/>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 name="Google Shape;84;p11"/>
          <p:cNvGrpSpPr/>
          <p:nvPr/>
        </p:nvGrpSpPr>
        <p:grpSpPr>
          <a:xfrm>
            <a:off x="752475" y="981075"/>
            <a:ext cx="1200150" cy="114300"/>
            <a:chOff x="752475" y="981075"/>
            <a:chExt cx="1200150" cy="114300"/>
          </a:xfrm>
        </p:grpSpPr>
        <p:sp>
          <p:nvSpPr>
            <p:cNvPr id="85" name="Google Shape;85;p11"/>
            <p:cNvSpPr/>
            <p:nvPr/>
          </p:nvSpPr>
          <p:spPr>
            <a:xfrm>
              <a:off x="752475" y="981075"/>
              <a:ext cx="114300" cy="114300"/>
            </a:xfrm>
            <a:prstGeom prst="ellipse">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a:off x="933450" y="981075"/>
              <a:ext cx="114300" cy="114300"/>
            </a:xfrm>
            <a:prstGeom prst="ellipse">
              <a:avLst/>
            </a:prstGeom>
            <a:solidFill>
              <a:schemeClr val="accent1"/>
            </a:solidFill>
            <a:ln>
              <a:noFill/>
            </a:ln>
            <a:effectLst>
              <a:outerShdw blurRad="200025" rotWithShape="0" algn="bl" dir="5400000" dist="19050">
                <a:schemeClr val="accent1">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a:off x="1114425" y="981075"/>
              <a:ext cx="114300" cy="114300"/>
            </a:xfrm>
            <a:prstGeom prst="ellipse">
              <a:avLst/>
            </a:prstGeom>
            <a:solidFill>
              <a:schemeClr val="accent1"/>
            </a:solidFill>
            <a:ln>
              <a:noFill/>
            </a:ln>
            <a:effectLst>
              <a:outerShdw blurRad="200025" rotWithShape="0" algn="bl" dir="5400000" dist="19050">
                <a:schemeClr val="accent1">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a:off x="1295400" y="981075"/>
              <a:ext cx="114300" cy="114300"/>
            </a:xfrm>
            <a:prstGeom prst="ellipse">
              <a:avLst/>
            </a:prstGeom>
            <a:solidFill>
              <a:schemeClr val="accent1"/>
            </a:solidFill>
            <a:ln>
              <a:noFill/>
            </a:ln>
            <a:effectLst>
              <a:outerShdw blurRad="200025" rotWithShape="0" algn="bl" dir="5400000" dist="19050">
                <a:schemeClr val="accent1">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a:off x="1476375" y="981075"/>
              <a:ext cx="114300" cy="114300"/>
            </a:xfrm>
            <a:prstGeom prst="ellipse">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a:off x="1657350" y="981075"/>
              <a:ext cx="114300" cy="114300"/>
            </a:xfrm>
            <a:prstGeom prst="ellipse">
              <a:avLst/>
            </a:prstGeom>
            <a:solidFill>
              <a:schemeClr val="accent1"/>
            </a:solidFill>
            <a:ln>
              <a:noFill/>
            </a:ln>
            <a:effectLst>
              <a:outerShdw blurRad="200025" rotWithShape="0" algn="bl" dir="5400000" dist="19050">
                <a:schemeClr val="accent1">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p:nvPr/>
          </p:nvSpPr>
          <p:spPr>
            <a:xfrm>
              <a:off x="1838325" y="981075"/>
              <a:ext cx="114300" cy="114300"/>
            </a:xfrm>
            <a:prstGeom prst="ellipse">
              <a:avLst/>
            </a:prstGeom>
            <a:solidFill>
              <a:schemeClr val="accent1"/>
            </a:solidFill>
            <a:ln>
              <a:noFill/>
            </a:ln>
            <a:effectLst>
              <a:outerShdw blurRad="200025" rotWithShape="0" algn="bl" dir="5400000" dist="19050">
                <a:schemeClr val="accent1">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92" name="Shape 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93" name="Shape 93"/>
        <p:cNvGrpSpPr/>
        <p:nvPr/>
      </p:nvGrpSpPr>
      <p:grpSpPr>
        <a:xfrm>
          <a:off x="0" y="0"/>
          <a:ext cx="0" cy="0"/>
          <a:chOff x="0" y="0"/>
          <a:chExt cx="0" cy="0"/>
        </a:xfrm>
      </p:grpSpPr>
      <p:sp>
        <p:nvSpPr>
          <p:cNvPr id="94" name="Google Shape;94;p13"/>
          <p:cNvSpPr txBox="1"/>
          <p:nvPr>
            <p:ph type="title"/>
          </p:nvPr>
        </p:nvSpPr>
        <p:spPr>
          <a:xfrm>
            <a:off x="1849288" y="1728870"/>
            <a:ext cx="2336400" cy="365700"/>
          </a:xfrm>
          <a:prstGeom prst="rect">
            <a:avLst/>
          </a:prstGeom>
        </p:spPr>
        <p:txBody>
          <a:bodyPr anchorCtr="0" anchor="ctr" bIns="0" lIns="0" spcFirstLastPara="1" rIns="0" wrap="square" tIns="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p:txBody>
      </p:sp>
      <p:sp>
        <p:nvSpPr>
          <p:cNvPr id="95" name="Google Shape;95;p13"/>
          <p:cNvSpPr txBox="1"/>
          <p:nvPr>
            <p:ph hasCustomPrompt="1" idx="2" type="title"/>
          </p:nvPr>
        </p:nvSpPr>
        <p:spPr>
          <a:xfrm>
            <a:off x="695771" y="1749900"/>
            <a:ext cx="867300" cy="804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p:nvPr>
            <p:ph idx="1" type="subTitle"/>
          </p:nvPr>
        </p:nvSpPr>
        <p:spPr>
          <a:xfrm>
            <a:off x="1849288" y="2105212"/>
            <a:ext cx="23364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97" name="Google Shape;97;p13"/>
          <p:cNvSpPr txBox="1"/>
          <p:nvPr>
            <p:ph idx="3" type="title"/>
          </p:nvPr>
        </p:nvSpPr>
        <p:spPr>
          <a:xfrm>
            <a:off x="6111838" y="1730349"/>
            <a:ext cx="2336400" cy="365700"/>
          </a:xfrm>
          <a:prstGeom prst="rect">
            <a:avLst/>
          </a:prstGeom>
        </p:spPr>
        <p:txBody>
          <a:bodyPr anchorCtr="0" anchor="ctr" bIns="0" lIns="0" spcFirstLastPara="1" rIns="0" wrap="square" tIns="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p:txBody>
      </p:sp>
      <p:sp>
        <p:nvSpPr>
          <p:cNvPr id="98" name="Google Shape;98;p13"/>
          <p:cNvSpPr txBox="1"/>
          <p:nvPr>
            <p:ph hasCustomPrompt="1" idx="4" type="title"/>
          </p:nvPr>
        </p:nvSpPr>
        <p:spPr>
          <a:xfrm>
            <a:off x="4961874" y="1749900"/>
            <a:ext cx="867300" cy="804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p:nvPr>
            <p:ph idx="5" type="subTitle"/>
          </p:nvPr>
        </p:nvSpPr>
        <p:spPr>
          <a:xfrm>
            <a:off x="6111838" y="2110350"/>
            <a:ext cx="2336400" cy="480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00" name="Google Shape;100;p13"/>
          <p:cNvSpPr txBox="1"/>
          <p:nvPr>
            <p:ph idx="6" type="title"/>
          </p:nvPr>
        </p:nvSpPr>
        <p:spPr>
          <a:xfrm>
            <a:off x="1853038" y="3419068"/>
            <a:ext cx="2336400" cy="365700"/>
          </a:xfrm>
          <a:prstGeom prst="rect">
            <a:avLst/>
          </a:prstGeom>
        </p:spPr>
        <p:txBody>
          <a:bodyPr anchorCtr="0" anchor="ctr" bIns="0" lIns="0" spcFirstLastPara="1" rIns="0" wrap="square" tIns="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p:txBody>
      </p:sp>
      <p:sp>
        <p:nvSpPr>
          <p:cNvPr id="101" name="Google Shape;101;p13"/>
          <p:cNvSpPr txBox="1"/>
          <p:nvPr>
            <p:ph hasCustomPrompt="1" idx="7" type="title"/>
          </p:nvPr>
        </p:nvSpPr>
        <p:spPr>
          <a:xfrm>
            <a:off x="695771" y="3448775"/>
            <a:ext cx="867300" cy="804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p:nvPr>
            <p:ph idx="8" type="subTitle"/>
          </p:nvPr>
        </p:nvSpPr>
        <p:spPr>
          <a:xfrm>
            <a:off x="1853038" y="3800225"/>
            <a:ext cx="2336400" cy="480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03" name="Google Shape;103;p13"/>
          <p:cNvSpPr txBox="1"/>
          <p:nvPr>
            <p:ph idx="9" type="title"/>
          </p:nvPr>
        </p:nvSpPr>
        <p:spPr>
          <a:xfrm>
            <a:off x="6111838" y="3421989"/>
            <a:ext cx="2336400" cy="361200"/>
          </a:xfrm>
          <a:prstGeom prst="rect">
            <a:avLst/>
          </a:prstGeom>
        </p:spPr>
        <p:txBody>
          <a:bodyPr anchorCtr="0" anchor="ctr" bIns="0" lIns="0" spcFirstLastPara="1" rIns="0" wrap="square" tIns="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p:txBody>
      </p:sp>
      <p:sp>
        <p:nvSpPr>
          <p:cNvPr id="104" name="Google Shape;104;p13"/>
          <p:cNvSpPr txBox="1"/>
          <p:nvPr>
            <p:ph hasCustomPrompt="1" idx="13" type="title"/>
          </p:nvPr>
        </p:nvSpPr>
        <p:spPr>
          <a:xfrm>
            <a:off x="4961874" y="3453772"/>
            <a:ext cx="867300" cy="804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p:nvPr>
            <p:ph idx="14" type="subTitle"/>
          </p:nvPr>
        </p:nvSpPr>
        <p:spPr>
          <a:xfrm>
            <a:off x="6111838" y="3797480"/>
            <a:ext cx="2336400" cy="484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06" name="Google Shape;106;p13"/>
          <p:cNvSpPr txBox="1"/>
          <p:nvPr>
            <p:ph idx="15" type="title"/>
          </p:nvPr>
        </p:nvSpPr>
        <p:spPr>
          <a:xfrm>
            <a:off x="720000" y="539496"/>
            <a:ext cx="7704000" cy="576000"/>
          </a:xfrm>
          <a:prstGeom prst="rect">
            <a:avLst/>
          </a:prstGeom>
        </p:spPr>
        <p:txBody>
          <a:bodyPr anchorCtr="0" anchor="t" bIns="0" lIns="0" spcFirstLastPara="1" rIns="0" wrap="square" tIns="0">
            <a:noAutofit/>
          </a:bodyPr>
          <a:lstStyle>
            <a:lvl1pPr lvl="0" rtl="0" algn="ctr">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_1_1">
    <p:spTree>
      <p:nvGrpSpPr>
        <p:cNvPr id="107" name="Shape 107"/>
        <p:cNvGrpSpPr/>
        <p:nvPr/>
      </p:nvGrpSpPr>
      <p:grpSpPr>
        <a:xfrm>
          <a:off x="0" y="0"/>
          <a:ext cx="0" cy="0"/>
          <a:chOff x="0" y="0"/>
          <a:chExt cx="0" cy="0"/>
        </a:xfrm>
      </p:grpSpPr>
      <p:sp>
        <p:nvSpPr>
          <p:cNvPr id="108" name="Google Shape;108;p14"/>
          <p:cNvSpPr txBox="1"/>
          <p:nvPr>
            <p:ph idx="1" type="subTitle"/>
          </p:nvPr>
        </p:nvSpPr>
        <p:spPr>
          <a:xfrm>
            <a:off x="5381275" y="3173650"/>
            <a:ext cx="2887500" cy="914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9pPr>
          </a:lstStyle>
          <a:p/>
        </p:txBody>
      </p:sp>
      <p:sp>
        <p:nvSpPr>
          <p:cNvPr id="109" name="Google Shape;109;p14"/>
          <p:cNvSpPr txBox="1"/>
          <p:nvPr>
            <p:ph type="title"/>
          </p:nvPr>
        </p:nvSpPr>
        <p:spPr>
          <a:xfrm>
            <a:off x="720000" y="539500"/>
            <a:ext cx="7704000" cy="5760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_2">
    <p:spTree>
      <p:nvGrpSpPr>
        <p:cNvPr id="110" name="Shape 110"/>
        <p:cNvGrpSpPr/>
        <p:nvPr/>
      </p:nvGrpSpPr>
      <p:grpSpPr>
        <a:xfrm>
          <a:off x="0" y="0"/>
          <a:ext cx="0" cy="0"/>
          <a:chOff x="0" y="0"/>
          <a:chExt cx="0" cy="0"/>
        </a:xfrm>
      </p:grpSpPr>
      <p:sp>
        <p:nvSpPr>
          <p:cNvPr id="111" name="Google Shape;111;p15"/>
          <p:cNvSpPr txBox="1"/>
          <p:nvPr>
            <p:ph type="title"/>
          </p:nvPr>
        </p:nvSpPr>
        <p:spPr>
          <a:xfrm>
            <a:off x="720000" y="539500"/>
            <a:ext cx="7704000" cy="576000"/>
          </a:xfrm>
          <a:prstGeom prst="rect">
            <a:avLst/>
          </a:prstGeom>
        </p:spPr>
        <p:txBody>
          <a:bodyPr anchorCtr="0" anchor="t" bIns="0" lIns="0" spcFirstLastPara="1" rIns="0" wrap="square" tIns="0">
            <a:noAutofit/>
          </a:bodyPr>
          <a:lstStyle>
            <a:lvl1pPr lvl="0" rtl="0" algn="ctr">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2_1">
    <p:spTree>
      <p:nvGrpSpPr>
        <p:cNvPr id="112" name="Shape 112"/>
        <p:cNvGrpSpPr/>
        <p:nvPr/>
      </p:nvGrpSpPr>
      <p:grpSpPr>
        <a:xfrm>
          <a:off x="0" y="0"/>
          <a:ext cx="0" cy="0"/>
          <a:chOff x="0" y="0"/>
          <a:chExt cx="0" cy="0"/>
        </a:xfrm>
      </p:grpSpPr>
      <p:sp>
        <p:nvSpPr>
          <p:cNvPr id="113" name="Google Shape;113;p16"/>
          <p:cNvSpPr txBox="1"/>
          <p:nvPr>
            <p:ph type="title"/>
          </p:nvPr>
        </p:nvSpPr>
        <p:spPr>
          <a:xfrm>
            <a:off x="720000" y="539500"/>
            <a:ext cx="7704000" cy="576000"/>
          </a:xfrm>
          <a:prstGeom prst="rect">
            <a:avLst/>
          </a:prstGeom>
        </p:spPr>
        <p:txBody>
          <a:bodyPr anchorCtr="0" anchor="t" bIns="0" lIns="0" spcFirstLastPara="1" rIns="0" wrap="square" tIns="0">
            <a:noAutofit/>
          </a:bodyPr>
          <a:lstStyle>
            <a:lvl1pPr lvl="0" rtl="0" algn="r">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2_1_2">
    <p:spTree>
      <p:nvGrpSpPr>
        <p:cNvPr id="114" name="Shape 114"/>
        <p:cNvGrpSpPr/>
        <p:nvPr/>
      </p:nvGrpSpPr>
      <p:grpSpPr>
        <a:xfrm>
          <a:off x="0" y="0"/>
          <a:ext cx="0" cy="0"/>
          <a:chOff x="0" y="0"/>
          <a:chExt cx="0" cy="0"/>
        </a:xfrm>
      </p:grpSpPr>
      <p:sp>
        <p:nvSpPr>
          <p:cNvPr id="115" name="Google Shape;115;p17"/>
          <p:cNvSpPr txBox="1"/>
          <p:nvPr>
            <p:ph type="title"/>
          </p:nvPr>
        </p:nvSpPr>
        <p:spPr>
          <a:xfrm>
            <a:off x="720000" y="539500"/>
            <a:ext cx="7704000" cy="576000"/>
          </a:xfrm>
          <a:prstGeom prst="rect">
            <a:avLst/>
          </a:prstGeom>
        </p:spPr>
        <p:txBody>
          <a:bodyPr anchorCtr="0" anchor="t" bIns="0" lIns="0" spcFirstLastPara="1" rIns="0" wrap="square" tIns="0">
            <a:noAutofit/>
          </a:bodyPr>
          <a:lstStyle>
            <a:lvl1pPr lvl="0" rtl="0" algn="ctr">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2_1_1">
    <p:spTree>
      <p:nvGrpSpPr>
        <p:cNvPr id="116" name="Shape 116"/>
        <p:cNvGrpSpPr/>
        <p:nvPr/>
      </p:nvGrpSpPr>
      <p:grpSpPr>
        <a:xfrm>
          <a:off x="0" y="0"/>
          <a:ext cx="0" cy="0"/>
          <a:chOff x="0" y="0"/>
          <a:chExt cx="0" cy="0"/>
        </a:xfrm>
      </p:grpSpPr>
      <p:sp>
        <p:nvSpPr>
          <p:cNvPr id="117" name="Google Shape;117;p18"/>
          <p:cNvSpPr txBox="1"/>
          <p:nvPr>
            <p:ph type="title"/>
          </p:nvPr>
        </p:nvSpPr>
        <p:spPr>
          <a:xfrm>
            <a:off x="4720925" y="539500"/>
            <a:ext cx="3191400" cy="576000"/>
          </a:xfrm>
          <a:prstGeom prst="rect">
            <a:avLst/>
          </a:prstGeom>
        </p:spPr>
        <p:txBody>
          <a:bodyPr anchorCtr="0" anchor="t" bIns="0" lIns="0" spcFirstLastPara="1" rIns="0" wrap="square" tIns="0">
            <a:noAutofit/>
          </a:bodyPr>
          <a:lstStyle>
            <a:lvl1pPr lvl="0" rtl="0" algn="ctr">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p:txBody>
      </p:sp>
      <p:grpSp>
        <p:nvGrpSpPr>
          <p:cNvPr id="118" name="Google Shape;118;p18"/>
          <p:cNvGrpSpPr/>
          <p:nvPr/>
        </p:nvGrpSpPr>
        <p:grpSpPr>
          <a:xfrm flipH="1" rot="-5399868">
            <a:off x="480934" y="-830736"/>
            <a:ext cx="2029371" cy="4383847"/>
            <a:chOff x="7350442" y="2608992"/>
            <a:chExt cx="777239" cy="1673160"/>
          </a:xfrm>
        </p:grpSpPr>
        <p:sp>
          <p:nvSpPr>
            <p:cNvPr id="119" name="Google Shape;119;p18"/>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18"/>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18"/>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18"/>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18"/>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18"/>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18"/>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18"/>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BLANK_1_1_1_2_1_1_1">
    <p:spTree>
      <p:nvGrpSpPr>
        <p:cNvPr id="127" name="Shape 127"/>
        <p:cNvGrpSpPr/>
        <p:nvPr/>
      </p:nvGrpSpPr>
      <p:grpSpPr>
        <a:xfrm>
          <a:off x="0" y="0"/>
          <a:ext cx="0" cy="0"/>
          <a:chOff x="0" y="0"/>
          <a:chExt cx="0" cy="0"/>
        </a:xfrm>
      </p:grpSpPr>
      <p:sp>
        <p:nvSpPr>
          <p:cNvPr id="128" name="Google Shape;128;p19"/>
          <p:cNvSpPr txBox="1"/>
          <p:nvPr>
            <p:ph type="title"/>
          </p:nvPr>
        </p:nvSpPr>
        <p:spPr>
          <a:xfrm>
            <a:off x="972450" y="539500"/>
            <a:ext cx="7199100" cy="576000"/>
          </a:xfrm>
          <a:prstGeom prst="rect">
            <a:avLst/>
          </a:prstGeom>
        </p:spPr>
        <p:txBody>
          <a:bodyPr anchorCtr="0" anchor="t" bIns="0" lIns="0" spcFirstLastPara="1" rIns="0" wrap="square" tIns="0">
            <a:noAutofit/>
          </a:bodyPr>
          <a:lstStyle>
            <a:lvl1pPr lvl="0" rtl="0" algn="ctr">
              <a:spcBef>
                <a:spcPts val="0"/>
              </a:spcBef>
              <a:spcAft>
                <a:spcPts val="0"/>
              </a:spcAft>
              <a:buSzPts val="3400"/>
              <a:buNone/>
              <a:defRPr/>
            </a:lvl1pPr>
            <a:lvl2pPr lvl="1" rtl="0" algn="ctr">
              <a:spcBef>
                <a:spcPts val="0"/>
              </a:spcBef>
              <a:spcAft>
                <a:spcPts val="0"/>
              </a:spcAft>
              <a:buSzPts val="3400"/>
              <a:buFont typeface="Oswald"/>
              <a:buNone/>
              <a:defRPr sz="3400">
                <a:latin typeface="Oswald"/>
                <a:ea typeface="Oswald"/>
                <a:cs typeface="Oswald"/>
                <a:sym typeface="Oswald"/>
              </a:defRPr>
            </a:lvl2pPr>
            <a:lvl3pPr lvl="2" rtl="0" algn="ctr">
              <a:spcBef>
                <a:spcPts val="0"/>
              </a:spcBef>
              <a:spcAft>
                <a:spcPts val="0"/>
              </a:spcAft>
              <a:buSzPts val="3400"/>
              <a:buFont typeface="Oswald"/>
              <a:buNone/>
              <a:defRPr sz="3400">
                <a:latin typeface="Oswald"/>
                <a:ea typeface="Oswald"/>
                <a:cs typeface="Oswald"/>
                <a:sym typeface="Oswald"/>
              </a:defRPr>
            </a:lvl3pPr>
            <a:lvl4pPr lvl="3" rtl="0" algn="ctr">
              <a:spcBef>
                <a:spcPts val="0"/>
              </a:spcBef>
              <a:spcAft>
                <a:spcPts val="0"/>
              </a:spcAft>
              <a:buSzPts val="3400"/>
              <a:buFont typeface="Oswald"/>
              <a:buNone/>
              <a:defRPr sz="3400">
                <a:latin typeface="Oswald"/>
                <a:ea typeface="Oswald"/>
                <a:cs typeface="Oswald"/>
                <a:sym typeface="Oswald"/>
              </a:defRPr>
            </a:lvl4pPr>
            <a:lvl5pPr lvl="4" rtl="0" algn="ctr">
              <a:spcBef>
                <a:spcPts val="0"/>
              </a:spcBef>
              <a:spcAft>
                <a:spcPts val="0"/>
              </a:spcAft>
              <a:buSzPts val="3400"/>
              <a:buFont typeface="Oswald"/>
              <a:buNone/>
              <a:defRPr sz="3400">
                <a:latin typeface="Oswald"/>
                <a:ea typeface="Oswald"/>
                <a:cs typeface="Oswald"/>
                <a:sym typeface="Oswald"/>
              </a:defRPr>
            </a:lvl5pPr>
            <a:lvl6pPr lvl="5" rtl="0" algn="ctr">
              <a:spcBef>
                <a:spcPts val="0"/>
              </a:spcBef>
              <a:spcAft>
                <a:spcPts val="0"/>
              </a:spcAft>
              <a:buSzPts val="3400"/>
              <a:buFont typeface="Oswald"/>
              <a:buNone/>
              <a:defRPr sz="3400">
                <a:latin typeface="Oswald"/>
                <a:ea typeface="Oswald"/>
                <a:cs typeface="Oswald"/>
                <a:sym typeface="Oswald"/>
              </a:defRPr>
            </a:lvl6pPr>
            <a:lvl7pPr lvl="6" rtl="0" algn="ctr">
              <a:spcBef>
                <a:spcPts val="0"/>
              </a:spcBef>
              <a:spcAft>
                <a:spcPts val="0"/>
              </a:spcAft>
              <a:buSzPts val="3400"/>
              <a:buFont typeface="Oswald"/>
              <a:buNone/>
              <a:defRPr sz="3400">
                <a:latin typeface="Oswald"/>
                <a:ea typeface="Oswald"/>
                <a:cs typeface="Oswald"/>
                <a:sym typeface="Oswald"/>
              </a:defRPr>
            </a:lvl7pPr>
            <a:lvl8pPr lvl="7" rtl="0" algn="ctr">
              <a:spcBef>
                <a:spcPts val="0"/>
              </a:spcBef>
              <a:spcAft>
                <a:spcPts val="0"/>
              </a:spcAft>
              <a:buSzPts val="3400"/>
              <a:buFont typeface="Oswald"/>
              <a:buNone/>
              <a:defRPr sz="3400">
                <a:latin typeface="Oswald"/>
                <a:ea typeface="Oswald"/>
                <a:cs typeface="Oswald"/>
                <a:sym typeface="Oswald"/>
              </a:defRPr>
            </a:lvl8pPr>
            <a:lvl9pPr lvl="8" rtl="0" algn="ctr">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1_1">
    <p:spTree>
      <p:nvGrpSpPr>
        <p:cNvPr id="129" name="Shape 129"/>
        <p:cNvGrpSpPr/>
        <p:nvPr/>
      </p:nvGrpSpPr>
      <p:grpSpPr>
        <a:xfrm>
          <a:off x="0" y="0"/>
          <a:ext cx="0" cy="0"/>
          <a:chOff x="0" y="0"/>
          <a:chExt cx="0" cy="0"/>
        </a:xfrm>
      </p:grpSpPr>
      <p:sp>
        <p:nvSpPr>
          <p:cNvPr id="130" name="Google Shape;130;p20"/>
          <p:cNvSpPr txBox="1"/>
          <p:nvPr>
            <p:ph type="title"/>
          </p:nvPr>
        </p:nvSpPr>
        <p:spPr>
          <a:xfrm>
            <a:off x="1584063" y="1543600"/>
            <a:ext cx="2337300" cy="391800"/>
          </a:xfrm>
          <a:prstGeom prst="rect">
            <a:avLst/>
          </a:prstGeom>
          <a:ln>
            <a:noFill/>
          </a:ln>
        </p:spPr>
        <p:txBody>
          <a:bodyPr anchorCtr="0" anchor="ctr" bIns="0" lIns="0" spcFirstLastPara="1" rIns="0" wrap="square" tIns="0">
            <a:noAutofit/>
          </a:bodyPr>
          <a:lstStyle>
            <a:lvl1pPr lvl="0" rtl="0">
              <a:spcBef>
                <a:spcPts val="0"/>
              </a:spcBef>
              <a:spcAft>
                <a:spcPts val="0"/>
              </a:spcAft>
              <a:buSzPts val="2200"/>
              <a:buNone/>
              <a:defRPr sz="2200"/>
            </a:lvl1pPr>
            <a:lvl2pPr lvl="1" rtl="0" algn="ctr">
              <a:spcBef>
                <a:spcPts val="0"/>
              </a:spcBef>
              <a:spcAft>
                <a:spcPts val="0"/>
              </a:spcAft>
              <a:buSzPts val="2200"/>
              <a:buFont typeface="Oswald"/>
              <a:buNone/>
              <a:defRPr sz="2200">
                <a:latin typeface="Oswald"/>
                <a:ea typeface="Oswald"/>
                <a:cs typeface="Oswald"/>
                <a:sym typeface="Oswald"/>
              </a:defRPr>
            </a:lvl2pPr>
            <a:lvl3pPr lvl="2" rtl="0" algn="ctr">
              <a:spcBef>
                <a:spcPts val="0"/>
              </a:spcBef>
              <a:spcAft>
                <a:spcPts val="0"/>
              </a:spcAft>
              <a:buSzPts val="2200"/>
              <a:buFont typeface="Oswald"/>
              <a:buNone/>
              <a:defRPr sz="2200">
                <a:latin typeface="Oswald"/>
                <a:ea typeface="Oswald"/>
                <a:cs typeface="Oswald"/>
                <a:sym typeface="Oswald"/>
              </a:defRPr>
            </a:lvl3pPr>
            <a:lvl4pPr lvl="3" rtl="0" algn="ctr">
              <a:spcBef>
                <a:spcPts val="0"/>
              </a:spcBef>
              <a:spcAft>
                <a:spcPts val="0"/>
              </a:spcAft>
              <a:buSzPts val="2200"/>
              <a:buFont typeface="Oswald"/>
              <a:buNone/>
              <a:defRPr sz="2200">
                <a:latin typeface="Oswald"/>
                <a:ea typeface="Oswald"/>
                <a:cs typeface="Oswald"/>
                <a:sym typeface="Oswald"/>
              </a:defRPr>
            </a:lvl4pPr>
            <a:lvl5pPr lvl="4" rtl="0" algn="ctr">
              <a:spcBef>
                <a:spcPts val="0"/>
              </a:spcBef>
              <a:spcAft>
                <a:spcPts val="0"/>
              </a:spcAft>
              <a:buSzPts val="2200"/>
              <a:buFont typeface="Oswald"/>
              <a:buNone/>
              <a:defRPr sz="2200">
                <a:latin typeface="Oswald"/>
                <a:ea typeface="Oswald"/>
                <a:cs typeface="Oswald"/>
                <a:sym typeface="Oswald"/>
              </a:defRPr>
            </a:lvl5pPr>
            <a:lvl6pPr lvl="5" rtl="0" algn="ctr">
              <a:spcBef>
                <a:spcPts val="0"/>
              </a:spcBef>
              <a:spcAft>
                <a:spcPts val="0"/>
              </a:spcAft>
              <a:buSzPts val="2200"/>
              <a:buFont typeface="Oswald"/>
              <a:buNone/>
              <a:defRPr sz="2200">
                <a:latin typeface="Oswald"/>
                <a:ea typeface="Oswald"/>
                <a:cs typeface="Oswald"/>
                <a:sym typeface="Oswald"/>
              </a:defRPr>
            </a:lvl6pPr>
            <a:lvl7pPr lvl="6" rtl="0" algn="ctr">
              <a:spcBef>
                <a:spcPts val="0"/>
              </a:spcBef>
              <a:spcAft>
                <a:spcPts val="0"/>
              </a:spcAft>
              <a:buSzPts val="2200"/>
              <a:buFont typeface="Oswald"/>
              <a:buNone/>
              <a:defRPr sz="2200">
                <a:latin typeface="Oswald"/>
                <a:ea typeface="Oswald"/>
                <a:cs typeface="Oswald"/>
                <a:sym typeface="Oswald"/>
              </a:defRPr>
            </a:lvl7pPr>
            <a:lvl8pPr lvl="7" rtl="0" algn="ctr">
              <a:spcBef>
                <a:spcPts val="0"/>
              </a:spcBef>
              <a:spcAft>
                <a:spcPts val="0"/>
              </a:spcAft>
              <a:buSzPts val="2200"/>
              <a:buFont typeface="Oswald"/>
              <a:buNone/>
              <a:defRPr sz="2200">
                <a:latin typeface="Oswald"/>
                <a:ea typeface="Oswald"/>
                <a:cs typeface="Oswald"/>
                <a:sym typeface="Oswald"/>
              </a:defRPr>
            </a:lvl8pPr>
            <a:lvl9pPr lvl="8" rtl="0" algn="ctr">
              <a:spcBef>
                <a:spcPts val="0"/>
              </a:spcBef>
              <a:spcAft>
                <a:spcPts val="0"/>
              </a:spcAft>
              <a:buSzPts val="2200"/>
              <a:buFont typeface="Oswald"/>
              <a:buNone/>
              <a:defRPr sz="2200">
                <a:latin typeface="Oswald"/>
                <a:ea typeface="Oswald"/>
                <a:cs typeface="Oswald"/>
                <a:sym typeface="Oswald"/>
              </a:defRPr>
            </a:lvl9pPr>
          </a:lstStyle>
          <a:p/>
        </p:txBody>
      </p:sp>
      <p:sp>
        <p:nvSpPr>
          <p:cNvPr id="131" name="Google Shape;131;p20"/>
          <p:cNvSpPr txBox="1"/>
          <p:nvPr>
            <p:ph idx="1" type="subTitle"/>
          </p:nvPr>
        </p:nvSpPr>
        <p:spPr>
          <a:xfrm>
            <a:off x="1584063" y="1938600"/>
            <a:ext cx="2337300" cy="722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32" name="Google Shape;132;p20"/>
          <p:cNvSpPr txBox="1"/>
          <p:nvPr>
            <p:ph idx="2" type="title"/>
          </p:nvPr>
        </p:nvSpPr>
        <p:spPr>
          <a:xfrm>
            <a:off x="5704788" y="1543600"/>
            <a:ext cx="2340900" cy="391800"/>
          </a:xfrm>
          <a:prstGeom prst="rect">
            <a:avLst/>
          </a:prstGeom>
          <a:ln>
            <a:noFill/>
          </a:ln>
        </p:spPr>
        <p:txBody>
          <a:bodyPr anchorCtr="0" anchor="ctr" bIns="0" lIns="0" spcFirstLastPara="1" rIns="0" wrap="square" tIns="0">
            <a:noAutofit/>
          </a:bodyPr>
          <a:lstStyle>
            <a:lvl1pPr lvl="0" rtl="0">
              <a:spcBef>
                <a:spcPts val="0"/>
              </a:spcBef>
              <a:spcAft>
                <a:spcPts val="0"/>
              </a:spcAft>
              <a:buSzPts val="2200"/>
              <a:buNone/>
              <a:defRPr sz="2200"/>
            </a:lvl1pPr>
            <a:lvl2pPr lvl="1" rtl="0" algn="ctr">
              <a:spcBef>
                <a:spcPts val="0"/>
              </a:spcBef>
              <a:spcAft>
                <a:spcPts val="0"/>
              </a:spcAft>
              <a:buSzPts val="2200"/>
              <a:buFont typeface="Oswald"/>
              <a:buNone/>
              <a:defRPr sz="2200">
                <a:latin typeface="Oswald"/>
                <a:ea typeface="Oswald"/>
                <a:cs typeface="Oswald"/>
                <a:sym typeface="Oswald"/>
              </a:defRPr>
            </a:lvl2pPr>
            <a:lvl3pPr lvl="2" rtl="0" algn="ctr">
              <a:spcBef>
                <a:spcPts val="0"/>
              </a:spcBef>
              <a:spcAft>
                <a:spcPts val="0"/>
              </a:spcAft>
              <a:buSzPts val="2200"/>
              <a:buFont typeface="Oswald"/>
              <a:buNone/>
              <a:defRPr sz="2200">
                <a:latin typeface="Oswald"/>
                <a:ea typeface="Oswald"/>
                <a:cs typeface="Oswald"/>
                <a:sym typeface="Oswald"/>
              </a:defRPr>
            </a:lvl3pPr>
            <a:lvl4pPr lvl="3" rtl="0" algn="ctr">
              <a:spcBef>
                <a:spcPts val="0"/>
              </a:spcBef>
              <a:spcAft>
                <a:spcPts val="0"/>
              </a:spcAft>
              <a:buSzPts val="2200"/>
              <a:buFont typeface="Oswald"/>
              <a:buNone/>
              <a:defRPr sz="2200">
                <a:latin typeface="Oswald"/>
                <a:ea typeface="Oswald"/>
                <a:cs typeface="Oswald"/>
                <a:sym typeface="Oswald"/>
              </a:defRPr>
            </a:lvl4pPr>
            <a:lvl5pPr lvl="4" rtl="0" algn="ctr">
              <a:spcBef>
                <a:spcPts val="0"/>
              </a:spcBef>
              <a:spcAft>
                <a:spcPts val="0"/>
              </a:spcAft>
              <a:buSzPts val="2200"/>
              <a:buFont typeface="Oswald"/>
              <a:buNone/>
              <a:defRPr sz="2200">
                <a:latin typeface="Oswald"/>
                <a:ea typeface="Oswald"/>
                <a:cs typeface="Oswald"/>
                <a:sym typeface="Oswald"/>
              </a:defRPr>
            </a:lvl5pPr>
            <a:lvl6pPr lvl="5" rtl="0" algn="ctr">
              <a:spcBef>
                <a:spcPts val="0"/>
              </a:spcBef>
              <a:spcAft>
                <a:spcPts val="0"/>
              </a:spcAft>
              <a:buSzPts val="2200"/>
              <a:buFont typeface="Oswald"/>
              <a:buNone/>
              <a:defRPr sz="2200">
                <a:latin typeface="Oswald"/>
                <a:ea typeface="Oswald"/>
                <a:cs typeface="Oswald"/>
                <a:sym typeface="Oswald"/>
              </a:defRPr>
            </a:lvl6pPr>
            <a:lvl7pPr lvl="6" rtl="0" algn="ctr">
              <a:spcBef>
                <a:spcPts val="0"/>
              </a:spcBef>
              <a:spcAft>
                <a:spcPts val="0"/>
              </a:spcAft>
              <a:buSzPts val="2200"/>
              <a:buFont typeface="Oswald"/>
              <a:buNone/>
              <a:defRPr sz="2200">
                <a:latin typeface="Oswald"/>
                <a:ea typeface="Oswald"/>
                <a:cs typeface="Oswald"/>
                <a:sym typeface="Oswald"/>
              </a:defRPr>
            </a:lvl7pPr>
            <a:lvl8pPr lvl="7" rtl="0" algn="ctr">
              <a:spcBef>
                <a:spcPts val="0"/>
              </a:spcBef>
              <a:spcAft>
                <a:spcPts val="0"/>
              </a:spcAft>
              <a:buSzPts val="2200"/>
              <a:buFont typeface="Oswald"/>
              <a:buNone/>
              <a:defRPr sz="2200">
                <a:latin typeface="Oswald"/>
                <a:ea typeface="Oswald"/>
                <a:cs typeface="Oswald"/>
                <a:sym typeface="Oswald"/>
              </a:defRPr>
            </a:lvl8pPr>
            <a:lvl9pPr lvl="8" rtl="0" algn="ctr">
              <a:spcBef>
                <a:spcPts val="0"/>
              </a:spcBef>
              <a:spcAft>
                <a:spcPts val="0"/>
              </a:spcAft>
              <a:buSzPts val="2200"/>
              <a:buFont typeface="Oswald"/>
              <a:buNone/>
              <a:defRPr sz="2200">
                <a:latin typeface="Oswald"/>
                <a:ea typeface="Oswald"/>
                <a:cs typeface="Oswald"/>
                <a:sym typeface="Oswald"/>
              </a:defRPr>
            </a:lvl9pPr>
          </a:lstStyle>
          <a:p/>
        </p:txBody>
      </p:sp>
      <p:sp>
        <p:nvSpPr>
          <p:cNvPr id="133" name="Google Shape;133;p20"/>
          <p:cNvSpPr txBox="1"/>
          <p:nvPr>
            <p:ph idx="3" type="subTitle"/>
          </p:nvPr>
        </p:nvSpPr>
        <p:spPr>
          <a:xfrm>
            <a:off x="5704788" y="1938600"/>
            <a:ext cx="2340900" cy="722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34" name="Google Shape;134;p20"/>
          <p:cNvSpPr txBox="1"/>
          <p:nvPr>
            <p:ph idx="4" type="title"/>
          </p:nvPr>
        </p:nvSpPr>
        <p:spPr>
          <a:xfrm>
            <a:off x="3644425" y="3290400"/>
            <a:ext cx="2337300" cy="393300"/>
          </a:xfrm>
          <a:prstGeom prst="rect">
            <a:avLst/>
          </a:prstGeom>
          <a:ln>
            <a:noFill/>
          </a:ln>
        </p:spPr>
        <p:txBody>
          <a:bodyPr anchorCtr="0" anchor="ctr" bIns="0" lIns="0" spcFirstLastPara="1" rIns="0" wrap="square" tIns="0">
            <a:noAutofit/>
          </a:bodyPr>
          <a:lstStyle>
            <a:lvl1pPr lvl="0" rtl="0">
              <a:spcBef>
                <a:spcPts val="0"/>
              </a:spcBef>
              <a:spcAft>
                <a:spcPts val="0"/>
              </a:spcAft>
              <a:buSzPts val="2200"/>
              <a:buNone/>
              <a:defRPr sz="2200"/>
            </a:lvl1pPr>
            <a:lvl2pPr lvl="1" rtl="0" algn="ctr">
              <a:spcBef>
                <a:spcPts val="0"/>
              </a:spcBef>
              <a:spcAft>
                <a:spcPts val="0"/>
              </a:spcAft>
              <a:buSzPts val="2200"/>
              <a:buFont typeface="Oswald"/>
              <a:buNone/>
              <a:defRPr sz="2200">
                <a:latin typeface="Oswald"/>
                <a:ea typeface="Oswald"/>
                <a:cs typeface="Oswald"/>
                <a:sym typeface="Oswald"/>
              </a:defRPr>
            </a:lvl2pPr>
            <a:lvl3pPr lvl="2" rtl="0" algn="ctr">
              <a:spcBef>
                <a:spcPts val="0"/>
              </a:spcBef>
              <a:spcAft>
                <a:spcPts val="0"/>
              </a:spcAft>
              <a:buSzPts val="2200"/>
              <a:buFont typeface="Oswald"/>
              <a:buNone/>
              <a:defRPr sz="2200">
                <a:latin typeface="Oswald"/>
                <a:ea typeface="Oswald"/>
                <a:cs typeface="Oswald"/>
                <a:sym typeface="Oswald"/>
              </a:defRPr>
            </a:lvl3pPr>
            <a:lvl4pPr lvl="3" rtl="0" algn="ctr">
              <a:spcBef>
                <a:spcPts val="0"/>
              </a:spcBef>
              <a:spcAft>
                <a:spcPts val="0"/>
              </a:spcAft>
              <a:buSzPts val="2200"/>
              <a:buFont typeface="Oswald"/>
              <a:buNone/>
              <a:defRPr sz="2200">
                <a:latin typeface="Oswald"/>
                <a:ea typeface="Oswald"/>
                <a:cs typeface="Oswald"/>
                <a:sym typeface="Oswald"/>
              </a:defRPr>
            </a:lvl4pPr>
            <a:lvl5pPr lvl="4" rtl="0" algn="ctr">
              <a:spcBef>
                <a:spcPts val="0"/>
              </a:spcBef>
              <a:spcAft>
                <a:spcPts val="0"/>
              </a:spcAft>
              <a:buSzPts val="2200"/>
              <a:buFont typeface="Oswald"/>
              <a:buNone/>
              <a:defRPr sz="2200">
                <a:latin typeface="Oswald"/>
                <a:ea typeface="Oswald"/>
                <a:cs typeface="Oswald"/>
                <a:sym typeface="Oswald"/>
              </a:defRPr>
            </a:lvl5pPr>
            <a:lvl6pPr lvl="5" rtl="0" algn="ctr">
              <a:spcBef>
                <a:spcPts val="0"/>
              </a:spcBef>
              <a:spcAft>
                <a:spcPts val="0"/>
              </a:spcAft>
              <a:buSzPts val="2200"/>
              <a:buFont typeface="Oswald"/>
              <a:buNone/>
              <a:defRPr sz="2200">
                <a:latin typeface="Oswald"/>
                <a:ea typeface="Oswald"/>
                <a:cs typeface="Oswald"/>
                <a:sym typeface="Oswald"/>
              </a:defRPr>
            </a:lvl6pPr>
            <a:lvl7pPr lvl="6" rtl="0" algn="ctr">
              <a:spcBef>
                <a:spcPts val="0"/>
              </a:spcBef>
              <a:spcAft>
                <a:spcPts val="0"/>
              </a:spcAft>
              <a:buSzPts val="2200"/>
              <a:buFont typeface="Oswald"/>
              <a:buNone/>
              <a:defRPr sz="2200">
                <a:latin typeface="Oswald"/>
                <a:ea typeface="Oswald"/>
                <a:cs typeface="Oswald"/>
                <a:sym typeface="Oswald"/>
              </a:defRPr>
            </a:lvl7pPr>
            <a:lvl8pPr lvl="7" rtl="0" algn="ctr">
              <a:spcBef>
                <a:spcPts val="0"/>
              </a:spcBef>
              <a:spcAft>
                <a:spcPts val="0"/>
              </a:spcAft>
              <a:buSzPts val="2200"/>
              <a:buFont typeface="Oswald"/>
              <a:buNone/>
              <a:defRPr sz="2200">
                <a:latin typeface="Oswald"/>
                <a:ea typeface="Oswald"/>
                <a:cs typeface="Oswald"/>
                <a:sym typeface="Oswald"/>
              </a:defRPr>
            </a:lvl8pPr>
            <a:lvl9pPr lvl="8" rtl="0" algn="ctr">
              <a:spcBef>
                <a:spcPts val="0"/>
              </a:spcBef>
              <a:spcAft>
                <a:spcPts val="0"/>
              </a:spcAft>
              <a:buSzPts val="2200"/>
              <a:buFont typeface="Oswald"/>
              <a:buNone/>
              <a:defRPr sz="2200">
                <a:latin typeface="Oswald"/>
                <a:ea typeface="Oswald"/>
                <a:cs typeface="Oswald"/>
                <a:sym typeface="Oswald"/>
              </a:defRPr>
            </a:lvl9pPr>
          </a:lstStyle>
          <a:p/>
        </p:txBody>
      </p:sp>
      <p:sp>
        <p:nvSpPr>
          <p:cNvPr id="135" name="Google Shape;135;p20"/>
          <p:cNvSpPr txBox="1"/>
          <p:nvPr>
            <p:ph idx="5" type="subTitle"/>
          </p:nvPr>
        </p:nvSpPr>
        <p:spPr>
          <a:xfrm>
            <a:off x="3644425" y="3682009"/>
            <a:ext cx="2337300" cy="722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36" name="Google Shape;136;p20"/>
          <p:cNvSpPr txBox="1"/>
          <p:nvPr>
            <p:ph idx="6" type="title"/>
          </p:nvPr>
        </p:nvSpPr>
        <p:spPr>
          <a:xfrm>
            <a:off x="720000" y="539500"/>
            <a:ext cx="7710900" cy="5760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5540775" y="1840338"/>
            <a:ext cx="2421900" cy="10629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p:txBody>
      </p:sp>
      <p:sp>
        <p:nvSpPr>
          <p:cNvPr id="13" name="Google Shape;13;p3"/>
          <p:cNvSpPr txBox="1"/>
          <p:nvPr>
            <p:ph hasCustomPrompt="1" idx="2" type="title"/>
          </p:nvPr>
        </p:nvSpPr>
        <p:spPr>
          <a:xfrm>
            <a:off x="4768453" y="1840338"/>
            <a:ext cx="596100" cy="500400"/>
          </a:xfrm>
          <a:prstGeom prst="rect">
            <a:avLst/>
          </a:prstGeom>
        </p:spPr>
        <p:txBody>
          <a:bodyPr anchorCtr="0" anchor="t" bIns="0" lIns="0" spcFirstLastPara="1" rIns="0" wrap="square" tIns="0">
            <a:noAutofit/>
          </a:bodyPr>
          <a:lstStyle>
            <a:lvl1pPr lvl="0" rtl="0" algn="r">
              <a:spcBef>
                <a:spcPts val="0"/>
              </a:spcBef>
              <a:spcAft>
                <a:spcPts val="0"/>
              </a:spcAft>
              <a:buSzPts val="3400"/>
              <a:buNone/>
              <a:defRPr/>
            </a:lvl1pPr>
            <a:lvl2pPr lvl="1" rtl="0" algn="ctr">
              <a:spcBef>
                <a:spcPts val="0"/>
              </a:spcBef>
              <a:spcAft>
                <a:spcPts val="0"/>
              </a:spcAft>
              <a:buSzPts val="3400"/>
              <a:buNone/>
              <a:defRPr sz="3400"/>
            </a:lvl2pPr>
            <a:lvl3pPr lvl="2" rtl="0" algn="ctr">
              <a:spcBef>
                <a:spcPts val="0"/>
              </a:spcBef>
              <a:spcAft>
                <a:spcPts val="0"/>
              </a:spcAft>
              <a:buSzPts val="3400"/>
              <a:buNone/>
              <a:defRPr sz="3400"/>
            </a:lvl3pPr>
            <a:lvl4pPr lvl="3" rtl="0" algn="ctr">
              <a:spcBef>
                <a:spcPts val="0"/>
              </a:spcBef>
              <a:spcAft>
                <a:spcPts val="0"/>
              </a:spcAft>
              <a:buSzPts val="3400"/>
              <a:buNone/>
              <a:defRPr sz="3400"/>
            </a:lvl4pPr>
            <a:lvl5pPr lvl="4" rtl="0" algn="ctr">
              <a:spcBef>
                <a:spcPts val="0"/>
              </a:spcBef>
              <a:spcAft>
                <a:spcPts val="0"/>
              </a:spcAft>
              <a:buSzPts val="3400"/>
              <a:buNone/>
              <a:defRPr sz="3400"/>
            </a:lvl5pPr>
            <a:lvl6pPr lvl="5" rtl="0" algn="ctr">
              <a:spcBef>
                <a:spcPts val="0"/>
              </a:spcBef>
              <a:spcAft>
                <a:spcPts val="0"/>
              </a:spcAft>
              <a:buSzPts val="3400"/>
              <a:buNone/>
              <a:defRPr sz="3400"/>
            </a:lvl6pPr>
            <a:lvl7pPr lvl="6" rtl="0" algn="ctr">
              <a:spcBef>
                <a:spcPts val="0"/>
              </a:spcBef>
              <a:spcAft>
                <a:spcPts val="0"/>
              </a:spcAft>
              <a:buSzPts val="3400"/>
              <a:buNone/>
              <a:defRPr sz="3400"/>
            </a:lvl7pPr>
            <a:lvl8pPr lvl="7" rtl="0" algn="ctr">
              <a:spcBef>
                <a:spcPts val="0"/>
              </a:spcBef>
              <a:spcAft>
                <a:spcPts val="0"/>
              </a:spcAft>
              <a:buSzPts val="3400"/>
              <a:buNone/>
              <a:defRPr sz="3400"/>
            </a:lvl8pPr>
            <a:lvl9pPr lvl="8" rtl="0" algn="ctr">
              <a:spcBef>
                <a:spcPts val="0"/>
              </a:spcBef>
              <a:spcAft>
                <a:spcPts val="0"/>
              </a:spcAft>
              <a:buSzPts val="3400"/>
              <a:buNone/>
              <a:defRPr sz="3400"/>
            </a:lvl9pPr>
          </a:lstStyle>
          <a:p>
            <a:r>
              <a:t>xx%</a:t>
            </a:r>
          </a:p>
        </p:txBody>
      </p:sp>
      <p:sp>
        <p:nvSpPr>
          <p:cNvPr id="14" name="Google Shape;14;p3"/>
          <p:cNvSpPr txBox="1"/>
          <p:nvPr>
            <p:ph idx="1" type="subTitle"/>
          </p:nvPr>
        </p:nvSpPr>
        <p:spPr>
          <a:xfrm>
            <a:off x="5514500" y="3055663"/>
            <a:ext cx="2421900" cy="465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gn="ctr">
              <a:lnSpc>
                <a:spcPct val="100000"/>
              </a:lnSpc>
              <a:spcBef>
                <a:spcPts val="0"/>
              </a:spcBef>
              <a:spcAft>
                <a:spcPts val="0"/>
              </a:spcAft>
              <a:buSzPts val="1400"/>
              <a:buFont typeface="DM Sans"/>
              <a:buNone/>
              <a:defRPr>
                <a:latin typeface="DM Sans"/>
                <a:ea typeface="DM Sans"/>
                <a:cs typeface="DM Sans"/>
                <a:sym typeface="DM Sans"/>
              </a:defRPr>
            </a:lvl2pPr>
            <a:lvl3pPr lvl="2" rtl="0" algn="ctr">
              <a:lnSpc>
                <a:spcPct val="100000"/>
              </a:lnSpc>
              <a:spcBef>
                <a:spcPts val="0"/>
              </a:spcBef>
              <a:spcAft>
                <a:spcPts val="0"/>
              </a:spcAft>
              <a:buSzPts val="1400"/>
              <a:buFont typeface="DM Sans"/>
              <a:buNone/>
              <a:defRPr>
                <a:latin typeface="DM Sans"/>
                <a:ea typeface="DM Sans"/>
                <a:cs typeface="DM Sans"/>
                <a:sym typeface="DM Sans"/>
              </a:defRPr>
            </a:lvl3pPr>
            <a:lvl4pPr lvl="3" rtl="0" algn="ctr">
              <a:lnSpc>
                <a:spcPct val="100000"/>
              </a:lnSpc>
              <a:spcBef>
                <a:spcPts val="0"/>
              </a:spcBef>
              <a:spcAft>
                <a:spcPts val="0"/>
              </a:spcAft>
              <a:buSzPts val="1400"/>
              <a:buFont typeface="DM Sans"/>
              <a:buNone/>
              <a:defRPr>
                <a:latin typeface="DM Sans"/>
                <a:ea typeface="DM Sans"/>
                <a:cs typeface="DM Sans"/>
                <a:sym typeface="DM Sans"/>
              </a:defRPr>
            </a:lvl4pPr>
            <a:lvl5pPr lvl="4" rtl="0" algn="ctr">
              <a:lnSpc>
                <a:spcPct val="100000"/>
              </a:lnSpc>
              <a:spcBef>
                <a:spcPts val="0"/>
              </a:spcBef>
              <a:spcAft>
                <a:spcPts val="0"/>
              </a:spcAft>
              <a:buSzPts val="1400"/>
              <a:buFont typeface="DM Sans"/>
              <a:buNone/>
              <a:defRPr>
                <a:latin typeface="DM Sans"/>
                <a:ea typeface="DM Sans"/>
                <a:cs typeface="DM Sans"/>
                <a:sym typeface="DM Sans"/>
              </a:defRPr>
            </a:lvl5pPr>
            <a:lvl6pPr lvl="5" rtl="0" algn="ctr">
              <a:lnSpc>
                <a:spcPct val="100000"/>
              </a:lnSpc>
              <a:spcBef>
                <a:spcPts val="0"/>
              </a:spcBef>
              <a:spcAft>
                <a:spcPts val="0"/>
              </a:spcAft>
              <a:buSzPts val="1400"/>
              <a:buFont typeface="DM Sans"/>
              <a:buNone/>
              <a:defRPr>
                <a:latin typeface="DM Sans"/>
                <a:ea typeface="DM Sans"/>
                <a:cs typeface="DM Sans"/>
                <a:sym typeface="DM Sans"/>
              </a:defRPr>
            </a:lvl6pPr>
            <a:lvl7pPr lvl="6" rtl="0" algn="ctr">
              <a:lnSpc>
                <a:spcPct val="100000"/>
              </a:lnSpc>
              <a:spcBef>
                <a:spcPts val="0"/>
              </a:spcBef>
              <a:spcAft>
                <a:spcPts val="0"/>
              </a:spcAft>
              <a:buSzPts val="1400"/>
              <a:buFont typeface="DM Sans"/>
              <a:buNone/>
              <a:defRPr>
                <a:latin typeface="DM Sans"/>
                <a:ea typeface="DM Sans"/>
                <a:cs typeface="DM Sans"/>
                <a:sym typeface="DM Sans"/>
              </a:defRPr>
            </a:lvl7pPr>
            <a:lvl8pPr lvl="7" rtl="0" algn="ctr">
              <a:lnSpc>
                <a:spcPct val="100000"/>
              </a:lnSpc>
              <a:spcBef>
                <a:spcPts val="0"/>
              </a:spcBef>
              <a:spcAft>
                <a:spcPts val="0"/>
              </a:spcAft>
              <a:buSzPts val="1400"/>
              <a:buFont typeface="DM Sans"/>
              <a:buNone/>
              <a:defRPr>
                <a:latin typeface="DM Sans"/>
                <a:ea typeface="DM Sans"/>
                <a:cs typeface="DM Sans"/>
                <a:sym typeface="DM Sans"/>
              </a:defRPr>
            </a:lvl8pPr>
            <a:lvl9pPr lvl="8" rtl="0" algn="ctr">
              <a:lnSpc>
                <a:spcPct val="100000"/>
              </a:lnSpc>
              <a:spcBef>
                <a:spcPts val="0"/>
              </a:spcBef>
              <a:spcAft>
                <a:spcPts val="0"/>
              </a:spcAft>
              <a:buSzPts val="1400"/>
              <a:buFont typeface="DM Sans"/>
              <a:buNone/>
              <a:defRPr>
                <a:latin typeface="DM Sans"/>
                <a:ea typeface="DM Sans"/>
                <a:cs typeface="DM Sans"/>
                <a:sym typeface="DM Sans"/>
              </a:defRPr>
            </a:lvl9pPr>
          </a:lstStyle>
          <a:p/>
        </p:txBody>
      </p:sp>
      <p:grpSp>
        <p:nvGrpSpPr>
          <p:cNvPr id="15" name="Google Shape;15;p3"/>
          <p:cNvGrpSpPr/>
          <p:nvPr/>
        </p:nvGrpSpPr>
        <p:grpSpPr>
          <a:xfrm rot="5400000">
            <a:off x="976911" y="3061602"/>
            <a:ext cx="1683966" cy="3637785"/>
            <a:chOff x="7350442" y="2608992"/>
            <a:chExt cx="777239" cy="1673160"/>
          </a:xfrm>
        </p:grpSpPr>
        <p:sp>
          <p:nvSpPr>
            <p:cNvPr id="16" name="Google Shape;16;p3"/>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3"/>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3"/>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3"/>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3"/>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 name="Google Shape;21;p3"/>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 name="Google Shape;22;p3"/>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3"/>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 name="Google Shape;24;p3"/>
          <p:cNvGrpSpPr/>
          <p:nvPr/>
        </p:nvGrpSpPr>
        <p:grpSpPr>
          <a:xfrm flipH="1" rot="5400000">
            <a:off x="6568632" y="-1639800"/>
            <a:ext cx="1684044" cy="3637785"/>
            <a:chOff x="7350442" y="2608992"/>
            <a:chExt cx="777239" cy="1673160"/>
          </a:xfrm>
        </p:grpSpPr>
        <p:sp>
          <p:nvSpPr>
            <p:cNvPr id="25" name="Google Shape;25;p3"/>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3"/>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3"/>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3"/>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3"/>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3"/>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3"/>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3"/>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_1_1">
    <p:spTree>
      <p:nvGrpSpPr>
        <p:cNvPr id="137" name="Shape 137"/>
        <p:cNvGrpSpPr/>
        <p:nvPr/>
      </p:nvGrpSpPr>
      <p:grpSpPr>
        <a:xfrm>
          <a:off x="0" y="0"/>
          <a:ext cx="0" cy="0"/>
          <a:chOff x="0" y="0"/>
          <a:chExt cx="0" cy="0"/>
        </a:xfrm>
      </p:grpSpPr>
      <p:sp>
        <p:nvSpPr>
          <p:cNvPr id="138" name="Google Shape;138;p21"/>
          <p:cNvSpPr txBox="1"/>
          <p:nvPr>
            <p:ph type="title"/>
          </p:nvPr>
        </p:nvSpPr>
        <p:spPr>
          <a:xfrm>
            <a:off x="1495425" y="1599975"/>
            <a:ext cx="1322100" cy="365700"/>
          </a:xfrm>
          <a:prstGeom prst="rect">
            <a:avLst/>
          </a:prstGeom>
        </p:spPr>
        <p:txBody>
          <a:bodyPr anchorCtr="0" anchor="ctr" bIns="0" lIns="0" spcFirstLastPara="1" rIns="0" wrap="square" tIns="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p:txBody>
      </p:sp>
      <p:sp>
        <p:nvSpPr>
          <p:cNvPr id="139" name="Google Shape;139;p21"/>
          <p:cNvSpPr txBox="1"/>
          <p:nvPr>
            <p:ph idx="1" type="subTitle"/>
          </p:nvPr>
        </p:nvSpPr>
        <p:spPr>
          <a:xfrm>
            <a:off x="1495425" y="2003850"/>
            <a:ext cx="1322100" cy="6546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40" name="Google Shape;140;p21"/>
          <p:cNvSpPr txBox="1"/>
          <p:nvPr>
            <p:ph idx="2" type="title"/>
          </p:nvPr>
        </p:nvSpPr>
        <p:spPr>
          <a:xfrm>
            <a:off x="4211550" y="1599975"/>
            <a:ext cx="1322100" cy="365700"/>
          </a:xfrm>
          <a:prstGeom prst="rect">
            <a:avLst/>
          </a:prstGeom>
        </p:spPr>
        <p:txBody>
          <a:bodyPr anchorCtr="0" anchor="ctr" bIns="0" lIns="0" spcFirstLastPara="1" rIns="0" wrap="square" tIns="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p:txBody>
      </p:sp>
      <p:sp>
        <p:nvSpPr>
          <p:cNvPr id="141" name="Google Shape;141;p21"/>
          <p:cNvSpPr txBox="1"/>
          <p:nvPr>
            <p:ph idx="3" type="subTitle"/>
          </p:nvPr>
        </p:nvSpPr>
        <p:spPr>
          <a:xfrm>
            <a:off x="4211550" y="2003850"/>
            <a:ext cx="1322100" cy="6546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42" name="Google Shape;142;p21"/>
          <p:cNvSpPr txBox="1"/>
          <p:nvPr>
            <p:ph idx="4" type="title"/>
          </p:nvPr>
        </p:nvSpPr>
        <p:spPr>
          <a:xfrm>
            <a:off x="1495425" y="3329975"/>
            <a:ext cx="1322100" cy="366300"/>
          </a:xfrm>
          <a:prstGeom prst="rect">
            <a:avLst/>
          </a:prstGeom>
        </p:spPr>
        <p:txBody>
          <a:bodyPr anchorCtr="0" anchor="ctr" bIns="0" lIns="0" spcFirstLastPara="1" rIns="0" wrap="square" tIns="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p:txBody>
      </p:sp>
      <p:sp>
        <p:nvSpPr>
          <p:cNvPr id="143" name="Google Shape;143;p21"/>
          <p:cNvSpPr txBox="1"/>
          <p:nvPr>
            <p:ph idx="5" type="subTitle"/>
          </p:nvPr>
        </p:nvSpPr>
        <p:spPr>
          <a:xfrm>
            <a:off x="1495425" y="3733325"/>
            <a:ext cx="1322100" cy="6552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44" name="Google Shape;144;p21"/>
          <p:cNvSpPr txBox="1"/>
          <p:nvPr>
            <p:ph idx="6" type="title"/>
          </p:nvPr>
        </p:nvSpPr>
        <p:spPr>
          <a:xfrm>
            <a:off x="4211550" y="3329974"/>
            <a:ext cx="1322100" cy="363900"/>
          </a:xfrm>
          <a:prstGeom prst="rect">
            <a:avLst/>
          </a:prstGeom>
        </p:spPr>
        <p:txBody>
          <a:bodyPr anchorCtr="0" anchor="ctr" bIns="0" lIns="0" spcFirstLastPara="1" rIns="0" wrap="square" tIns="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p:txBody>
      </p:sp>
      <p:sp>
        <p:nvSpPr>
          <p:cNvPr id="145" name="Google Shape;145;p21"/>
          <p:cNvSpPr txBox="1"/>
          <p:nvPr>
            <p:ph idx="7" type="subTitle"/>
          </p:nvPr>
        </p:nvSpPr>
        <p:spPr>
          <a:xfrm>
            <a:off x="4211550" y="3733375"/>
            <a:ext cx="1322100" cy="654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46" name="Google Shape;146;p21"/>
          <p:cNvSpPr txBox="1"/>
          <p:nvPr>
            <p:ph idx="8" type="title"/>
          </p:nvPr>
        </p:nvSpPr>
        <p:spPr>
          <a:xfrm>
            <a:off x="6927550" y="1599975"/>
            <a:ext cx="1322100" cy="365700"/>
          </a:xfrm>
          <a:prstGeom prst="rect">
            <a:avLst/>
          </a:prstGeom>
        </p:spPr>
        <p:txBody>
          <a:bodyPr anchorCtr="0" anchor="ctr" bIns="0" lIns="0" spcFirstLastPara="1" rIns="0" wrap="square" tIns="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p:txBody>
      </p:sp>
      <p:sp>
        <p:nvSpPr>
          <p:cNvPr id="147" name="Google Shape;147;p21"/>
          <p:cNvSpPr txBox="1"/>
          <p:nvPr>
            <p:ph idx="9" type="subTitle"/>
          </p:nvPr>
        </p:nvSpPr>
        <p:spPr>
          <a:xfrm>
            <a:off x="6927675" y="2003838"/>
            <a:ext cx="1322100" cy="6546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48" name="Google Shape;148;p21"/>
          <p:cNvSpPr txBox="1"/>
          <p:nvPr>
            <p:ph idx="13" type="title"/>
          </p:nvPr>
        </p:nvSpPr>
        <p:spPr>
          <a:xfrm>
            <a:off x="6927675" y="3329974"/>
            <a:ext cx="1322100" cy="363900"/>
          </a:xfrm>
          <a:prstGeom prst="rect">
            <a:avLst/>
          </a:prstGeom>
        </p:spPr>
        <p:txBody>
          <a:bodyPr anchorCtr="0" anchor="ctr" bIns="0" lIns="0" spcFirstLastPara="1" rIns="0" wrap="square" tIns="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p:txBody>
      </p:sp>
      <p:sp>
        <p:nvSpPr>
          <p:cNvPr id="149" name="Google Shape;149;p21"/>
          <p:cNvSpPr txBox="1"/>
          <p:nvPr>
            <p:ph idx="14" type="subTitle"/>
          </p:nvPr>
        </p:nvSpPr>
        <p:spPr>
          <a:xfrm>
            <a:off x="6927675" y="3733375"/>
            <a:ext cx="1322100" cy="654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50" name="Google Shape;150;p21"/>
          <p:cNvSpPr txBox="1"/>
          <p:nvPr>
            <p:ph idx="15" type="title"/>
          </p:nvPr>
        </p:nvSpPr>
        <p:spPr>
          <a:xfrm>
            <a:off x="720000" y="539500"/>
            <a:ext cx="7704000" cy="576000"/>
          </a:xfrm>
          <a:prstGeom prst="rect">
            <a:avLst/>
          </a:prstGeom>
        </p:spPr>
        <p:txBody>
          <a:bodyPr anchorCtr="0" anchor="t" bIns="0" lIns="0" spcFirstLastPara="1" rIns="0" wrap="square" tIns="0">
            <a:noAutofit/>
          </a:bodyPr>
          <a:lstStyle>
            <a:lvl1pPr lvl="0" rtl="0" algn="ctr">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_1_1_1">
    <p:spTree>
      <p:nvGrpSpPr>
        <p:cNvPr id="151" name="Shape 151"/>
        <p:cNvGrpSpPr/>
        <p:nvPr/>
      </p:nvGrpSpPr>
      <p:grpSpPr>
        <a:xfrm>
          <a:off x="0" y="0"/>
          <a:ext cx="0" cy="0"/>
          <a:chOff x="0" y="0"/>
          <a:chExt cx="0" cy="0"/>
        </a:xfrm>
      </p:grpSpPr>
      <p:sp>
        <p:nvSpPr>
          <p:cNvPr id="152" name="Google Shape;152;p22"/>
          <p:cNvSpPr txBox="1"/>
          <p:nvPr>
            <p:ph hasCustomPrompt="1" type="title"/>
          </p:nvPr>
        </p:nvSpPr>
        <p:spPr>
          <a:xfrm>
            <a:off x="713225" y="730825"/>
            <a:ext cx="4165800" cy="828300"/>
          </a:xfrm>
          <a:prstGeom prst="rect">
            <a:avLst/>
          </a:prstGeom>
        </p:spPr>
        <p:txBody>
          <a:bodyPr anchorCtr="0" anchor="t" bIns="0" lIns="0" spcFirstLastPara="1" rIns="0" wrap="square" tIns="0">
            <a:noAutofit/>
          </a:bodyPr>
          <a:lstStyle>
            <a:lvl1pPr lvl="0" rtl="0">
              <a:spcBef>
                <a:spcPts val="0"/>
              </a:spcBef>
              <a:spcAft>
                <a:spcPts val="0"/>
              </a:spcAft>
              <a:buSzPts val="6200"/>
              <a:buNone/>
              <a:defRPr sz="5200">
                <a:solidFill>
                  <a:schemeClr val="accent1"/>
                </a:solidFill>
                <a:latin typeface="Oswald ExtraLight"/>
                <a:ea typeface="Oswald ExtraLight"/>
                <a:cs typeface="Oswald ExtraLight"/>
                <a:sym typeface="Oswald ExtraLight"/>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3" name="Google Shape;153;p22"/>
          <p:cNvSpPr txBox="1"/>
          <p:nvPr>
            <p:ph idx="1" type="subTitle"/>
          </p:nvPr>
        </p:nvSpPr>
        <p:spPr>
          <a:xfrm>
            <a:off x="713225" y="1629825"/>
            <a:ext cx="4165800" cy="286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M Sans"/>
              <a:buNone/>
              <a:defRPr sz="16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54" name="Google Shape;154;p22"/>
          <p:cNvSpPr txBox="1"/>
          <p:nvPr>
            <p:ph hasCustomPrompt="1" idx="2" type="title"/>
          </p:nvPr>
        </p:nvSpPr>
        <p:spPr>
          <a:xfrm>
            <a:off x="4265050" y="2909950"/>
            <a:ext cx="4165800" cy="813900"/>
          </a:xfrm>
          <a:prstGeom prst="rect">
            <a:avLst/>
          </a:prstGeom>
        </p:spPr>
        <p:txBody>
          <a:bodyPr anchorCtr="0" anchor="t" bIns="0" lIns="0" spcFirstLastPara="1" rIns="0" wrap="square" tIns="0">
            <a:noAutofit/>
          </a:bodyPr>
          <a:lstStyle>
            <a:lvl1pPr lvl="0" rtl="0">
              <a:spcBef>
                <a:spcPts val="0"/>
              </a:spcBef>
              <a:spcAft>
                <a:spcPts val="0"/>
              </a:spcAft>
              <a:buSzPts val="6200"/>
              <a:buNone/>
              <a:defRPr sz="5200">
                <a:solidFill>
                  <a:schemeClr val="accent1"/>
                </a:solidFill>
                <a:latin typeface="Oswald ExtraLight"/>
                <a:ea typeface="Oswald ExtraLight"/>
                <a:cs typeface="Oswald ExtraLight"/>
                <a:sym typeface="Oswald ExtraLight"/>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5" name="Google Shape;155;p22"/>
          <p:cNvSpPr txBox="1"/>
          <p:nvPr>
            <p:ph idx="3" type="subTitle"/>
          </p:nvPr>
        </p:nvSpPr>
        <p:spPr>
          <a:xfrm>
            <a:off x="4265050" y="3817475"/>
            <a:ext cx="4165800" cy="2811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M Sans"/>
              <a:buNone/>
              <a:defRPr sz="16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grpSp>
        <p:nvGrpSpPr>
          <p:cNvPr id="156" name="Google Shape;156;p22"/>
          <p:cNvGrpSpPr/>
          <p:nvPr/>
        </p:nvGrpSpPr>
        <p:grpSpPr>
          <a:xfrm rot="5400000">
            <a:off x="6327004" y="-594849"/>
            <a:ext cx="1955378" cy="4224060"/>
            <a:chOff x="7350442" y="2608992"/>
            <a:chExt cx="777239" cy="1673160"/>
          </a:xfrm>
        </p:grpSpPr>
        <p:sp>
          <p:nvSpPr>
            <p:cNvPr id="157" name="Google Shape;157;p22"/>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22"/>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22"/>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22"/>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22"/>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22"/>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22"/>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22"/>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5" name="Google Shape;165;p22"/>
          <p:cNvGrpSpPr/>
          <p:nvPr/>
        </p:nvGrpSpPr>
        <p:grpSpPr>
          <a:xfrm flipH="1" rot="-5400000">
            <a:off x="696504" y="1651201"/>
            <a:ext cx="1955378" cy="4224060"/>
            <a:chOff x="7350442" y="2608992"/>
            <a:chExt cx="777239" cy="1673160"/>
          </a:xfrm>
        </p:grpSpPr>
        <p:sp>
          <p:nvSpPr>
            <p:cNvPr id="166" name="Google Shape;166;p22"/>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22"/>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22"/>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22"/>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22"/>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22"/>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22"/>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22"/>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4" name="Google Shape;174;p22"/>
          <p:cNvGrpSpPr/>
          <p:nvPr/>
        </p:nvGrpSpPr>
        <p:grpSpPr>
          <a:xfrm>
            <a:off x="4695775" y="4494275"/>
            <a:ext cx="1200150" cy="114300"/>
            <a:chOff x="752475" y="981075"/>
            <a:chExt cx="1200150" cy="114300"/>
          </a:xfrm>
        </p:grpSpPr>
        <p:sp>
          <p:nvSpPr>
            <p:cNvPr id="175" name="Google Shape;175;p22"/>
            <p:cNvSpPr/>
            <p:nvPr/>
          </p:nvSpPr>
          <p:spPr>
            <a:xfrm>
              <a:off x="752475" y="981075"/>
              <a:ext cx="114300" cy="114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933450" y="981075"/>
              <a:ext cx="114300" cy="114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1114425" y="981075"/>
              <a:ext cx="114300" cy="114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1295400" y="981075"/>
              <a:ext cx="114300" cy="114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1476375" y="981075"/>
              <a:ext cx="114300" cy="114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1657350" y="981075"/>
              <a:ext cx="114300" cy="114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1838325" y="981075"/>
              <a:ext cx="114300" cy="114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
    <p:spTree>
      <p:nvGrpSpPr>
        <p:cNvPr id="182" name="Shape 182"/>
        <p:cNvGrpSpPr/>
        <p:nvPr/>
      </p:nvGrpSpPr>
      <p:grpSpPr>
        <a:xfrm>
          <a:off x="0" y="0"/>
          <a:ext cx="0" cy="0"/>
          <a:chOff x="0" y="0"/>
          <a:chExt cx="0" cy="0"/>
        </a:xfrm>
      </p:grpSpPr>
      <p:sp>
        <p:nvSpPr>
          <p:cNvPr id="183" name="Google Shape;183;p23"/>
          <p:cNvSpPr txBox="1"/>
          <p:nvPr>
            <p:ph idx="1" type="body"/>
          </p:nvPr>
        </p:nvSpPr>
        <p:spPr>
          <a:xfrm>
            <a:off x="713225" y="1164100"/>
            <a:ext cx="3392100" cy="3444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lt2"/>
              </a:buClr>
              <a:buSzPts val="1400"/>
              <a:buChar char="●"/>
              <a:defRPr>
                <a:solidFill>
                  <a:schemeClr val="dk1"/>
                </a:solidFill>
                <a:latin typeface="DM Sans"/>
                <a:ea typeface="DM Sans"/>
                <a:cs typeface="DM Sans"/>
                <a:sym typeface="DM Sans"/>
              </a:defRPr>
            </a:lvl1pPr>
            <a:lvl2pPr indent="-317500" lvl="1" marL="9144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2pPr>
            <a:lvl3pPr indent="-317500" lvl="2" marL="13716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3pPr>
            <a:lvl4pPr indent="-317500" lvl="3" marL="18288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4pPr>
            <a:lvl5pPr indent="-317500" lvl="4" marL="22860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5pPr>
            <a:lvl6pPr indent="-317500" lvl="5" marL="27432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6pPr>
            <a:lvl7pPr indent="-317500" lvl="6" marL="32004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7pPr>
            <a:lvl8pPr indent="-317500" lvl="7" marL="36576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8pPr>
            <a:lvl9pPr indent="-317500" lvl="8" marL="41148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9pPr>
          </a:lstStyle>
          <a:p/>
        </p:txBody>
      </p:sp>
      <p:sp>
        <p:nvSpPr>
          <p:cNvPr id="184" name="Google Shape;184;p23"/>
          <p:cNvSpPr txBox="1"/>
          <p:nvPr>
            <p:ph idx="2" type="body"/>
          </p:nvPr>
        </p:nvSpPr>
        <p:spPr>
          <a:xfrm>
            <a:off x="5029625" y="1164100"/>
            <a:ext cx="3392100" cy="3444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lt2"/>
              </a:buClr>
              <a:buSzPts val="1400"/>
              <a:buChar char="●"/>
              <a:defRPr>
                <a:solidFill>
                  <a:schemeClr val="dk1"/>
                </a:solidFill>
                <a:latin typeface="DM Sans"/>
                <a:ea typeface="DM Sans"/>
                <a:cs typeface="DM Sans"/>
                <a:sym typeface="DM Sans"/>
              </a:defRPr>
            </a:lvl1pPr>
            <a:lvl2pPr indent="-317500" lvl="1" marL="9144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2pPr>
            <a:lvl3pPr indent="-317500" lvl="2" marL="13716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3pPr>
            <a:lvl4pPr indent="-317500" lvl="3" marL="18288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4pPr>
            <a:lvl5pPr indent="-317500" lvl="4" marL="22860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5pPr>
            <a:lvl6pPr indent="-317500" lvl="5" marL="27432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6pPr>
            <a:lvl7pPr indent="-317500" lvl="6" marL="32004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7pPr>
            <a:lvl8pPr indent="-317500" lvl="7" marL="36576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8pPr>
            <a:lvl9pPr indent="-317500" lvl="8" marL="41148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9pPr>
          </a:lstStyle>
          <a:p/>
        </p:txBody>
      </p:sp>
      <p:sp>
        <p:nvSpPr>
          <p:cNvPr id="185" name="Google Shape;185;p23"/>
          <p:cNvSpPr txBox="1"/>
          <p:nvPr>
            <p:ph type="title"/>
          </p:nvPr>
        </p:nvSpPr>
        <p:spPr>
          <a:xfrm>
            <a:off x="720000" y="539500"/>
            <a:ext cx="7704000" cy="5760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_1_1_1">
    <p:spTree>
      <p:nvGrpSpPr>
        <p:cNvPr id="186" name="Shape 186"/>
        <p:cNvGrpSpPr/>
        <p:nvPr/>
      </p:nvGrpSpPr>
      <p:grpSpPr>
        <a:xfrm>
          <a:off x="0" y="0"/>
          <a:ext cx="0" cy="0"/>
          <a:chOff x="0" y="0"/>
          <a:chExt cx="0" cy="0"/>
        </a:xfrm>
      </p:grpSpPr>
      <p:sp>
        <p:nvSpPr>
          <p:cNvPr id="187" name="Google Shape;187;p24"/>
          <p:cNvSpPr txBox="1"/>
          <p:nvPr>
            <p:ph type="ctrTitle"/>
          </p:nvPr>
        </p:nvSpPr>
        <p:spPr>
          <a:xfrm>
            <a:off x="2429950" y="950150"/>
            <a:ext cx="4284000" cy="758400"/>
          </a:xfrm>
          <a:prstGeom prst="rect">
            <a:avLst/>
          </a:prstGeom>
        </p:spPr>
        <p:txBody>
          <a:bodyPr anchorCtr="0" anchor="ctr" bIns="0" lIns="0" spcFirstLastPara="1" rIns="0" wrap="square" tIns="0">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188" name="Google Shape;188;p24"/>
          <p:cNvSpPr txBox="1"/>
          <p:nvPr>
            <p:ph idx="1" type="subTitle"/>
          </p:nvPr>
        </p:nvSpPr>
        <p:spPr>
          <a:xfrm>
            <a:off x="2425075" y="1828300"/>
            <a:ext cx="4293900" cy="997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grpSp>
        <p:nvGrpSpPr>
          <p:cNvPr id="189" name="Google Shape;189;p24"/>
          <p:cNvGrpSpPr/>
          <p:nvPr/>
        </p:nvGrpSpPr>
        <p:grpSpPr>
          <a:xfrm flipH="1" rot="10800000">
            <a:off x="7172094" y="843104"/>
            <a:ext cx="2029371" cy="4383847"/>
            <a:chOff x="7350442" y="2608992"/>
            <a:chExt cx="777239" cy="1673160"/>
          </a:xfrm>
        </p:grpSpPr>
        <p:sp>
          <p:nvSpPr>
            <p:cNvPr id="190" name="Google Shape;190;p24"/>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24"/>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24"/>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24"/>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24"/>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24"/>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24"/>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24"/>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8" name="Google Shape;198;p24"/>
          <p:cNvGrpSpPr/>
          <p:nvPr/>
        </p:nvGrpSpPr>
        <p:grpSpPr>
          <a:xfrm flipH="1">
            <a:off x="-57431" y="4"/>
            <a:ext cx="2029371" cy="4383847"/>
            <a:chOff x="7350442" y="2608992"/>
            <a:chExt cx="777239" cy="1673160"/>
          </a:xfrm>
        </p:grpSpPr>
        <p:sp>
          <p:nvSpPr>
            <p:cNvPr id="199" name="Google Shape;199;p24"/>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24"/>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24"/>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24"/>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24"/>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24"/>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24"/>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24"/>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7" name="Google Shape;207;p24"/>
          <p:cNvSpPr txBox="1"/>
          <p:nvPr/>
        </p:nvSpPr>
        <p:spPr>
          <a:xfrm>
            <a:off x="2478750" y="3448025"/>
            <a:ext cx="4186500" cy="68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DM Sans"/>
                <a:ea typeface="DM Sans"/>
                <a:cs typeface="DM Sans"/>
                <a:sym typeface="DM Sans"/>
              </a:rPr>
              <a:t>CREDITS: This presentation template was created by </a:t>
            </a:r>
            <a:r>
              <a:rPr b="1" lang="en" sz="1200">
                <a:solidFill>
                  <a:schemeClr val="dk1"/>
                </a:solidFill>
                <a:uFill>
                  <a:noFill/>
                </a:uFill>
                <a:latin typeface="DM Sans"/>
                <a:ea typeface="DM Sans"/>
                <a:cs typeface="DM Sans"/>
                <a:sym typeface="DM Sans"/>
                <a:hlinkClick r:id="rId2">
                  <a:extLst>
                    <a:ext uri="{A12FA001-AC4F-418D-AE19-62706E023703}">
                      <ahyp:hlinkClr val="tx"/>
                    </a:ext>
                  </a:extLst>
                </a:hlinkClick>
              </a:rPr>
              <a:t>Slidesgo</a:t>
            </a:r>
            <a:r>
              <a:rPr lang="en" sz="1200">
                <a:solidFill>
                  <a:schemeClr val="dk1"/>
                </a:solidFill>
                <a:latin typeface="DM Sans"/>
                <a:ea typeface="DM Sans"/>
                <a:cs typeface="DM Sans"/>
                <a:sym typeface="DM Sans"/>
              </a:rPr>
              <a:t>, and includes icons by </a:t>
            </a:r>
            <a:r>
              <a:rPr b="1" lang="en" sz="1200">
                <a:solidFill>
                  <a:schemeClr val="dk1"/>
                </a:solidFill>
                <a:uFill>
                  <a:noFill/>
                </a:uFill>
                <a:latin typeface="DM Sans"/>
                <a:ea typeface="DM Sans"/>
                <a:cs typeface="DM Sans"/>
                <a:sym typeface="DM Sans"/>
                <a:hlinkClick r:id="rId3">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a:solidFill>
                  <a:schemeClr val="dk1"/>
                </a:solidFill>
                <a:uFill>
                  <a:noFill/>
                </a:uFill>
                <a:latin typeface="DM Sans"/>
                <a:ea typeface="DM Sans"/>
                <a:cs typeface="DM Sans"/>
                <a:sym typeface="DM Sans"/>
                <a:hlinkClick r:id="rId4">
                  <a:extLst>
                    <a:ext uri="{A12FA001-AC4F-418D-AE19-62706E023703}">
                      <ahyp:hlinkClr val="tx"/>
                    </a:ext>
                  </a:extLst>
                </a:hlinkClick>
              </a:rPr>
              <a:t>Freepik</a:t>
            </a:r>
            <a:endParaRPr b="1" sz="1200">
              <a:solidFill>
                <a:schemeClr val="dk1"/>
              </a:solidFill>
              <a:latin typeface="DM Sans"/>
              <a:ea typeface="DM Sans"/>
              <a:cs typeface="DM Sans"/>
              <a:sym typeface="DM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_1_1_1_1">
    <p:bg>
      <p:bgPr>
        <a:gradFill>
          <a:gsLst>
            <a:gs pos="0">
              <a:schemeClr val="accent3"/>
            </a:gs>
            <a:gs pos="44000">
              <a:schemeClr val="accent4"/>
            </a:gs>
            <a:gs pos="100000">
              <a:schemeClr val="accent5"/>
            </a:gs>
          </a:gsLst>
          <a:lin ang="2698631" scaled="0"/>
        </a:gradFill>
      </p:bgPr>
    </p:bg>
    <p:spTree>
      <p:nvGrpSpPr>
        <p:cNvPr id="208" name="Shape 20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_1_1_1_2">
    <p:bg>
      <p:bgPr>
        <a:gradFill>
          <a:gsLst>
            <a:gs pos="0">
              <a:schemeClr val="accent2"/>
            </a:gs>
            <a:gs pos="36000">
              <a:schemeClr val="accent4"/>
            </a:gs>
            <a:gs pos="100000">
              <a:schemeClr val="accent4"/>
            </a:gs>
          </a:gsLst>
          <a:lin ang="2698631" scaled="0"/>
        </a:gradFill>
      </p:bgPr>
    </p:bg>
    <p:spTree>
      <p:nvGrpSpPr>
        <p:cNvPr id="209" name="Shape 20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3" name="Shape 213"/>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14" name="Shape 214"/>
        <p:cNvGrpSpPr/>
        <p:nvPr/>
      </p:nvGrpSpPr>
      <p:grpSpPr>
        <a:xfrm>
          <a:off x="0" y="0"/>
          <a:ext cx="0" cy="0"/>
          <a:chOff x="0" y="0"/>
          <a:chExt cx="0" cy="0"/>
        </a:xfrm>
      </p:grpSpPr>
      <p:sp>
        <p:nvSpPr>
          <p:cNvPr id="215" name="Google Shape;215;p2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4"/>
          <p:cNvSpPr txBox="1"/>
          <p:nvPr>
            <p:ph type="title"/>
          </p:nvPr>
        </p:nvSpPr>
        <p:spPr>
          <a:xfrm>
            <a:off x="720000" y="539500"/>
            <a:ext cx="7704000" cy="5727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 name="Google Shape;35;p4"/>
          <p:cNvSpPr txBox="1"/>
          <p:nvPr>
            <p:ph idx="1" type="body"/>
          </p:nvPr>
        </p:nvSpPr>
        <p:spPr>
          <a:xfrm>
            <a:off x="720000" y="1112200"/>
            <a:ext cx="7704000" cy="3496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lvl1pPr>
            <a:lvl2pPr indent="-304800" lvl="1" marL="914400" rtl="0">
              <a:lnSpc>
                <a:spcPct val="115000"/>
              </a:lnSpc>
              <a:spcBef>
                <a:spcPts val="0"/>
              </a:spcBef>
              <a:spcAft>
                <a:spcPts val="0"/>
              </a:spcAft>
              <a:buClr>
                <a:srgbClr val="434343"/>
              </a:buClr>
              <a:buSzPts val="1200"/>
              <a:buFont typeface="Roboto Condensed Light"/>
              <a:buAutoNum type="alphaLcPeriod"/>
              <a:defRPr/>
            </a:lvl2pPr>
            <a:lvl3pPr indent="-304800" lvl="2" marL="1371600" rtl="0">
              <a:lnSpc>
                <a:spcPct val="115000"/>
              </a:lnSpc>
              <a:spcBef>
                <a:spcPts val="0"/>
              </a:spcBef>
              <a:spcAft>
                <a:spcPts val="0"/>
              </a:spcAft>
              <a:buClr>
                <a:srgbClr val="434343"/>
              </a:buClr>
              <a:buSzPts val="1200"/>
              <a:buFont typeface="Roboto Condensed Light"/>
              <a:buAutoNum type="romanLcPeriod"/>
              <a:defRPr/>
            </a:lvl3pPr>
            <a:lvl4pPr indent="-304800" lvl="3" marL="1828800" rtl="0">
              <a:lnSpc>
                <a:spcPct val="115000"/>
              </a:lnSpc>
              <a:spcBef>
                <a:spcPts val="0"/>
              </a:spcBef>
              <a:spcAft>
                <a:spcPts val="0"/>
              </a:spcAft>
              <a:buClr>
                <a:srgbClr val="434343"/>
              </a:buClr>
              <a:buSzPts val="1200"/>
              <a:buFont typeface="Roboto Condensed Light"/>
              <a:buAutoNum type="arabicPeriod"/>
              <a:defRPr/>
            </a:lvl4pPr>
            <a:lvl5pPr indent="-304800" lvl="4" marL="2286000" rtl="0">
              <a:lnSpc>
                <a:spcPct val="115000"/>
              </a:lnSpc>
              <a:spcBef>
                <a:spcPts val="0"/>
              </a:spcBef>
              <a:spcAft>
                <a:spcPts val="0"/>
              </a:spcAft>
              <a:buClr>
                <a:srgbClr val="434343"/>
              </a:buClr>
              <a:buSzPts val="1200"/>
              <a:buFont typeface="Roboto Condensed Light"/>
              <a:buAutoNum type="alphaLcPeriod"/>
              <a:defRPr/>
            </a:lvl5pPr>
            <a:lvl6pPr indent="-304800" lvl="5" marL="2743200" rtl="0">
              <a:lnSpc>
                <a:spcPct val="115000"/>
              </a:lnSpc>
              <a:spcBef>
                <a:spcPts val="0"/>
              </a:spcBef>
              <a:spcAft>
                <a:spcPts val="0"/>
              </a:spcAft>
              <a:buClr>
                <a:srgbClr val="434343"/>
              </a:buClr>
              <a:buSzPts val="1200"/>
              <a:buFont typeface="Roboto Condensed Light"/>
              <a:buAutoNum type="romanLcPeriod"/>
              <a:defRPr/>
            </a:lvl6pPr>
            <a:lvl7pPr indent="-304800" lvl="6" marL="3200400" rtl="0">
              <a:lnSpc>
                <a:spcPct val="115000"/>
              </a:lnSpc>
              <a:spcBef>
                <a:spcPts val="0"/>
              </a:spcBef>
              <a:spcAft>
                <a:spcPts val="0"/>
              </a:spcAft>
              <a:buClr>
                <a:srgbClr val="434343"/>
              </a:buClr>
              <a:buSzPts val="1200"/>
              <a:buFont typeface="Roboto Condensed Light"/>
              <a:buAutoNum type="arabicPeriod"/>
              <a:defRPr/>
            </a:lvl7pPr>
            <a:lvl8pPr indent="-304800" lvl="7" marL="3657600" rtl="0">
              <a:lnSpc>
                <a:spcPct val="115000"/>
              </a:lnSpc>
              <a:spcBef>
                <a:spcPts val="0"/>
              </a:spcBef>
              <a:spcAft>
                <a:spcPts val="0"/>
              </a:spcAft>
              <a:buClr>
                <a:srgbClr val="434343"/>
              </a:buClr>
              <a:buSzPts val="1200"/>
              <a:buFont typeface="Roboto Condensed Light"/>
              <a:buAutoNum type="alphaLcPeriod"/>
              <a:defRPr/>
            </a:lvl8pPr>
            <a:lvl9pPr indent="-304800" lvl="8" marL="4114800" rtl="0">
              <a:lnSpc>
                <a:spcPct val="115000"/>
              </a:lnSpc>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5"/>
          <p:cNvSpPr txBox="1"/>
          <p:nvPr>
            <p:ph idx="1" type="subTitle"/>
          </p:nvPr>
        </p:nvSpPr>
        <p:spPr>
          <a:xfrm>
            <a:off x="1786775" y="2952775"/>
            <a:ext cx="2386500" cy="348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p:txBody>
      </p:sp>
      <p:sp>
        <p:nvSpPr>
          <p:cNvPr id="38" name="Google Shape;38;p5"/>
          <p:cNvSpPr txBox="1"/>
          <p:nvPr>
            <p:ph idx="2" type="subTitle"/>
          </p:nvPr>
        </p:nvSpPr>
        <p:spPr>
          <a:xfrm>
            <a:off x="4970850" y="2952775"/>
            <a:ext cx="2386500" cy="348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p:txBody>
      </p:sp>
      <p:sp>
        <p:nvSpPr>
          <p:cNvPr id="39" name="Google Shape;39;p5"/>
          <p:cNvSpPr txBox="1"/>
          <p:nvPr>
            <p:ph idx="3" type="subTitle"/>
          </p:nvPr>
        </p:nvSpPr>
        <p:spPr>
          <a:xfrm>
            <a:off x="1786625" y="3458825"/>
            <a:ext cx="2386500" cy="114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40" name="Google Shape;40;p5"/>
          <p:cNvSpPr txBox="1"/>
          <p:nvPr>
            <p:ph idx="4" type="subTitle"/>
          </p:nvPr>
        </p:nvSpPr>
        <p:spPr>
          <a:xfrm>
            <a:off x="4970855" y="3458825"/>
            <a:ext cx="2386500" cy="114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41" name="Google Shape;41;p5"/>
          <p:cNvSpPr txBox="1"/>
          <p:nvPr>
            <p:ph type="title"/>
          </p:nvPr>
        </p:nvSpPr>
        <p:spPr>
          <a:xfrm>
            <a:off x="713225" y="539496"/>
            <a:ext cx="7708500" cy="576000"/>
          </a:xfrm>
          <a:prstGeom prst="rect">
            <a:avLst/>
          </a:prstGeom>
        </p:spPr>
        <p:txBody>
          <a:bodyPr anchorCtr="0" anchor="t" bIns="0" lIns="0" spcFirstLastPara="1" rIns="0" wrap="square" tIns="0">
            <a:noAutofit/>
          </a:bodyPr>
          <a:lstStyle>
            <a:lvl1pPr lvl="0" rtl="0" algn="ctr">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20000" y="539500"/>
            <a:ext cx="7710900" cy="5760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7"/>
          <p:cNvSpPr txBox="1"/>
          <p:nvPr>
            <p:ph type="title"/>
          </p:nvPr>
        </p:nvSpPr>
        <p:spPr>
          <a:xfrm>
            <a:off x="1321350" y="1039750"/>
            <a:ext cx="3866400" cy="5727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7"/>
          <p:cNvSpPr txBox="1"/>
          <p:nvPr>
            <p:ph idx="1" type="body"/>
          </p:nvPr>
        </p:nvSpPr>
        <p:spPr>
          <a:xfrm>
            <a:off x="1321350" y="1984800"/>
            <a:ext cx="3866400" cy="23193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grpSp>
        <p:nvGrpSpPr>
          <p:cNvPr id="47" name="Google Shape;47;p7"/>
          <p:cNvGrpSpPr/>
          <p:nvPr/>
        </p:nvGrpSpPr>
        <p:grpSpPr>
          <a:xfrm flipH="1">
            <a:off x="-1145294" y="-39521"/>
            <a:ext cx="2029371" cy="4383847"/>
            <a:chOff x="7350442" y="2608992"/>
            <a:chExt cx="777239" cy="1673160"/>
          </a:xfrm>
        </p:grpSpPr>
        <p:sp>
          <p:nvSpPr>
            <p:cNvPr id="48" name="Google Shape;48;p7"/>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7"/>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7"/>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7"/>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7"/>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7"/>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7"/>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7"/>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8"/>
          <p:cNvSpPr txBox="1"/>
          <p:nvPr>
            <p:ph type="title"/>
          </p:nvPr>
        </p:nvSpPr>
        <p:spPr>
          <a:xfrm>
            <a:off x="1713900" y="1458900"/>
            <a:ext cx="5716200" cy="2225700"/>
          </a:xfrm>
          <a:prstGeom prst="rect">
            <a:avLst/>
          </a:prstGeom>
        </p:spPr>
        <p:txBody>
          <a:bodyPr anchorCtr="0" anchor="ctr" bIns="0" lIns="0" spcFirstLastPara="1" rIns="0" wrap="square" tIns="0">
            <a:noAutofit/>
          </a:bodyPr>
          <a:lstStyle>
            <a:lvl1pPr lvl="0" rtl="0" algn="ctr">
              <a:spcBef>
                <a:spcPts val="0"/>
              </a:spcBef>
              <a:spcAft>
                <a:spcPts val="0"/>
              </a:spcAft>
              <a:buSzPts val="4900"/>
              <a:buNone/>
              <a:defRPr sz="7200"/>
            </a:lvl1pPr>
            <a:lvl2pPr lvl="1" rtl="0" algn="ctr">
              <a:spcBef>
                <a:spcPts val="0"/>
              </a:spcBef>
              <a:spcAft>
                <a:spcPts val="0"/>
              </a:spcAft>
              <a:buSzPts val="4900"/>
              <a:buNone/>
              <a:defRPr sz="4900"/>
            </a:lvl2pPr>
            <a:lvl3pPr lvl="2" rtl="0" algn="ctr">
              <a:spcBef>
                <a:spcPts val="0"/>
              </a:spcBef>
              <a:spcAft>
                <a:spcPts val="0"/>
              </a:spcAft>
              <a:buSzPts val="4900"/>
              <a:buNone/>
              <a:defRPr sz="4900"/>
            </a:lvl3pPr>
            <a:lvl4pPr lvl="3" rtl="0" algn="ctr">
              <a:spcBef>
                <a:spcPts val="0"/>
              </a:spcBef>
              <a:spcAft>
                <a:spcPts val="0"/>
              </a:spcAft>
              <a:buSzPts val="4900"/>
              <a:buNone/>
              <a:defRPr sz="4900"/>
            </a:lvl4pPr>
            <a:lvl5pPr lvl="4" rtl="0" algn="ctr">
              <a:spcBef>
                <a:spcPts val="0"/>
              </a:spcBef>
              <a:spcAft>
                <a:spcPts val="0"/>
              </a:spcAft>
              <a:buSzPts val="4900"/>
              <a:buNone/>
              <a:defRPr sz="4900"/>
            </a:lvl5pPr>
            <a:lvl6pPr lvl="5" rtl="0" algn="ctr">
              <a:spcBef>
                <a:spcPts val="0"/>
              </a:spcBef>
              <a:spcAft>
                <a:spcPts val="0"/>
              </a:spcAft>
              <a:buSzPts val="4900"/>
              <a:buNone/>
              <a:defRPr sz="4900"/>
            </a:lvl6pPr>
            <a:lvl7pPr lvl="6" rtl="0" algn="ctr">
              <a:spcBef>
                <a:spcPts val="0"/>
              </a:spcBef>
              <a:spcAft>
                <a:spcPts val="0"/>
              </a:spcAft>
              <a:buSzPts val="4900"/>
              <a:buNone/>
              <a:defRPr sz="4900"/>
            </a:lvl7pPr>
            <a:lvl8pPr lvl="7" rtl="0" algn="ctr">
              <a:spcBef>
                <a:spcPts val="0"/>
              </a:spcBef>
              <a:spcAft>
                <a:spcPts val="0"/>
              </a:spcAft>
              <a:buSzPts val="4900"/>
              <a:buNone/>
              <a:defRPr sz="4900"/>
            </a:lvl8pPr>
            <a:lvl9pPr lvl="8" rtl="0" algn="ctr">
              <a:spcBef>
                <a:spcPts val="0"/>
              </a:spcBef>
              <a:spcAft>
                <a:spcPts val="0"/>
              </a:spcAft>
              <a:buSzPts val="4900"/>
              <a:buNone/>
              <a:defRPr sz="49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 name="Shape 58"/>
        <p:cNvGrpSpPr/>
        <p:nvPr/>
      </p:nvGrpSpPr>
      <p:grpSpPr>
        <a:xfrm>
          <a:off x="0" y="0"/>
          <a:ext cx="0" cy="0"/>
          <a:chOff x="0" y="0"/>
          <a:chExt cx="0" cy="0"/>
        </a:xfrm>
      </p:grpSpPr>
      <p:sp>
        <p:nvSpPr>
          <p:cNvPr id="59" name="Google Shape;59;p9"/>
          <p:cNvSpPr txBox="1"/>
          <p:nvPr>
            <p:ph type="title"/>
          </p:nvPr>
        </p:nvSpPr>
        <p:spPr>
          <a:xfrm>
            <a:off x="2916875" y="1499525"/>
            <a:ext cx="3357900" cy="5760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0" name="Google Shape;60;p9"/>
          <p:cNvSpPr txBox="1"/>
          <p:nvPr>
            <p:ph idx="1" type="subTitle"/>
          </p:nvPr>
        </p:nvSpPr>
        <p:spPr>
          <a:xfrm>
            <a:off x="2916875" y="2308375"/>
            <a:ext cx="3357900" cy="1335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400"/>
              <a:buFont typeface="DM Sans"/>
              <a:buNone/>
              <a:defRPr sz="1600">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chemeClr val="accent5"/>
            </a:gs>
            <a:gs pos="48000">
              <a:schemeClr val="accent4"/>
            </a:gs>
            <a:gs pos="100000">
              <a:schemeClr val="accent2"/>
            </a:gs>
          </a:gsLst>
          <a:lin ang="2698631" scaled="0"/>
        </a:gradFill>
      </p:bgPr>
    </p:bg>
    <p:spTree>
      <p:nvGrpSpPr>
        <p:cNvPr id="61" name="Shape 61"/>
        <p:cNvGrpSpPr/>
        <p:nvPr/>
      </p:nvGrpSpPr>
      <p:grpSpPr>
        <a:xfrm>
          <a:off x="0" y="0"/>
          <a:ext cx="0" cy="0"/>
          <a:chOff x="0" y="0"/>
          <a:chExt cx="0" cy="0"/>
        </a:xfrm>
      </p:grpSpPr>
      <p:sp>
        <p:nvSpPr>
          <p:cNvPr id="62" name="Google Shape;62;p10"/>
          <p:cNvSpPr txBox="1"/>
          <p:nvPr>
            <p:ph type="title"/>
          </p:nvPr>
        </p:nvSpPr>
        <p:spPr>
          <a:xfrm>
            <a:off x="1260875" y="3226350"/>
            <a:ext cx="3792300" cy="1051500"/>
          </a:xfrm>
          <a:prstGeom prst="rect">
            <a:avLst/>
          </a:prstGeom>
        </p:spPr>
        <p:txBody>
          <a:bodyPr anchorCtr="0" anchor="ctr" bIns="0" lIns="0" spcFirstLastPara="1" rIns="0" wrap="square" tIns="0">
            <a:noAutofit/>
          </a:bodyPr>
          <a:lstStyle>
            <a:lvl1pPr lvl="0" rtl="0">
              <a:spcBef>
                <a:spcPts val="0"/>
              </a:spcBef>
              <a:spcAft>
                <a:spcPts val="0"/>
              </a:spcAft>
              <a:buSzPts val="34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3.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5"/>
            </a:gs>
            <a:gs pos="48000">
              <a:schemeClr val="accent4"/>
            </a:gs>
            <a:gs pos="100000">
              <a:schemeClr val="accent2"/>
            </a:gs>
          </a:gsLst>
          <a:lin ang="2698631"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496"/>
            <a:ext cx="7708500" cy="576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Oswald"/>
              <a:buNone/>
              <a:defRPr sz="3400">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rtl="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10" name="Shape 210"/>
        <p:cNvGrpSpPr/>
        <p:nvPr/>
      </p:nvGrpSpPr>
      <p:grpSpPr>
        <a:xfrm>
          <a:off x="0" y="0"/>
          <a:ext cx="0" cy="0"/>
          <a:chOff x="0" y="0"/>
          <a:chExt cx="0" cy="0"/>
        </a:xfrm>
      </p:grpSpPr>
      <p:sp>
        <p:nvSpPr>
          <p:cNvPr id="211" name="Google Shape;211;p2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12" name="Google Shape;212;p2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hyperlink" Target="https://docs.google.com/spreadsheets/d/1HzaDoCe2_cDBOMxXaK6rkou4GoO5JsPfFeKF85ZFoMM/copy#gid=509368585" TargetMode="External"/><Relationship Id="rId4" Type="http://schemas.openxmlformats.org/officeDocument/2006/relationships/image" Target="../media/image4.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www.freepik.com/free-vector/isometric-mobile-phone-background-template_4334071.htm#query=tecnolog%C3%ADa%20isometrico&amp;position=9&amp;from_view=author/?utm_source=slidesgo_template&amp;utm_medium=referral-link&amp;utm_campaign=sg_resources&amp;utm_content=freepik" TargetMode="External"/><Relationship Id="rId4" Type="http://schemas.openxmlformats.org/officeDocument/2006/relationships/hyperlink" Target="https://www.freepik.com/free-vector/isometric-laptop-background-template_4334069.htm#query=tecnolog%C3%ADa%20isometrico&amp;position=4&amp;from_view=author/?utm_source=slidesgo_template&amp;utm_medium=referral-link&amp;utm_campaign=sg_resources&amp;utm_content=freepik" TargetMode="External"/><Relationship Id="rId9" Type="http://schemas.openxmlformats.org/officeDocument/2006/relationships/image" Target="../media/image15.png"/><Relationship Id="rId5" Type="http://schemas.openxmlformats.org/officeDocument/2006/relationships/hyperlink" Target="https://www.freepik.com/free-vector/isometric-hologram-5g-concept-background_5476850.htm#query=tecnology%20isometric&amp;position=16&amp;from_view=author/?utm_source=slidesgo_template&amp;utm_medium=referral-link&amp;utm_campaign=sg_resources&amp;utm_content=freepik" TargetMode="External"/><Relationship Id="rId6" Type="http://schemas.openxmlformats.org/officeDocument/2006/relationships/hyperlink" Target="https://www.freepik.com/free-vector/isometric-hologram-5g-concept-background_5476850.htm#query=tecnology%20isometric&amp;position=16&amp;from_view=author/?utm_source=slidesgo_template&amp;utm_medium=referral-link&amp;utm_campaign=sg_resources&amp;utm_content=freepik" TargetMode="External"/><Relationship Id="rId7" Type="http://schemas.openxmlformats.org/officeDocument/2006/relationships/image" Target="../media/image13.png"/><Relationship Id="rId8"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hyperlink" Target="https://www.freepik.com/free-photo/back-view-woman-home-using-headphones-tablet_11631546.htm#&amp;position=8&amp;from_view=collections/?utm_source=slidesgo_template&amp;utm_medium=referral-link&amp;utm_campaign=sg_resources&amp;utm_content=freepik" TargetMode="External"/><Relationship Id="rId4" Type="http://schemas.openxmlformats.org/officeDocument/2006/relationships/hyperlink" Target="https://www.freepik.com/free-photo/side-view-woman-home-using-headphones-tablet_11631566.htm#&amp;position=12&amp;from_view=collections/?utm_source=slidesgo_template&amp;utm_medium=referral-link&amp;utm_campaign=sg_resources&amp;utm_content=freepik" TargetMode="External"/><Relationship Id="rId5" Type="http://schemas.openxmlformats.org/officeDocument/2006/relationships/hyperlink" Target="https://www.freepik.com/free-vector/isometric-tech-futuristic-background_19114054.htm#query=technology%20isometric&amp;position=19&amp;from_view=author/?utm_source=slidesgo_template&amp;utm_medium=referral-link&amp;utm_campaign=sg_resources&amp;utm_content=freepik" TargetMode="External"/><Relationship Id="rId6" Type="http://schemas.openxmlformats.org/officeDocument/2006/relationships/hyperlink" Target="https://www.freepik.com/free-vector/isometric-tech-futuristic-background_19114052.htm/?utm_source=slidesgo_template&amp;utm_medium=referral-link&amp;utm_campaign=sg_resources&amp;utm_content=freepik" TargetMode="External"/><Relationship Id="rId7" Type="http://schemas.openxmlformats.org/officeDocument/2006/relationships/hyperlink" Target="https://www.freepik.com/free-vector/isometric-technology-futuristic-background_19335190.htm/?utm_source=slidesgo_template&amp;utm_medium=referral-link&amp;utm_campaign=sg_resources&amp;utm_content=freepik" TargetMode="External"/><Relationship Id="rId8" Type="http://schemas.openxmlformats.org/officeDocument/2006/relationships/hyperlink" Target="https://www.flaticon.com/packs/technology-175?k=1642161639893/?utm_source=slidesgo_template&amp;utm_medium=referral-link&amp;utm_campaign=sg_resources&amp;utm_content=flatic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hyperlink" Target="http://bit.ly/2PfT4lq" TargetMode="External"/><Relationship Id="rId4" Type="http://schemas.openxmlformats.org/officeDocument/2006/relationships/slide" Target="/ppt/slides/slide22.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hyperlink" Target="https://fonts.google.com/specimen/DM+Sans" TargetMode="External"/><Relationship Id="rId4" Type="http://schemas.openxmlformats.org/officeDocument/2006/relationships/hyperlink" Target="https://fonts.google.com/specimen/Oswal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2.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6.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3.gif"/><Relationship Id="rId14" Type="http://schemas.openxmlformats.org/officeDocument/2006/relationships/image" Target="../media/image12.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5.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hyperlink" Target="https://bit.ly/2ZjL1p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 Id="rId3" Type="http://schemas.openxmlformats.org/officeDocument/2006/relationships/hyperlink" Target="https://chrome.google.com/webstore/detail/flaticon-for-gsuit-gslide/haekgjfnhhdkgfgmldhfokhmfkgmciba"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 Id="rId3" Type="http://schemas.openxmlformats.org/officeDocument/2006/relationships/hyperlink" Target="http://bit.ly/2PfT4lq" TargetMode="Externa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25.xml"/><Relationship Id="rId5" Type="http://schemas.openxmlformats.org/officeDocument/2006/relationships/hyperlink" Target="http://bit.ly/33VAFh3" TargetMode="External"/><Relationship Id="rId6"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7" Type="http://schemas.openxmlformats.org/officeDocument/2006/relationships/slide" Target="/ppt/slides/slide24.xml"/><Relationship Id="rId8" Type="http://schemas.openxmlformats.org/officeDocument/2006/relationships/slide" Target="/ppt/slides/slide22.xml"/><Relationship Id="rId11" Type="http://schemas.openxmlformats.org/officeDocument/2006/relationships/slide" Target="/ppt/slides/slide29.xml"/><Relationship Id="rId10" Type="http://schemas.openxmlformats.org/officeDocument/2006/relationships/slide" Target="/ppt/slides/slide28.xml"/><Relationship Id="rId13" Type="http://schemas.openxmlformats.org/officeDocument/2006/relationships/slide" Target="/ppt/slides/slide30.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15" Type="http://schemas.openxmlformats.org/officeDocument/2006/relationships/slide" Target="/ppt/slides/slide36.xml"/><Relationship Id="rId14" Type="http://schemas.openxmlformats.org/officeDocument/2006/relationships/slide" Target="/ppt/slides/slide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ph type="ctrTitle"/>
          </p:nvPr>
        </p:nvSpPr>
        <p:spPr>
          <a:xfrm>
            <a:off x="2519262" y="629773"/>
            <a:ext cx="4105500" cy="87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400">
                <a:solidFill>
                  <a:schemeClr val="accent1"/>
                </a:solidFill>
              </a:rPr>
              <a:t>APPLY NN PIPELINE</a:t>
            </a:r>
            <a:r>
              <a:rPr lang="en" sz="4400">
                <a:solidFill>
                  <a:schemeClr val="accent1"/>
                </a:solidFill>
              </a:rPr>
              <a:t> </a:t>
            </a:r>
            <a:endParaRPr sz="3600"/>
          </a:p>
        </p:txBody>
      </p:sp>
      <p:sp>
        <p:nvSpPr>
          <p:cNvPr id="221" name="Google Shape;221;p30"/>
          <p:cNvSpPr/>
          <p:nvPr/>
        </p:nvSpPr>
        <p:spPr>
          <a:xfrm>
            <a:off x="232846" y="3274201"/>
            <a:ext cx="911400" cy="484800"/>
          </a:xfrm>
          <a:prstGeom prst="roundRect">
            <a:avLst>
              <a:gd fmla="val 16667" name="adj"/>
            </a:avLst>
          </a:prstGeom>
          <a:noFill/>
          <a:ln cap="flat" cmpd="sng" w="19050">
            <a:solidFill>
              <a:srgbClr val="3FF5E1"/>
            </a:solidFill>
            <a:prstDash val="solid"/>
            <a:round/>
            <a:headEnd len="sm" w="sm" type="none"/>
            <a:tailEnd len="sm" w="sm" type="none"/>
          </a:ln>
          <a:effectLst>
            <a:outerShdw blurRad="142875" rotWithShape="0" algn="bl" dir="5400000" dist="19050">
              <a:srgbClr val="98FAFC">
                <a:alpha val="9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txBox="1"/>
          <p:nvPr/>
        </p:nvSpPr>
        <p:spPr>
          <a:xfrm>
            <a:off x="251768" y="3320399"/>
            <a:ext cx="870000" cy="365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FFFFFF"/>
                </a:solidFill>
                <a:latin typeface="Oswald"/>
                <a:ea typeface="Oswald"/>
                <a:cs typeface="Oswald"/>
                <a:sym typeface="Oswald"/>
              </a:rPr>
              <a:t>image</a:t>
            </a:r>
            <a:endParaRPr sz="2200">
              <a:solidFill>
                <a:srgbClr val="FFFFFF"/>
              </a:solidFill>
              <a:latin typeface="Oswald"/>
              <a:ea typeface="Oswald"/>
              <a:cs typeface="Oswald"/>
              <a:sym typeface="Oswald"/>
            </a:endParaRPr>
          </a:p>
        </p:txBody>
      </p:sp>
      <p:sp>
        <p:nvSpPr>
          <p:cNvPr id="223" name="Google Shape;223;p30"/>
          <p:cNvSpPr txBox="1"/>
          <p:nvPr/>
        </p:nvSpPr>
        <p:spPr>
          <a:xfrm>
            <a:off x="1846336" y="1839703"/>
            <a:ext cx="2336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swald"/>
                <a:ea typeface="Oswald"/>
                <a:cs typeface="Oswald"/>
                <a:sym typeface="Oswald"/>
              </a:rPr>
              <a:t>DETECTION</a:t>
            </a:r>
            <a:endParaRPr sz="1800">
              <a:solidFill>
                <a:srgbClr val="FFFFFF"/>
              </a:solidFill>
              <a:latin typeface="Oswald"/>
              <a:ea typeface="Oswald"/>
              <a:cs typeface="Oswald"/>
              <a:sym typeface="Oswald"/>
            </a:endParaRPr>
          </a:p>
        </p:txBody>
      </p:sp>
      <p:sp>
        <p:nvSpPr>
          <p:cNvPr id="224" name="Google Shape;224;p30"/>
          <p:cNvSpPr txBox="1"/>
          <p:nvPr/>
        </p:nvSpPr>
        <p:spPr>
          <a:xfrm>
            <a:off x="1262192" y="1805329"/>
            <a:ext cx="548100" cy="80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Oswald ExtraLight"/>
                <a:ea typeface="Oswald ExtraLight"/>
                <a:cs typeface="Oswald ExtraLight"/>
                <a:sym typeface="Oswald ExtraLight"/>
              </a:rPr>
              <a:t>1</a:t>
            </a:r>
            <a:endParaRPr sz="3000">
              <a:solidFill>
                <a:srgbClr val="FFFFFF"/>
              </a:solidFill>
              <a:latin typeface="Oswald ExtraLight"/>
              <a:ea typeface="Oswald ExtraLight"/>
              <a:cs typeface="Oswald ExtraLight"/>
              <a:sym typeface="Oswald ExtraLight"/>
            </a:endParaRPr>
          </a:p>
        </p:txBody>
      </p:sp>
      <p:sp>
        <p:nvSpPr>
          <p:cNvPr id="225" name="Google Shape;225;p30"/>
          <p:cNvSpPr txBox="1"/>
          <p:nvPr/>
        </p:nvSpPr>
        <p:spPr>
          <a:xfrm>
            <a:off x="1846336" y="2120941"/>
            <a:ext cx="23364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DM Sans"/>
                <a:ea typeface="DM Sans"/>
                <a:cs typeface="DM Sans"/>
                <a:sym typeface="DM Sans"/>
              </a:rPr>
              <a:t>Detect objects on interest on an image</a:t>
            </a:r>
            <a:endParaRPr sz="1200">
              <a:solidFill>
                <a:srgbClr val="FFFFFF"/>
              </a:solidFill>
              <a:latin typeface="DM Sans"/>
              <a:ea typeface="DM Sans"/>
              <a:cs typeface="DM Sans"/>
              <a:sym typeface="DM Sans"/>
            </a:endParaRPr>
          </a:p>
        </p:txBody>
      </p:sp>
      <p:cxnSp>
        <p:nvCxnSpPr>
          <p:cNvPr id="226" name="Google Shape;226;p30"/>
          <p:cNvCxnSpPr/>
          <p:nvPr/>
        </p:nvCxnSpPr>
        <p:spPr>
          <a:xfrm>
            <a:off x="1697546" y="1925753"/>
            <a:ext cx="0" cy="611700"/>
          </a:xfrm>
          <a:prstGeom prst="straightConnector1">
            <a:avLst/>
          </a:prstGeom>
          <a:noFill/>
          <a:ln cap="flat" cmpd="sng" w="19050">
            <a:solidFill>
              <a:srgbClr val="96FFF3"/>
            </a:solidFill>
            <a:prstDash val="solid"/>
            <a:round/>
            <a:headEnd len="med" w="med" type="none"/>
            <a:tailEnd len="med" w="med" type="none"/>
          </a:ln>
          <a:effectLst>
            <a:outerShdw blurRad="114300" rotWithShape="0" algn="bl" dir="2640000" dist="19050">
              <a:srgbClr val="96FFF3">
                <a:alpha val="76000"/>
              </a:srgbClr>
            </a:outerShdw>
          </a:effectLst>
        </p:spPr>
      </p:cxnSp>
      <p:cxnSp>
        <p:nvCxnSpPr>
          <p:cNvPr id="227" name="Google Shape;227;p30"/>
          <p:cNvCxnSpPr/>
          <p:nvPr/>
        </p:nvCxnSpPr>
        <p:spPr>
          <a:xfrm>
            <a:off x="1697546" y="1878203"/>
            <a:ext cx="0" cy="661500"/>
          </a:xfrm>
          <a:prstGeom prst="straightConnector1">
            <a:avLst/>
          </a:prstGeom>
          <a:noFill/>
          <a:ln cap="flat" cmpd="sng" w="19050">
            <a:solidFill>
              <a:srgbClr val="96FFF3"/>
            </a:solidFill>
            <a:prstDash val="solid"/>
            <a:round/>
            <a:headEnd len="med" w="med" type="none"/>
            <a:tailEnd len="med" w="med" type="none"/>
          </a:ln>
          <a:effectLst>
            <a:outerShdw blurRad="200025" rotWithShape="0" algn="bl" dir="2640000" dist="19050">
              <a:srgbClr val="96FFF3">
                <a:alpha val="68000"/>
              </a:srgbClr>
            </a:outerShdw>
          </a:effectLst>
        </p:spPr>
      </p:cxnSp>
      <p:sp>
        <p:nvSpPr>
          <p:cNvPr id="228" name="Google Shape;228;p30"/>
          <p:cNvSpPr txBox="1"/>
          <p:nvPr/>
        </p:nvSpPr>
        <p:spPr>
          <a:xfrm>
            <a:off x="5731564" y="1820313"/>
            <a:ext cx="2336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swald"/>
                <a:ea typeface="Oswald"/>
                <a:cs typeface="Oswald"/>
                <a:sym typeface="Oswald"/>
              </a:rPr>
              <a:t>CLASSIFICATION</a:t>
            </a:r>
            <a:endParaRPr sz="1800">
              <a:solidFill>
                <a:srgbClr val="FFFFFF"/>
              </a:solidFill>
              <a:latin typeface="Oswald"/>
              <a:ea typeface="Oswald"/>
              <a:cs typeface="Oswald"/>
              <a:sym typeface="Oswald"/>
            </a:endParaRPr>
          </a:p>
        </p:txBody>
      </p:sp>
      <p:sp>
        <p:nvSpPr>
          <p:cNvPr id="229" name="Google Shape;229;p30"/>
          <p:cNvSpPr txBox="1"/>
          <p:nvPr/>
        </p:nvSpPr>
        <p:spPr>
          <a:xfrm>
            <a:off x="5147420" y="1785939"/>
            <a:ext cx="548100" cy="80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Oswald ExtraLight"/>
                <a:ea typeface="Oswald ExtraLight"/>
                <a:cs typeface="Oswald ExtraLight"/>
                <a:sym typeface="Oswald ExtraLight"/>
              </a:rPr>
              <a:t>2</a:t>
            </a:r>
            <a:endParaRPr sz="3000">
              <a:solidFill>
                <a:srgbClr val="FFFFFF"/>
              </a:solidFill>
              <a:latin typeface="Oswald ExtraLight"/>
              <a:ea typeface="Oswald ExtraLight"/>
              <a:cs typeface="Oswald ExtraLight"/>
              <a:sym typeface="Oswald ExtraLight"/>
            </a:endParaRPr>
          </a:p>
        </p:txBody>
      </p:sp>
      <p:sp>
        <p:nvSpPr>
          <p:cNvPr id="230" name="Google Shape;230;p30"/>
          <p:cNvSpPr txBox="1"/>
          <p:nvPr/>
        </p:nvSpPr>
        <p:spPr>
          <a:xfrm>
            <a:off x="5731573" y="2101540"/>
            <a:ext cx="23364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DM Sans"/>
                <a:ea typeface="DM Sans"/>
                <a:cs typeface="DM Sans"/>
                <a:sym typeface="DM Sans"/>
              </a:rPr>
              <a:t>Classify every predicted object and assign tags to it</a:t>
            </a:r>
            <a:endParaRPr sz="1200">
              <a:solidFill>
                <a:srgbClr val="FFFFFF"/>
              </a:solidFill>
              <a:latin typeface="DM Sans"/>
              <a:ea typeface="DM Sans"/>
              <a:cs typeface="DM Sans"/>
              <a:sym typeface="DM Sans"/>
            </a:endParaRPr>
          </a:p>
        </p:txBody>
      </p:sp>
      <p:cxnSp>
        <p:nvCxnSpPr>
          <p:cNvPr id="231" name="Google Shape;231;p30"/>
          <p:cNvCxnSpPr/>
          <p:nvPr/>
        </p:nvCxnSpPr>
        <p:spPr>
          <a:xfrm>
            <a:off x="5582774" y="1906363"/>
            <a:ext cx="0" cy="611700"/>
          </a:xfrm>
          <a:prstGeom prst="straightConnector1">
            <a:avLst/>
          </a:prstGeom>
          <a:noFill/>
          <a:ln cap="flat" cmpd="sng" w="19050">
            <a:solidFill>
              <a:srgbClr val="96FFF3"/>
            </a:solidFill>
            <a:prstDash val="solid"/>
            <a:round/>
            <a:headEnd len="med" w="med" type="none"/>
            <a:tailEnd len="med" w="med" type="none"/>
          </a:ln>
          <a:effectLst>
            <a:outerShdw blurRad="114300" rotWithShape="0" algn="bl" dir="2640000" dist="19050">
              <a:srgbClr val="96FFF3">
                <a:alpha val="76000"/>
              </a:srgbClr>
            </a:outerShdw>
          </a:effectLst>
        </p:spPr>
      </p:cxnSp>
      <p:cxnSp>
        <p:nvCxnSpPr>
          <p:cNvPr id="232" name="Google Shape;232;p30"/>
          <p:cNvCxnSpPr/>
          <p:nvPr/>
        </p:nvCxnSpPr>
        <p:spPr>
          <a:xfrm>
            <a:off x="5582774" y="1858813"/>
            <a:ext cx="0" cy="661500"/>
          </a:xfrm>
          <a:prstGeom prst="straightConnector1">
            <a:avLst/>
          </a:prstGeom>
          <a:noFill/>
          <a:ln cap="flat" cmpd="sng" w="19050">
            <a:solidFill>
              <a:srgbClr val="96FFF3"/>
            </a:solidFill>
            <a:prstDash val="solid"/>
            <a:round/>
            <a:headEnd len="med" w="med" type="none"/>
            <a:tailEnd len="med" w="med" type="none"/>
          </a:ln>
          <a:effectLst>
            <a:outerShdw blurRad="200025" rotWithShape="0" algn="bl" dir="2640000" dist="19050">
              <a:srgbClr val="96FFF3">
                <a:alpha val="68000"/>
              </a:srgbClr>
            </a:outerShdw>
          </a:effectLst>
        </p:spPr>
      </p:cxnSp>
      <p:sp>
        <p:nvSpPr>
          <p:cNvPr id="233" name="Google Shape;233;p30"/>
          <p:cNvSpPr/>
          <p:nvPr/>
        </p:nvSpPr>
        <p:spPr>
          <a:xfrm>
            <a:off x="2307758" y="2832813"/>
            <a:ext cx="672900" cy="1293000"/>
          </a:xfrm>
          <a:prstGeom prst="rect">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0"/>
          <p:cNvSpPr/>
          <p:nvPr/>
        </p:nvSpPr>
        <p:spPr>
          <a:xfrm>
            <a:off x="3167633" y="2842823"/>
            <a:ext cx="1134600" cy="661500"/>
          </a:xfrm>
          <a:prstGeom prst="rect">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0"/>
          <p:cNvSpPr/>
          <p:nvPr/>
        </p:nvSpPr>
        <p:spPr>
          <a:xfrm>
            <a:off x="3153719" y="3642361"/>
            <a:ext cx="588300" cy="666600"/>
          </a:xfrm>
          <a:prstGeom prst="rect">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txBox="1"/>
          <p:nvPr/>
        </p:nvSpPr>
        <p:spPr>
          <a:xfrm>
            <a:off x="2681683" y="4491062"/>
            <a:ext cx="18195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swald"/>
                <a:ea typeface="Oswald"/>
                <a:cs typeface="Oswald"/>
                <a:sym typeface="Oswald"/>
              </a:rPr>
              <a:t>detected objects</a:t>
            </a:r>
            <a:endParaRPr sz="1800">
              <a:solidFill>
                <a:srgbClr val="FFFFFF"/>
              </a:solidFill>
              <a:latin typeface="Oswald"/>
              <a:ea typeface="Oswald"/>
              <a:cs typeface="Oswald"/>
              <a:sym typeface="Oswald"/>
            </a:endParaRPr>
          </a:p>
        </p:txBody>
      </p:sp>
      <p:cxnSp>
        <p:nvCxnSpPr>
          <p:cNvPr id="237" name="Google Shape;237;p30"/>
          <p:cNvCxnSpPr/>
          <p:nvPr/>
        </p:nvCxnSpPr>
        <p:spPr>
          <a:xfrm flipH="1" rot="-5400000">
            <a:off x="583921" y="3670954"/>
            <a:ext cx="2225100" cy="600"/>
          </a:xfrm>
          <a:prstGeom prst="bentConnector3">
            <a:avLst>
              <a:gd fmla="val 50000" name="adj1"/>
            </a:avLst>
          </a:prstGeom>
          <a:noFill/>
          <a:ln cap="flat" cmpd="sng" w="19050">
            <a:solidFill>
              <a:schemeClr val="accent1"/>
            </a:solidFill>
            <a:prstDash val="dot"/>
            <a:miter lim="8000"/>
            <a:headEnd len="sm" w="sm" type="none"/>
            <a:tailEnd len="sm" w="sm" type="none"/>
          </a:ln>
          <a:effectLst>
            <a:outerShdw blurRad="200025" rotWithShape="0" algn="bl" dir="5400000" dist="19050">
              <a:schemeClr val="accent1">
                <a:alpha val="68000"/>
              </a:schemeClr>
            </a:outerShdw>
          </a:effectLst>
        </p:spPr>
      </p:cxnSp>
      <p:sp>
        <p:nvSpPr>
          <p:cNvPr id="238" name="Google Shape;238;p30"/>
          <p:cNvSpPr/>
          <p:nvPr/>
        </p:nvSpPr>
        <p:spPr>
          <a:xfrm>
            <a:off x="3926634" y="3846275"/>
            <a:ext cx="1070100" cy="428400"/>
          </a:xfrm>
          <a:prstGeom prst="rect">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0"/>
          <p:cNvSpPr/>
          <p:nvPr/>
        </p:nvSpPr>
        <p:spPr>
          <a:xfrm>
            <a:off x="4421983" y="2832825"/>
            <a:ext cx="588300" cy="915900"/>
          </a:xfrm>
          <a:prstGeom prst="rect">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 name="Google Shape;240;p30"/>
          <p:cNvCxnSpPr/>
          <p:nvPr/>
        </p:nvCxnSpPr>
        <p:spPr>
          <a:xfrm>
            <a:off x="1279551" y="3521104"/>
            <a:ext cx="851700" cy="600"/>
          </a:xfrm>
          <a:prstGeom prst="bentConnector3">
            <a:avLst>
              <a:gd fmla="val 50000" name="adj1"/>
            </a:avLst>
          </a:prstGeom>
          <a:noFill/>
          <a:ln cap="flat" cmpd="sng" w="38100">
            <a:solidFill>
              <a:schemeClr val="accent1"/>
            </a:solidFill>
            <a:prstDash val="solid"/>
            <a:miter lim="8000"/>
            <a:headEnd len="sm" w="sm" type="none"/>
            <a:tailEnd len="sm" w="sm" type="triangle"/>
          </a:ln>
          <a:effectLst>
            <a:outerShdw blurRad="200025" rotWithShape="0" algn="bl" dir="5400000" dist="19050">
              <a:schemeClr val="accent1">
                <a:alpha val="67000"/>
              </a:schemeClr>
            </a:outerShdw>
          </a:effectLst>
        </p:spPr>
      </p:cxnSp>
      <p:sp>
        <p:nvSpPr>
          <p:cNvPr id="241" name="Google Shape;241;p30"/>
          <p:cNvSpPr/>
          <p:nvPr/>
        </p:nvSpPr>
        <p:spPr>
          <a:xfrm>
            <a:off x="6128158" y="2881705"/>
            <a:ext cx="672900" cy="1293000"/>
          </a:xfrm>
          <a:prstGeom prst="rect">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0"/>
          <p:cNvSpPr/>
          <p:nvPr/>
        </p:nvSpPr>
        <p:spPr>
          <a:xfrm>
            <a:off x="6988033" y="2891715"/>
            <a:ext cx="1134600" cy="661500"/>
          </a:xfrm>
          <a:prstGeom prst="rect">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p:nvPr/>
        </p:nvSpPr>
        <p:spPr>
          <a:xfrm>
            <a:off x="6974119" y="3691252"/>
            <a:ext cx="588300" cy="666600"/>
          </a:xfrm>
          <a:prstGeom prst="rect">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0"/>
          <p:cNvSpPr txBox="1"/>
          <p:nvPr/>
        </p:nvSpPr>
        <p:spPr>
          <a:xfrm>
            <a:off x="6510783" y="4499742"/>
            <a:ext cx="18195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swald"/>
                <a:ea typeface="Oswald"/>
                <a:cs typeface="Oswald"/>
                <a:sym typeface="Oswald"/>
              </a:rPr>
              <a:t>classified</a:t>
            </a:r>
            <a:r>
              <a:rPr lang="en" sz="1800">
                <a:solidFill>
                  <a:srgbClr val="FFFFFF"/>
                </a:solidFill>
                <a:latin typeface="Oswald"/>
                <a:ea typeface="Oswald"/>
                <a:cs typeface="Oswald"/>
                <a:sym typeface="Oswald"/>
              </a:rPr>
              <a:t> objects</a:t>
            </a:r>
            <a:endParaRPr sz="1800">
              <a:solidFill>
                <a:srgbClr val="FFFFFF"/>
              </a:solidFill>
              <a:latin typeface="Oswald"/>
              <a:ea typeface="Oswald"/>
              <a:cs typeface="Oswald"/>
              <a:sym typeface="Oswald"/>
            </a:endParaRPr>
          </a:p>
        </p:txBody>
      </p:sp>
      <p:sp>
        <p:nvSpPr>
          <p:cNvPr id="245" name="Google Shape;245;p30"/>
          <p:cNvSpPr/>
          <p:nvPr/>
        </p:nvSpPr>
        <p:spPr>
          <a:xfrm>
            <a:off x="7771387" y="3909089"/>
            <a:ext cx="1070100" cy="428400"/>
          </a:xfrm>
          <a:prstGeom prst="rect">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p:nvPr/>
        </p:nvSpPr>
        <p:spPr>
          <a:xfrm>
            <a:off x="8266737" y="2895639"/>
            <a:ext cx="588300" cy="915900"/>
          </a:xfrm>
          <a:prstGeom prst="rect">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30"/>
          <p:cNvPicPr preferRelativeResize="0"/>
          <p:nvPr/>
        </p:nvPicPr>
        <p:blipFill>
          <a:blip r:embed="rId3">
            <a:alphaModFix/>
          </a:blip>
          <a:stretch>
            <a:fillRect/>
          </a:stretch>
        </p:blipFill>
        <p:spPr>
          <a:xfrm>
            <a:off x="6217402" y="3295857"/>
            <a:ext cx="484800" cy="484800"/>
          </a:xfrm>
          <a:prstGeom prst="rect">
            <a:avLst/>
          </a:prstGeom>
          <a:noFill/>
          <a:ln>
            <a:noFill/>
          </a:ln>
          <a:effectLst>
            <a:outerShdw blurRad="242888" rotWithShape="0" algn="bl" dir="5400000" dist="19050">
              <a:schemeClr val="accent6">
                <a:alpha val="37000"/>
              </a:schemeClr>
            </a:outerShdw>
          </a:effectLst>
        </p:spPr>
      </p:pic>
      <p:cxnSp>
        <p:nvCxnSpPr>
          <p:cNvPr id="248" name="Google Shape;248;p30"/>
          <p:cNvCxnSpPr/>
          <p:nvPr/>
        </p:nvCxnSpPr>
        <p:spPr>
          <a:xfrm flipH="1" rot="-5400000">
            <a:off x="4470121" y="3670954"/>
            <a:ext cx="2225100" cy="600"/>
          </a:xfrm>
          <a:prstGeom prst="bentConnector3">
            <a:avLst>
              <a:gd fmla="val 50000" name="adj1"/>
            </a:avLst>
          </a:prstGeom>
          <a:noFill/>
          <a:ln cap="flat" cmpd="sng" w="19050">
            <a:solidFill>
              <a:schemeClr val="accent1"/>
            </a:solidFill>
            <a:prstDash val="dot"/>
            <a:miter lim="8000"/>
            <a:headEnd len="sm" w="sm" type="none"/>
            <a:tailEnd len="sm" w="sm" type="none"/>
          </a:ln>
          <a:effectLst>
            <a:outerShdw blurRad="200025" rotWithShape="0" algn="bl" dir="5400000" dist="19050">
              <a:schemeClr val="accent1">
                <a:alpha val="68000"/>
              </a:schemeClr>
            </a:outerShdw>
          </a:effectLst>
        </p:spPr>
      </p:cxnSp>
      <p:cxnSp>
        <p:nvCxnSpPr>
          <p:cNvPr id="249" name="Google Shape;249;p30"/>
          <p:cNvCxnSpPr/>
          <p:nvPr/>
        </p:nvCxnSpPr>
        <p:spPr>
          <a:xfrm>
            <a:off x="5165751" y="3521104"/>
            <a:ext cx="851700" cy="600"/>
          </a:xfrm>
          <a:prstGeom prst="bentConnector3">
            <a:avLst>
              <a:gd fmla="val 50000" name="adj1"/>
            </a:avLst>
          </a:prstGeom>
          <a:noFill/>
          <a:ln cap="flat" cmpd="sng" w="38100">
            <a:solidFill>
              <a:schemeClr val="accent1"/>
            </a:solidFill>
            <a:prstDash val="solid"/>
            <a:miter lim="8000"/>
            <a:headEnd len="sm" w="sm" type="none"/>
            <a:tailEnd len="sm" w="sm" type="triangle"/>
          </a:ln>
          <a:effectLst>
            <a:outerShdw blurRad="200025" rotWithShape="0" algn="bl" dir="5400000" dist="19050">
              <a:schemeClr val="accent1">
                <a:alpha val="67000"/>
              </a:schemeClr>
            </a:outerShdw>
          </a:effectLst>
        </p:spPr>
      </p:cxnSp>
      <p:pic>
        <p:nvPicPr>
          <p:cNvPr id="250" name="Google Shape;250;p30"/>
          <p:cNvPicPr preferRelativeResize="0"/>
          <p:nvPr/>
        </p:nvPicPr>
        <p:blipFill>
          <a:blip r:embed="rId3">
            <a:alphaModFix/>
          </a:blip>
          <a:stretch>
            <a:fillRect/>
          </a:stretch>
        </p:blipFill>
        <p:spPr>
          <a:xfrm>
            <a:off x="7326242" y="2988770"/>
            <a:ext cx="484800" cy="484800"/>
          </a:xfrm>
          <a:prstGeom prst="rect">
            <a:avLst/>
          </a:prstGeom>
          <a:noFill/>
          <a:ln>
            <a:noFill/>
          </a:ln>
          <a:effectLst>
            <a:outerShdw blurRad="242888" rotWithShape="0" algn="bl" dir="5400000" dist="19050">
              <a:schemeClr val="accent6">
                <a:alpha val="37000"/>
              </a:schemeClr>
            </a:outerShdw>
          </a:effectLst>
        </p:spPr>
      </p:pic>
      <p:pic>
        <p:nvPicPr>
          <p:cNvPr id="251" name="Google Shape;251;p30"/>
          <p:cNvPicPr preferRelativeResize="0"/>
          <p:nvPr/>
        </p:nvPicPr>
        <p:blipFill>
          <a:blip r:embed="rId3">
            <a:alphaModFix/>
          </a:blip>
          <a:stretch>
            <a:fillRect/>
          </a:stretch>
        </p:blipFill>
        <p:spPr>
          <a:xfrm>
            <a:off x="8309617" y="3137260"/>
            <a:ext cx="484800" cy="484800"/>
          </a:xfrm>
          <a:prstGeom prst="rect">
            <a:avLst/>
          </a:prstGeom>
          <a:noFill/>
          <a:ln>
            <a:noFill/>
          </a:ln>
          <a:effectLst>
            <a:outerShdw blurRad="242888" rotWithShape="0" algn="bl" dir="5400000" dist="19050">
              <a:schemeClr val="accent6">
                <a:alpha val="37000"/>
              </a:schemeClr>
            </a:outerShdw>
          </a:effectLst>
        </p:spPr>
      </p:pic>
      <p:pic>
        <p:nvPicPr>
          <p:cNvPr id="252" name="Google Shape;252;p30"/>
          <p:cNvPicPr preferRelativeResize="0"/>
          <p:nvPr/>
        </p:nvPicPr>
        <p:blipFill>
          <a:blip r:embed="rId3">
            <a:alphaModFix/>
          </a:blip>
          <a:stretch>
            <a:fillRect/>
          </a:stretch>
        </p:blipFill>
        <p:spPr>
          <a:xfrm>
            <a:off x="7002383" y="3784082"/>
            <a:ext cx="484800" cy="484800"/>
          </a:xfrm>
          <a:prstGeom prst="rect">
            <a:avLst/>
          </a:prstGeom>
          <a:noFill/>
          <a:ln>
            <a:noFill/>
          </a:ln>
          <a:effectLst>
            <a:outerShdw blurRad="242888" rotWithShape="0" algn="bl" dir="5400000" dist="19050">
              <a:schemeClr val="accent6">
                <a:alpha val="37000"/>
              </a:schemeClr>
            </a:outerShdw>
          </a:effectLst>
        </p:spPr>
      </p:pic>
      <p:pic>
        <p:nvPicPr>
          <p:cNvPr id="253" name="Google Shape;253;p30"/>
          <p:cNvPicPr preferRelativeResize="0"/>
          <p:nvPr/>
        </p:nvPicPr>
        <p:blipFill>
          <a:blip r:embed="rId3">
            <a:alphaModFix/>
          </a:blip>
          <a:stretch>
            <a:fillRect/>
          </a:stretch>
        </p:blipFill>
        <p:spPr>
          <a:xfrm>
            <a:off x="8117198" y="3956691"/>
            <a:ext cx="365700" cy="365700"/>
          </a:xfrm>
          <a:prstGeom prst="rect">
            <a:avLst/>
          </a:prstGeom>
          <a:noFill/>
          <a:ln>
            <a:noFill/>
          </a:ln>
          <a:effectLst>
            <a:outerShdw blurRad="242888" rotWithShape="0" algn="bl" dir="5400000" dist="19050">
              <a:schemeClr val="accent6">
                <a:alpha val="37000"/>
              </a:schemeClr>
            </a:outerShdw>
          </a:effectLst>
        </p:spPr>
      </p:pic>
      <p:grpSp>
        <p:nvGrpSpPr>
          <p:cNvPr id="254" name="Google Shape;254;p30"/>
          <p:cNvGrpSpPr/>
          <p:nvPr/>
        </p:nvGrpSpPr>
        <p:grpSpPr>
          <a:xfrm rot="5400000">
            <a:off x="7423952" y="-28284"/>
            <a:ext cx="1008001" cy="2432106"/>
            <a:chOff x="7350442" y="2608992"/>
            <a:chExt cx="777239" cy="1673160"/>
          </a:xfrm>
        </p:grpSpPr>
        <p:sp>
          <p:nvSpPr>
            <p:cNvPr id="255" name="Google Shape;255;p30"/>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30"/>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30"/>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30"/>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 name="Google Shape;259;p30"/>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30"/>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30"/>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30"/>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3" name="Google Shape;263;p30"/>
          <p:cNvGrpSpPr/>
          <p:nvPr/>
        </p:nvGrpSpPr>
        <p:grpSpPr>
          <a:xfrm flipH="1" rot="-5400000">
            <a:off x="19163" y="-640695"/>
            <a:ext cx="959680" cy="3741186"/>
            <a:chOff x="7557897" y="2608992"/>
            <a:chExt cx="429195" cy="1673160"/>
          </a:xfrm>
        </p:grpSpPr>
        <p:sp>
          <p:nvSpPr>
            <p:cNvPr id="264" name="Google Shape;264;p30"/>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30"/>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30"/>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39"/>
          <p:cNvSpPr/>
          <p:nvPr/>
        </p:nvSpPr>
        <p:spPr>
          <a:xfrm>
            <a:off x="4835875" y="1388200"/>
            <a:ext cx="3594900" cy="1473000"/>
          </a:xfrm>
          <a:prstGeom prst="roundRect">
            <a:avLst>
              <a:gd fmla="val 16667" name="adj"/>
            </a:avLst>
          </a:prstGeom>
          <a:noFill/>
          <a:ln cap="flat" cmpd="sng" w="19050">
            <a:solidFill>
              <a:schemeClr val="accent1"/>
            </a:solidFill>
            <a:prstDash val="solid"/>
            <a:round/>
            <a:headEnd len="sm" w="sm" type="none"/>
            <a:tailEnd len="sm" w="sm" type="none"/>
          </a:ln>
          <a:effectLst>
            <a:outerShdw blurRad="200025" rotWithShape="0" algn="bl" dir="5400000" dist="19050">
              <a:srgbClr val="98FAFC">
                <a:alpha val="6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9"/>
          <p:cNvSpPr/>
          <p:nvPr/>
        </p:nvSpPr>
        <p:spPr>
          <a:xfrm>
            <a:off x="2774550" y="3132975"/>
            <a:ext cx="3594900" cy="1473000"/>
          </a:xfrm>
          <a:prstGeom prst="roundRect">
            <a:avLst>
              <a:gd fmla="val 16667" name="adj"/>
            </a:avLst>
          </a:prstGeom>
          <a:noFill/>
          <a:ln cap="flat" cmpd="sng" w="19050">
            <a:solidFill>
              <a:schemeClr val="accent1"/>
            </a:solidFill>
            <a:prstDash val="solid"/>
            <a:round/>
            <a:headEnd len="sm" w="sm" type="none"/>
            <a:tailEnd len="sm" w="sm" type="none"/>
          </a:ln>
          <a:effectLst>
            <a:outerShdw blurRad="200025" rotWithShape="0" algn="bl" dir="5400000" dist="19050">
              <a:srgbClr val="98FAFC">
                <a:alpha val="6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9"/>
          <p:cNvSpPr/>
          <p:nvPr/>
        </p:nvSpPr>
        <p:spPr>
          <a:xfrm>
            <a:off x="713225" y="1388200"/>
            <a:ext cx="3594900" cy="1473000"/>
          </a:xfrm>
          <a:prstGeom prst="roundRect">
            <a:avLst>
              <a:gd fmla="val 16667" name="adj"/>
            </a:avLst>
          </a:prstGeom>
          <a:noFill/>
          <a:ln cap="flat" cmpd="sng" w="19050">
            <a:solidFill>
              <a:schemeClr val="accent1"/>
            </a:solidFill>
            <a:prstDash val="solid"/>
            <a:round/>
            <a:headEnd len="sm" w="sm" type="none"/>
            <a:tailEnd len="sm" w="sm" type="none"/>
          </a:ln>
          <a:effectLst>
            <a:outerShdw blurRad="200025" rotWithShape="0" algn="bl" dir="5400000" dist="19050">
              <a:srgbClr val="98FAFC">
                <a:alpha val="6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2" name="Google Shape;2042;p39"/>
          <p:cNvGrpSpPr/>
          <p:nvPr/>
        </p:nvGrpSpPr>
        <p:grpSpPr>
          <a:xfrm rot="5400000">
            <a:off x="6793563" y="-1154209"/>
            <a:ext cx="959680" cy="3741186"/>
            <a:chOff x="7557897" y="2608992"/>
            <a:chExt cx="429195" cy="1673160"/>
          </a:xfrm>
        </p:grpSpPr>
        <p:sp>
          <p:nvSpPr>
            <p:cNvPr id="2043" name="Google Shape;2043;p39"/>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4" name="Google Shape;2044;p39"/>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5" name="Google Shape;2045;p39"/>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46" name="Google Shape;2046;p39"/>
          <p:cNvSpPr txBox="1"/>
          <p:nvPr>
            <p:ph type="title"/>
          </p:nvPr>
        </p:nvSpPr>
        <p:spPr>
          <a:xfrm>
            <a:off x="1584063" y="1543600"/>
            <a:ext cx="2337300" cy="39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2047" name="Google Shape;2047;p39"/>
          <p:cNvSpPr txBox="1"/>
          <p:nvPr>
            <p:ph idx="1" type="subTitle"/>
          </p:nvPr>
        </p:nvSpPr>
        <p:spPr>
          <a:xfrm>
            <a:off x="1584063" y="1938600"/>
            <a:ext cx="2337300" cy="7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closest planet to the Sun and the smallest in the Solar System</a:t>
            </a:r>
            <a:endParaRPr/>
          </a:p>
        </p:txBody>
      </p:sp>
      <p:sp>
        <p:nvSpPr>
          <p:cNvPr id="2048" name="Google Shape;2048;p39"/>
          <p:cNvSpPr txBox="1"/>
          <p:nvPr>
            <p:ph idx="2" type="title"/>
          </p:nvPr>
        </p:nvSpPr>
        <p:spPr>
          <a:xfrm>
            <a:off x="5704788" y="1543600"/>
            <a:ext cx="2340900" cy="39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2049" name="Google Shape;2049;p39"/>
          <p:cNvSpPr txBox="1"/>
          <p:nvPr>
            <p:ph idx="3" type="subTitle"/>
          </p:nvPr>
        </p:nvSpPr>
        <p:spPr>
          <a:xfrm>
            <a:off x="5704788" y="1938600"/>
            <a:ext cx="2340900" cy="7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grpSp>
        <p:nvGrpSpPr>
          <p:cNvPr id="2050" name="Google Shape;2050;p39"/>
          <p:cNvGrpSpPr/>
          <p:nvPr/>
        </p:nvGrpSpPr>
        <p:grpSpPr>
          <a:xfrm>
            <a:off x="3014051" y="3291050"/>
            <a:ext cx="461914" cy="491319"/>
            <a:chOff x="8064537" y="2721380"/>
            <a:chExt cx="346600" cy="368664"/>
          </a:xfrm>
        </p:grpSpPr>
        <p:sp>
          <p:nvSpPr>
            <p:cNvPr id="2051" name="Google Shape;2051;p39"/>
            <p:cNvSpPr/>
            <p:nvPr/>
          </p:nvSpPr>
          <p:spPr>
            <a:xfrm>
              <a:off x="8291916" y="2764705"/>
              <a:ext cx="75897" cy="75897"/>
            </a:xfrm>
            <a:custGeom>
              <a:rect b="b" l="l" r="r" t="t"/>
              <a:pathLst>
                <a:path extrusionOk="0" h="2160" w="2160">
                  <a:moveTo>
                    <a:pt x="0" y="1"/>
                  </a:moveTo>
                  <a:lnTo>
                    <a:pt x="0" y="618"/>
                  </a:lnTo>
                  <a:cubicBezTo>
                    <a:pt x="851" y="618"/>
                    <a:pt x="1542" y="1309"/>
                    <a:pt x="1542" y="2160"/>
                  </a:cubicBezTo>
                  <a:lnTo>
                    <a:pt x="2159" y="2160"/>
                  </a:lnTo>
                  <a:cubicBezTo>
                    <a:pt x="2159" y="970"/>
                    <a:pt x="1191"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9"/>
            <p:cNvSpPr/>
            <p:nvPr/>
          </p:nvSpPr>
          <p:spPr>
            <a:xfrm>
              <a:off x="8291916" y="2721380"/>
              <a:ext cx="119222" cy="119222"/>
            </a:xfrm>
            <a:custGeom>
              <a:rect b="b" l="l" r="r" t="t"/>
              <a:pathLst>
                <a:path extrusionOk="0" h="3393" w="3393">
                  <a:moveTo>
                    <a:pt x="0" y="1"/>
                  </a:moveTo>
                  <a:lnTo>
                    <a:pt x="0" y="618"/>
                  </a:lnTo>
                  <a:cubicBezTo>
                    <a:pt x="1532" y="618"/>
                    <a:pt x="2777" y="1863"/>
                    <a:pt x="2777" y="3393"/>
                  </a:cubicBezTo>
                  <a:lnTo>
                    <a:pt x="3392" y="3393"/>
                  </a:lnTo>
                  <a:cubicBezTo>
                    <a:pt x="3392" y="1522"/>
                    <a:pt x="1871"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9"/>
            <p:cNvSpPr/>
            <p:nvPr/>
          </p:nvSpPr>
          <p:spPr>
            <a:xfrm>
              <a:off x="8097145" y="2721591"/>
              <a:ext cx="108469" cy="75862"/>
            </a:xfrm>
            <a:custGeom>
              <a:rect b="b" l="l" r="r" t="t"/>
              <a:pathLst>
                <a:path extrusionOk="0" h="2159" w="3087">
                  <a:moveTo>
                    <a:pt x="1" y="1"/>
                  </a:moveTo>
                  <a:lnTo>
                    <a:pt x="1" y="765"/>
                  </a:lnTo>
                  <a:lnTo>
                    <a:pt x="1230" y="765"/>
                  </a:lnTo>
                  <a:lnTo>
                    <a:pt x="1230" y="1394"/>
                  </a:lnTo>
                  <a:lnTo>
                    <a:pt x="1" y="1394"/>
                  </a:lnTo>
                  <a:lnTo>
                    <a:pt x="1" y="2159"/>
                  </a:lnTo>
                  <a:lnTo>
                    <a:pt x="3086" y="2159"/>
                  </a:lnTo>
                  <a:lnTo>
                    <a:pt x="3086" y="1394"/>
                  </a:lnTo>
                  <a:lnTo>
                    <a:pt x="1858" y="1394"/>
                  </a:lnTo>
                  <a:lnTo>
                    <a:pt x="1858" y="765"/>
                  </a:lnTo>
                  <a:lnTo>
                    <a:pt x="3086" y="765"/>
                  </a:lnTo>
                  <a:lnTo>
                    <a:pt x="30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9"/>
            <p:cNvSpPr/>
            <p:nvPr/>
          </p:nvSpPr>
          <p:spPr>
            <a:xfrm>
              <a:off x="8127715" y="3008494"/>
              <a:ext cx="47049" cy="22066"/>
            </a:xfrm>
            <a:custGeom>
              <a:rect b="b" l="l" r="r" t="t"/>
              <a:pathLst>
                <a:path extrusionOk="0" h="628" w="1339">
                  <a:moveTo>
                    <a:pt x="359" y="0"/>
                  </a:moveTo>
                  <a:cubicBezTo>
                    <a:pt x="216" y="0"/>
                    <a:pt x="87" y="95"/>
                    <a:pt x="51" y="234"/>
                  </a:cubicBezTo>
                  <a:cubicBezTo>
                    <a:pt x="1" y="442"/>
                    <a:pt x="157" y="628"/>
                    <a:pt x="356" y="628"/>
                  </a:cubicBezTo>
                  <a:lnTo>
                    <a:pt x="981" y="628"/>
                  </a:lnTo>
                  <a:cubicBezTo>
                    <a:pt x="1125" y="628"/>
                    <a:pt x="1254" y="533"/>
                    <a:pt x="1288" y="393"/>
                  </a:cubicBezTo>
                  <a:cubicBezTo>
                    <a:pt x="1339" y="186"/>
                    <a:pt x="1183"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9"/>
            <p:cNvSpPr/>
            <p:nvPr/>
          </p:nvSpPr>
          <p:spPr>
            <a:xfrm>
              <a:off x="8064537" y="2813899"/>
              <a:ext cx="261107" cy="276146"/>
            </a:xfrm>
            <a:custGeom>
              <a:rect b="b" l="l" r="r" t="t"/>
              <a:pathLst>
                <a:path extrusionOk="0" h="7859" w="7431">
                  <a:moveTo>
                    <a:pt x="3387" y="1224"/>
                  </a:moveTo>
                  <a:lnTo>
                    <a:pt x="3387" y="1851"/>
                  </a:lnTo>
                  <a:lnTo>
                    <a:pt x="1529" y="1851"/>
                  </a:lnTo>
                  <a:lnTo>
                    <a:pt x="1529" y="1224"/>
                  </a:lnTo>
                  <a:close/>
                  <a:moveTo>
                    <a:pt x="3086" y="2452"/>
                  </a:moveTo>
                  <a:lnTo>
                    <a:pt x="3086" y="3080"/>
                  </a:lnTo>
                  <a:lnTo>
                    <a:pt x="1858" y="3080"/>
                  </a:lnTo>
                  <a:lnTo>
                    <a:pt x="1858" y="2452"/>
                  </a:lnTo>
                  <a:close/>
                  <a:moveTo>
                    <a:pt x="2786" y="3681"/>
                  </a:moveTo>
                  <a:lnTo>
                    <a:pt x="2786" y="4310"/>
                  </a:lnTo>
                  <a:lnTo>
                    <a:pt x="2158" y="4310"/>
                  </a:lnTo>
                  <a:lnTo>
                    <a:pt x="2158" y="3681"/>
                  </a:lnTo>
                  <a:close/>
                  <a:moveTo>
                    <a:pt x="2765" y="4937"/>
                  </a:moveTo>
                  <a:cubicBezTo>
                    <a:pt x="3205" y="4937"/>
                    <a:pt x="3632" y="5291"/>
                    <a:pt x="3696" y="5727"/>
                  </a:cubicBezTo>
                  <a:cubicBezTo>
                    <a:pt x="3779" y="6301"/>
                    <a:pt x="3335" y="6793"/>
                    <a:pt x="2777" y="6793"/>
                  </a:cubicBezTo>
                  <a:lnTo>
                    <a:pt x="2170" y="6793"/>
                  </a:lnTo>
                  <a:cubicBezTo>
                    <a:pt x="1730" y="6793"/>
                    <a:pt x="1303" y="6439"/>
                    <a:pt x="1241" y="6004"/>
                  </a:cubicBezTo>
                  <a:cubicBezTo>
                    <a:pt x="1158" y="5431"/>
                    <a:pt x="1601" y="4937"/>
                    <a:pt x="2158" y="4937"/>
                  </a:cubicBezTo>
                  <a:close/>
                  <a:moveTo>
                    <a:pt x="6485" y="1"/>
                  </a:moveTo>
                  <a:cubicBezTo>
                    <a:pt x="6284" y="1"/>
                    <a:pt x="6083" y="76"/>
                    <a:pt x="5930" y="226"/>
                  </a:cubicBezTo>
                  <a:cubicBezTo>
                    <a:pt x="5540" y="610"/>
                    <a:pt x="5665" y="1261"/>
                    <a:pt x="6172" y="1477"/>
                  </a:cubicBezTo>
                  <a:lnTo>
                    <a:pt x="6172" y="3096"/>
                  </a:lnTo>
                  <a:lnTo>
                    <a:pt x="5543" y="3712"/>
                  </a:lnTo>
                  <a:lnTo>
                    <a:pt x="5543" y="5074"/>
                  </a:lnTo>
                  <a:lnTo>
                    <a:pt x="4942" y="5074"/>
                  </a:lnTo>
                  <a:lnTo>
                    <a:pt x="4942" y="132"/>
                  </a:lnTo>
                  <a:lnTo>
                    <a:pt x="1" y="132"/>
                  </a:lnTo>
                  <a:lnTo>
                    <a:pt x="1" y="7858"/>
                  </a:lnTo>
                  <a:lnTo>
                    <a:pt x="4942" y="7858"/>
                  </a:lnTo>
                  <a:lnTo>
                    <a:pt x="4942" y="6630"/>
                  </a:lnTo>
                  <a:lnTo>
                    <a:pt x="6016" y="6630"/>
                  </a:lnTo>
                  <a:cubicBezTo>
                    <a:pt x="6401" y="6630"/>
                    <a:pt x="6736" y="6353"/>
                    <a:pt x="6791" y="5971"/>
                  </a:cubicBezTo>
                  <a:cubicBezTo>
                    <a:pt x="6852" y="5550"/>
                    <a:pt x="6565" y="5183"/>
                    <a:pt x="6172" y="5104"/>
                  </a:cubicBezTo>
                  <a:lnTo>
                    <a:pt x="6172" y="3983"/>
                  </a:lnTo>
                  <a:lnTo>
                    <a:pt x="6800" y="3365"/>
                  </a:lnTo>
                  <a:lnTo>
                    <a:pt x="6800" y="1477"/>
                  </a:lnTo>
                  <a:cubicBezTo>
                    <a:pt x="7305" y="1261"/>
                    <a:pt x="7430" y="608"/>
                    <a:pt x="7041" y="226"/>
                  </a:cubicBezTo>
                  <a:cubicBezTo>
                    <a:pt x="6888" y="76"/>
                    <a:pt x="6686" y="1"/>
                    <a:pt x="64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6" name="Google Shape;2056;p39"/>
          <p:cNvSpPr txBox="1"/>
          <p:nvPr>
            <p:ph idx="4" type="title"/>
          </p:nvPr>
        </p:nvSpPr>
        <p:spPr>
          <a:xfrm>
            <a:off x="3644425" y="3290400"/>
            <a:ext cx="2337300" cy="39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057" name="Google Shape;2057;p39"/>
          <p:cNvSpPr txBox="1"/>
          <p:nvPr>
            <p:ph idx="5" type="subTitle"/>
          </p:nvPr>
        </p:nvSpPr>
        <p:spPr>
          <a:xfrm>
            <a:off x="3644425" y="3682009"/>
            <a:ext cx="2337300" cy="7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2058" name="Google Shape;2058;p39"/>
          <p:cNvSpPr txBox="1"/>
          <p:nvPr>
            <p:ph idx="6" type="title"/>
          </p:nvPr>
        </p:nvSpPr>
        <p:spPr>
          <a:xfrm>
            <a:off x="720000" y="539500"/>
            <a:ext cx="7710900" cy="57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DEVELOPMENT </a:t>
            </a:r>
            <a:r>
              <a:rPr lang="en">
                <a:solidFill>
                  <a:schemeClr val="accent1"/>
                </a:solidFill>
              </a:rPr>
              <a:t>STAGES</a:t>
            </a:r>
            <a:endParaRPr>
              <a:solidFill>
                <a:schemeClr val="accent1"/>
              </a:solidFill>
            </a:endParaRPr>
          </a:p>
        </p:txBody>
      </p:sp>
      <p:grpSp>
        <p:nvGrpSpPr>
          <p:cNvPr id="2059" name="Google Shape;2059;p39"/>
          <p:cNvGrpSpPr/>
          <p:nvPr/>
        </p:nvGrpSpPr>
        <p:grpSpPr>
          <a:xfrm>
            <a:off x="947571" y="1571123"/>
            <a:ext cx="461935" cy="393314"/>
            <a:chOff x="4794231" y="3363705"/>
            <a:chExt cx="368487" cy="313747"/>
          </a:xfrm>
        </p:grpSpPr>
        <p:sp>
          <p:nvSpPr>
            <p:cNvPr id="2060" name="Google Shape;2060;p39"/>
            <p:cNvSpPr/>
            <p:nvPr/>
          </p:nvSpPr>
          <p:spPr>
            <a:xfrm>
              <a:off x="4923750" y="3472141"/>
              <a:ext cx="22101" cy="32643"/>
            </a:xfrm>
            <a:custGeom>
              <a:rect b="b" l="l" r="r" t="t"/>
              <a:pathLst>
                <a:path extrusionOk="0" h="929" w="629">
                  <a:moveTo>
                    <a:pt x="1" y="1"/>
                  </a:moveTo>
                  <a:lnTo>
                    <a:pt x="1" y="929"/>
                  </a:lnTo>
                  <a:lnTo>
                    <a:pt x="628" y="929"/>
                  </a:lnTo>
                  <a:lnTo>
                    <a:pt x="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9"/>
            <p:cNvSpPr/>
            <p:nvPr/>
          </p:nvSpPr>
          <p:spPr>
            <a:xfrm>
              <a:off x="4815349" y="3363705"/>
              <a:ext cx="325268" cy="43219"/>
            </a:xfrm>
            <a:custGeom>
              <a:rect b="b" l="l" r="r" t="t"/>
              <a:pathLst>
                <a:path extrusionOk="0" h="1230" w="9257">
                  <a:moveTo>
                    <a:pt x="0" y="1"/>
                  </a:moveTo>
                  <a:lnTo>
                    <a:pt x="0" y="1229"/>
                  </a:lnTo>
                  <a:lnTo>
                    <a:pt x="9256" y="1229"/>
                  </a:lnTo>
                  <a:lnTo>
                    <a:pt x="9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9"/>
            <p:cNvSpPr/>
            <p:nvPr/>
          </p:nvSpPr>
          <p:spPr>
            <a:xfrm>
              <a:off x="5054253" y="3472141"/>
              <a:ext cx="22066" cy="32643"/>
            </a:xfrm>
            <a:custGeom>
              <a:rect b="b" l="l" r="r" t="t"/>
              <a:pathLst>
                <a:path extrusionOk="0" h="929" w="628">
                  <a:moveTo>
                    <a:pt x="0" y="1"/>
                  </a:moveTo>
                  <a:lnTo>
                    <a:pt x="0" y="929"/>
                  </a:lnTo>
                  <a:lnTo>
                    <a:pt x="628" y="929"/>
                  </a:lnTo>
                  <a:lnTo>
                    <a:pt x="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9"/>
            <p:cNvSpPr/>
            <p:nvPr/>
          </p:nvSpPr>
          <p:spPr>
            <a:xfrm>
              <a:off x="4816333" y="3428921"/>
              <a:ext cx="325268" cy="119011"/>
            </a:xfrm>
            <a:custGeom>
              <a:rect b="b" l="l" r="r" t="t"/>
              <a:pathLst>
                <a:path extrusionOk="0" h="3387" w="9257">
                  <a:moveTo>
                    <a:pt x="1856" y="602"/>
                  </a:moveTo>
                  <a:lnTo>
                    <a:pt x="1856" y="2759"/>
                  </a:lnTo>
                  <a:lnTo>
                    <a:pt x="1229" y="2759"/>
                  </a:lnTo>
                  <a:lnTo>
                    <a:pt x="1229" y="602"/>
                  </a:lnTo>
                  <a:close/>
                  <a:moveTo>
                    <a:pt x="4315" y="602"/>
                  </a:moveTo>
                  <a:lnTo>
                    <a:pt x="4315" y="2759"/>
                  </a:lnTo>
                  <a:lnTo>
                    <a:pt x="2457" y="2759"/>
                  </a:lnTo>
                  <a:lnTo>
                    <a:pt x="2457" y="602"/>
                  </a:lnTo>
                  <a:close/>
                  <a:moveTo>
                    <a:pt x="5543" y="602"/>
                  </a:moveTo>
                  <a:lnTo>
                    <a:pt x="5543" y="2759"/>
                  </a:lnTo>
                  <a:lnTo>
                    <a:pt x="4914" y="2759"/>
                  </a:lnTo>
                  <a:lnTo>
                    <a:pt x="4914" y="602"/>
                  </a:lnTo>
                  <a:close/>
                  <a:moveTo>
                    <a:pt x="8000" y="602"/>
                  </a:moveTo>
                  <a:lnTo>
                    <a:pt x="8000" y="2759"/>
                  </a:lnTo>
                  <a:lnTo>
                    <a:pt x="6144" y="2759"/>
                  </a:lnTo>
                  <a:lnTo>
                    <a:pt x="6144" y="602"/>
                  </a:lnTo>
                  <a:close/>
                  <a:moveTo>
                    <a:pt x="0" y="1"/>
                  </a:moveTo>
                  <a:lnTo>
                    <a:pt x="0" y="3387"/>
                  </a:lnTo>
                  <a:lnTo>
                    <a:pt x="9256" y="3387"/>
                  </a:lnTo>
                  <a:lnTo>
                    <a:pt x="9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9"/>
            <p:cNvSpPr/>
            <p:nvPr/>
          </p:nvSpPr>
          <p:spPr>
            <a:xfrm>
              <a:off x="4815349" y="3569966"/>
              <a:ext cx="325268" cy="53760"/>
            </a:xfrm>
            <a:custGeom>
              <a:rect b="b" l="l" r="r" t="t"/>
              <a:pathLst>
                <a:path extrusionOk="0" h="1530" w="9257">
                  <a:moveTo>
                    <a:pt x="0" y="1"/>
                  </a:moveTo>
                  <a:lnTo>
                    <a:pt x="0" y="928"/>
                  </a:lnTo>
                  <a:lnTo>
                    <a:pt x="2956" y="928"/>
                  </a:lnTo>
                  <a:lnTo>
                    <a:pt x="3574" y="1529"/>
                  </a:lnTo>
                  <a:lnTo>
                    <a:pt x="5679" y="1529"/>
                  </a:lnTo>
                  <a:lnTo>
                    <a:pt x="6295" y="928"/>
                  </a:lnTo>
                  <a:lnTo>
                    <a:pt x="9256" y="928"/>
                  </a:lnTo>
                  <a:lnTo>
                    <a:pt x="9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9"/>
            <p:cNvSpPr/>
            <p:nvPr/>
          </p:nvSpPr>
          <p:spPr>
            <a:xfrm>
              <a:off x="4794231" y="3623692"/>
              <a:ext cx="368487" cy="53760"/>
            </a:xfrm>
            <a:custGeom>
              <a:rect b="b" l="l" r="r" t="t"/>
              <a:pathLst>
                <a:path extrusionOk="0" h="1530" w="10487">
                  <a:moveTo>
                    <a:pt x="0" y="0"/>
                  </a:moveTo>
                  <a:lnTo>
                    <a:pt x="0" y="604"/>
                  </a:lnTo>
                  <a:cubicBezTo>
                    <a:pt x="0" y="1116"/>
                    <a:pt x="415" y="1529"/>
                    <a:pt x="927" y="1529"/>
                  </a:cubicBezTo>
                  <a:lnTo>
                    <a:pt x="9561" y="1529"/>
                  </a:lnTo>
                  <a:cubicBezTo>
                    <a:pt x="10071" y="1529"/>
                    <a:pt x="10486" y="1116"/>
                    <a:pt x="10486" y="604"/>
                  </a:cubicBezTo>
                  <a:lnTo>
                    <a:pt x="10486" y="0"/>
                  </a:lnTo>
                  <a:lnTo>
                    <a:pt x="7094" y="0"/>
                  </a:lnTo>
                  <a:lnTo>
                    <a:pt x="6477" y="629"/>
                  </a:lnTo>
                  <a:lnTo>
                    <a:pt x="4010" y="629"/>
                  </a:lnTo>
                  <a:lnTo>
                    <a:pt x="3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6" name="Google Shape;2066;p39"/>
          <p:cNvGrpSpPr/>
          <p:nvPr/>
        </p:nvGrpSpPr>
        <p:grpSpPr>
          <a:xfrm>
            <a:off x="5059037" y="1581475"/>
            <a:ext cx="461928" cy="366913"/>
            <a:chOff x="7238791" y="2759364"/>
            <a:chExt cx="368452" cy="292664"/>
          </a:xfrm>
        </p:grpSpPr>
        <p:sp>
          <p:nvSpPr>
            <p:cNvPr id="2067" name="Google Shape;2067;p39"/>
            <p:cNvSpPr/>
            <p:nvPr/>
          </p:nvSpPr>
          <p:spPr>
            <a:xfrm>
              <a:off x="7301512" y="2759364"/>
              <a:ext cx="67815" cy="65321"/>
            </a:xfrm>
            <a:custGeom>
              <a:rect b="b" l="l" r="r" t="t"/>
              <a:pathLst>
                <a:path extrusionOk="0" h="1859" w="1930">
                  <a:moveTo>
                    <a:pt x="796" y="1"/>
                  </a:moveTo>
                  <a:lnTo>
                    <a:pt x="0" y="1858"/>
                  </a:lnTo>
                  <a:lnTo>
                    <a:pt x="1929" y="1858"/>
                  </a:lnTo>
                  <a:lnTo>
                    <a:pt x="19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9"/>
            <p:cNvSpPr/>
            <p:nvPr/>
          </p:nvSpPr>
          <p:spPr>
            <a:xfrm>
              <a:off x="7390377" y="2759364"/>
              <a:ext cx="137071" cy="65321"/>
            </a:xfrm>
            <a:custGeom>
              <a:rect b="b" l="l" r="r" t="t"/>
              <a:pathLst>
                <a:path extrusionOk="0" h="1859" w="3901">
                  <a:moveTo>
                    <a:pt x="1" y="1"/>
                  </a:moveTo>
                  <a:lnTo>
                    <a:pt x="1" y="1858"/>
                  </a:lnTo>
                  <a:lnTo>
                    <a:pt x="3900" y="1858"/>
                  </a:lnTo>
                  <a:lnTo>
                    <a:pt x="2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9"/>
            <p:cNvSpPr/>
            <p:nvPr/>
          </p:nvSpPr>
          <p:spPr>
            <a:xfrm>
              <a:off x="7476711" y="2986778"/>
              <a:ext cx="22101" cy="43219"/>
            </a:xfrm>
            <a:custGeom>
              <a:rect b="b" l="l" r="r" t="t"/>
              <a:pathLst>
                <a:path extrusionOk="0" h="1230" w="629">
                  <a:moveTo>
                    <a:pt x="1" y="1"/>
                  </a:moveTo>
                  <a:lnTo>
                    <a:pt x="1" y="1229"/>
                  </a:lnTo>
                  <a:lnTo>
                    <a:pt x="628" y="1229"/>
                  </a:lnTo>
                  <a:lnTo>
                    <a:pt x="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9"/>
            <p:cNvSpPr/>
            <p:nvPr/>
          </p:nvSpPr>
          <p:spPr>
            <a:xfrm>
              <a:off x="7519861" y="2986778"/>
              <a:ext cx="22101" cy="65250"/>
            </a:xfrm>
            <a:custGeom>
              <a:rect b="b" l="l" r="r" t="t"/>
              <a:pathLst>
                <a:path extrusionOk="0" h="1857" w="629">
                  <a:moveTo>
                    <a:pt x="1" y="1"/>
                  </a:moveTo>
                  <a:lnTo>
                    <a:pt x="1" y="1857"/>
                  </a:lnTo>
                  <a:lnTo>
                    <a:pt x="629" y="1857"/>
                  </a:lnTo>
                  <a:lnTo>
                    <a:pt x="6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9"/>
            <p:cNvSpPr/>
            <p:nvPr/>
          </p:nvSpPr>
          <p:spPr>
            <a:xfrm>
              <a:off x="7304007" y="2986778"/>
              <a:ext cx="22137" cy="43219"/>
            </a:xfrm>
            <a:custGeom>
              <a:rect b="b" l="l" r="r" t="t"/>
              <a:pathLst>
                <a:path extrusionOk="0" h="1230" w="630">
                  <a:moveTo>
                    <a:pt x="1" y="1"/>
                  </a:moveTo>
                  <a:lnTo>
                    <a:pt x="1" y="1229"/>
                  </a:lnTo>
                  <a:lnTo>
                    <a:pt x="630" y="1229"/>
                  </a:lnTo>
                  <a:lnTo>
                    <a:pt x="6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9"/>
            <p:cNvSpPr/>
            <p:nvPr/>
          </p:nvSpPr>
          <p:spPr>
            <a:xfrm>
              <a:off x="7347157" y="2986778"/>
              <a:ext cx="22172" cy="65250"/>
            </a:xfrm>
            <a:custGeom>
              <a:rect b="b" l="l" r="r" t="t"/>
              <a:pathLst>
                <a:path extrusionOk="0" h="1857" w="631">
                  <a:moveTo>
                    <a:pt x="1" y="1"/>
                  </a:moveTo>
                  <a:lnTo>
                    <a:pt x="1" y="1857"/>
                  </a:lnTo>
                  <a:lnTo>
                    <a:pt x="630" y="1857"/>
                  </a:lnTo>
                  <a:lnTo>
                    <a:pt x="6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9"/>
            <p:cNvSpPr/>
            <p:nvPr/>
          </p:nvSpPr>
          <p:spPr>
            <a:xfrm>
              <a:off x="7238791" y="2845769"/>
              <a:ext cx="368452" cy="97858"/>
            </a:xfrm>
            <a:custGeom>
              <a:rect b="b" l="l" r="r" t="t"/>
              <a:pathLst>
                <a:path extrusionOk="0" h="2785" w="10486">
                  <a:moveTo>
                    <a:pt x="6171" y="928"/>
                  </a:moveTo>
                  <a:lnTo>
                    <a:pt x="6171" y="1556"/>
                  </a:lnTo>
                  <a:lnTo>
                    <a:pt x="5243" y="1556"/>
                  </a:lnTo>
                  <a:lnTo>
                    <a:pt x="5243" y="928"/>
                  </a:lnTo>
                  <a:close/>
                  <a:moveTo>
                    <a:pt x="490" y="0"/>
                  </a:moveTo>
                  <a:lnTo>
                    <a:pt x="1" y="491"/>
                  </a:lnTo>
                  <a:lnTo>
                    <a:pt x="1" y="1984"/>
                  </a:lnTo>
                  <a:lnTo>
                    <a:pt x="798" y="2784"/>
                  </a:lnTo>
                  <a:lnTo>
                    <a:pt x="1265" y="2784"/>
                  </a:lnTo>
                  <a:cubicBezTo>
                    <a:pt x="1407" y="2079"/>
                    <a:pt x="2031" y="1547"/>
                    <a:pt x="2776" y="1547"/>
                  </a:cubicBezTo>
                  <a:cubicBezTo>
                    <a:pt x="3521" y="1547"/>
                    <a:pt x="4144" y="2079"/>
                    <a:pt x="4287" y="2784"/>
                  </a:cubicBezTo>
                  <a:lnTo>
                    <a:pt x="6199" y="2784"/>
                  </a:lnTo>
                  <a:cubicBezTo>
                    <a:pt x="6342" y="2079"/>
                    <a:pt x="6965" y="1547"/>
                    <a:pt x="7710" y="1547"/>
                  </a:cubicBezTo>
                  <a:cubicBezTo>
                    <a:pt x="8454" y="1547"/>
                    <a:pt x="9077" y="2079"/>
                    <a:pt x="9221" y="2784"/>
                  </a:cubicBezTo>
                  <a:lnTo>
                    <a:pt x="9688" y="2784"/>
                  </a:lnTo>
                  <a:lnTo>
                    <a:pt x="10485" y="1984"/>
                  </a:lnTo>
                  <a:lnTo>
                    <a:pt x="10485" y="491"/>
                  </a:lnTo>
                  <a:lnTo>
                    <a:pt x="99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9"/>
            <p:cNvSpPr/>
            <p:nvPr/>
          </p:nvSpPr>
          <p:spPr>
            <a:xfrm>
              <a:off x="7476711" y="2922300"/>
              <a:ext cx="65321" cy="43430"/>
            </a:xfrm>
            <a:custGeom>
              <a:rect b="b" l="l" r="r" t="t"/>
              <a:pathLst>
                <a:path extrusionOk="0" h="1236" w="1859">
                  <a:moveTo>
                    <a:pt x="929" y="1"/>
                  </a:moveTo>
                  <a:cubicBezTo>
                    <a:pt x="417" y="1"/>
                    <a:pt x="1" y="416"/>
                    <a:pt x="1" y="926"/>
                  </a:cubicBezTo>
                  <a:lnTo>
                    <a:pt x="1" y="1235"/>
                  </a:lnTo>
                  <a:lnTo>
                    <a:pt x="1858" y="1235"/>
                  </a:lnTo>
                  <a:lnTo>
                    <a:pt x="1858" y="926"/>
                  </a:lnTo>
                  <a:cubicBezTo>
                    <a:pt x="1857" y="416"/>
                    <a:pt x="1442" y="1"/>
                    <a:pt x="9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9"/>
            <p:cNvSpPr/>
            <p:nvPr/>
          </p:nvSpPr>
          <p:spPr>
            <a:xfrm>
              <a:off x="7304007" y="2922300"/>
              <a:ext cx="65321" cy="43430"/>
            </a:xfrm>
            <a:custGeom>
              <a:rect b="b" l="l" r="r" t="t"/>
              <a:pathLst>
                <a:path extrusionOk="0" h="1236" w="1859">
                  <a:moveTo>
                    <a:pt x="929" y="1"/>
                  </a:moveTo>
                  <a:cubicBezTo>
                    <a:pt x="417" y="1"/>
                    <a:pt x="1" y="416"/>
                    <a:pt x="1" y="926"/>
                  </a:cubicBezTo>
                  <a:lnTo>
                    <a:pt x="1" y="1235"/>
                  </a:lnTo>
                  <a:lnTo>
                    <a:pt x="1858" y="1235"/>
                  </a:lnTo>
                  <a:lnTo>
                    <a:pt x="1858" y="926"/>
                  </a:lnTo>
                  <a:cubicBezTo>
                    <a:pt x="1858" y="416"/>
                    <a:pt x="1442" y="1"/>
                    <a:pt x="9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6" name="Google Shape;2076;p39"/>
          <p:cNvGrpSpPr/>
          <p:nvPr/>
        </p:nvGrpSpPr>
        <p:grpSpPr>
          <a:xfrm>
            <a:off x="720000" y="3089050"/>
            <a:ext cx="1600800" cy="1600800"/>
            <a:chOff x="720000" y="3089050"/>
            <a:chExt cx="1600800" cy="1600800"/>
          </a:xfrm>
        </p:grpSpPr>
        <p:sp>
          <p:nvSpPr>
            <p:cNvPr id="2077" name="Google Shape;2077;p39"/>
            <p:cNvSpPr/>
            <p:nvPr/>
          </p:nvSpPr>
          <p:spPr>
            <a:xfrm>
              <a:off x="720000" y="3089050"/>
              <a:ext cx="1600800" cy="1600800"/>
            </a:xfrm>
            <a:prstGeom prst="ellipse">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FFFFF"/>
                </a:solidFill>
                <a:latin typeface="Oswald ExtraLight"/>
                <a:ea typeface="Oswald ExtraLight"/>
                <a:cs typeface="Oswald ExtraLight"/>
                <a:sym typeface="Oswald ExtraLight"/>
              </a:endParaRPr>
            </a:p>
          </p:txBody>
        </p:sp>
        <p:sp>
          <p:nvSpPr>
            <p:cNvPr id="2078" name="Google Shape;2078;p39"/>
            <p:cNvSpPr/>
            <p:nvPr/>
          </p:nvSpPr>
          <p:spPr>
            <a:xfrm rot="5400000">
              <a:off x="823981" y="3192879"/>
              <a:ext cx="1392900" cy="1392900"/>
            </a:xfrm>
            <a:prstGeom prst="blockArc">
              <a:avLst>
                <a:gd fmla="val 7558344" name="adj1"/>
                <a:gd fmla="val 1850511" name="adj2"/>
                <a:gd fmla="val 9051" name="adj3"/>
              </a:avLst>
            </a:pr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9"/>
            <p:cNvSpPr/>
            <p:nvPr/>
          </p:nvSpPr>
          <p:spPr>
            <a:xfrm>
              <a:off x="1386833" y="3751320"/>
              <a:ext cx="267300" cy="267300"/>
            </a:xfrm>
            <a:prstGeom prst="ellipse">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FFFFF"/>
                </a:solidFill>
                <a:latin typeface="Oswald ExtraLight"/>
                <a:ea typeface="Oswald ExtraLight"/>
                <a:cs typeface="Oswald ExtraLight"/>
                <a:sym typeface="Oswald ExtraLight"/>
              </a:endParaRPr>
            </a:p>
          </p:txBody>
        </p:sp>
        <p:sp>
          <p:nvSpPr>
            <p:cNvPr id="2080" name="Google Shape;2080;p39"/>
            <p:cNvSpPr/>
            <p:nvPr/>
          </p:nvSpPr>
          <p:spPr>
            <a:xfrm rot="-3600057">
              <a:off x="1109401" y="3473975"/>
              <a:ext cx="822023" cy="822023"/>
            </a:xfrm>
            <a:prstGeom prst="blockArc">
              <a:avLst>
                <a:gd fmla="val 7558344" name="adj1"/>
                <a:gd fmla="val 1861461" name="adj2"/>
                <a:gd fmla="val 12146" name="adj3"/>
              </a:avLst>
            </a:pr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1" name="Google Shape;2081;p39"/>
          <p:cNvGrpSpPr/>
          <p:nvPr/>
        </p:nvGrpSpPr>
        <p:grpSpPr>
          <a:xfrm>
            <a:off x="6672250" y="2933623"/>
            <a:ext cx="1902600" cy="1902600"/>
            <a:chOff x="6672250" y="2933623"/>
            <a:chExt cx="1902600" cy="1902600"/>
          </a:xfrm>
        </p:grpSpPr>
        <p:sp>
          <p:nvSpPr>
            <p:cNvPr id="2082" name="Google Shape;2082;p39"/>
            <p:cNvSpPr/>
            <p:nvPr/>
          </p:nvSpPr>
          <p:spPr>
            <a:xfrm>
              <a:off x="6823200" y="3084575"/>
              <a:ext cx="1600800" cy="1600800"/>
            </a:xfrm>
            <a:prstGeom prst="ellipse">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FFFFF"/>
                </a:solidFill>
                <a:latin typeface="Oswald ExtraLight"/>
                <a:ea typeface="Oswald ExtraLight"/>
                <a:cs typeface="Oswald ExtraLight"/>
                <a:sym typeface="Oswald ExtraLight"/>
              </a:endParaRPr>
            </a:p>
          </p:txBody>
        </p:sp>
        <p:sp>
          <p:nvSpPr>
            <p:cNvPr id="2083" name="Google Shape;2083;p39"/>
            <p:cNvSpPr/>
            <p:nvPr/>
          </p:nvSpPr>
          <p:spPr>
            <a:xfrm rot="-9000337">
              <a:off x="6927131" y="3188504"/>
              <a:ext cx="1392836" cy="1392836"/>
            </a:xfrm>
            <a:prstGeom prst="blockArc">
              <a:avLst>
                <a:gd fmla="val 7558344" name="adj1"/>
                <a:gd fmla="val 1850511" name="adj2"/>
                <a:gd fmla="val 9051" name="adj3"/>
              </a:avLst>
            </a:pr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9"/>
            <p:cNvSpPr/>
            <p:nvPr/>
          </p:nvSpPr>
          <p:spPr>
            <a:xfrm>
              <a:off x="7490033" y="3746845"/>
              <a:ext cx="267300" cy="267300"/>
            </a:xfrm>
            <a:prstGeom prst="ellipse">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FFFFF"/>
                </a:solidFill>
                <a:latin typeface="Oswald ExtraLight"/>
                <a:ea typeface="Oswald ExtraLight"/>
                <a:cs typeface="Oswald ExtraLight"/>
                <a:sym typeface="Oswald ExtraLight"/>
              </a:endParaRPr>
            </a:p>
          </p:txBody>
        </p:sp>
        <p:sp>
          <p:nvSpPr>
            <p:cNvPr id="2085" name="Google Shape;2085;p39"/>
            <p:cNvSpPr/>
            <p:nvPr/>
          </p:nvSpPr>
          <p:spPr>
            <a:xfrm rot="1799943">
              <a:off x="7212526" y="3469434"/>
              <a:ext cx="822023" cy="822023"/>
            </a:xfrm>
            <a:prstGeom prst="blockArc">
              <a:avLst>
                <a:gd fmla="val 7558344" name="adj1"/>
                <a:gd fmla="val 1861461" name="adj2"/>
                <a:gd fmla="val 12146" name="adj3"/>
              </a:avLst>
            </a:pr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40"/>
          <p:cNvSpPr/>
          <p:nvPr/>
        </p:nvSpPr>
        <p:spPr>
          <a:xfrm>
            <a:off x="3414000" y="3102575"/>
            <a:ext cx="2316000" cy="1514100"/>
          </a:xfrm>
          <a:prstGeom prst="roundRect">
            <a:avLst>
              <a:gd fmla="val 16667" name="adj"/>
            </a:avLst>
          </a:prstGeom>
          <a:noFill/>
          <a:ln cap="flat" cmpd="sng" w="19050">
            <a:solidFill>
              <a:srgbClr val="3FF5E1"/>
            </a:solidFill>
            <a:prstDash val="solid"/>
            <a:round/>
            <a:headEnd len="sm" w="sm" type="none"/>
            <a:tailEnd len="sm" w="sm" type="none"/>
          </a:ln>
          <a:effectLst>
            <a:outerShdw blurRad="142875" rotWithShape="0" algn="bl" dir="5400000" dist="19050">
              <a:srgbClr val="98FAFC">
                <a:alpha val="9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0"/>
          <p:cNvSpPr/>
          <p:nvPr/>
        </p:nvSpPr>
        <p:spPr>
          <a:xfrm>
            <a:off x="6130063" y="1371825"/>
            <a:ext cx="2316000" cy="1514100"/>
          </a:xfrm>
          <a:prstGeom prst="roundRect">
            <a:avLst>
              <a:gd fmla="val 16667" name="adj"/>
            </a:avLst>
          </a:prstGeom>
          <a:noFill/>
          <a:ln cap="flat" cmpd="sng" w="19050">
            <a:solidFill>
              <a:srgbClr val="3FF5E1"/>
            </a:solidFill>
            <a:prstDash val="solid"/>
            <a:round/>
            <a:headEnd len="sm" w="sm" type="none"/>
            <a:tailEnd len="sm" w="sm" type="none"/>
          </a:ln>
          <a:effectLst>
            <a:outerShdw blurRad="142875" rotWithShape="0" algn="bl" dir="5400000" dist="19050">
              <a:srgbClr val="98FAFC">
                <a:alpha val="9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0"/>
          <p:cNvSpPr/>
          <p:nvPr/>
        </p:nvSpPr>
        <p:spPr>
          <a:xfrm>
            <a:off x="697938" y="1371825"/>
            <a:ext cx="2316000" cy="1514100"/>
          </a:xfrm>
          <a:prstGeom prst="roundRect">
            <a:avLst>
              <a:gd fmla="val 16667" name="adj"/>
            </a:avLst>
          </a:prstGeom>
          <a:noFill/>
          <a:ln cap="flat" cmpd="sng" w="19050">
            <a:solidFill>
              <a:srgbClr val="3FF5E1"/>
            </a:solidFill>
            <a:prstDash val="solid"/>
            <a:round/>
            <a:headEnd len="sm" w="sm" type="none"/>
            <a:tailEnd len="sm" w="sm" type="none"/>
          </a:ln>
          <a:effectLst>
            <a:outerShdw blurRad="142875" rotWithShape="0" algn="bl" dir="5400000" dist="19050">
              <a:srgbClr val="98FAFC">
                <a:alpha val="9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0"/>
          <p:cNvSpPr txBox="1"/>
          <p:nvPr>
            <p:ph type="title"/>
          </p:nvPr>
        </p:nvSpPr>
        <p:spPr>
          <a:xfrm>
            <a:off x="1495425" y="1599975"/>
            <a:ext cx="13221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PLUTO</a:t>
            </a:r>
            <a:endParaRPr/>
          </a:p>
        </p:txBody>
      </p:sp>
      <p:sp>
        <p:nvSpPr>
          <p:cNvPr id="2094" name="Google Shape;2094;p40"/>
          <p:cNvSpPr txBox="1"/>
          <p:nvPr>
            <p:ph idx="1" type="subTitle"/>
          </p:nvPr>
        </p:nvSpPr>
        <p:spPr>
          <a:xfrm>
            <a:off x="1495425" y="2003850"/>
            <a:ext cx="1322100" cy="65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Pluto is now considered a dwarf planet</a:t>
            </a:r>
            <a:endParaRPr/>
          </a:p>
        </p:txBody>
      </p:sp>
      <p:sp>
        <p:nvSpPr>
          <p:cNvPr id="2095" name="Google Shape;2095;p40"/>
          <p:cNvSpPr/>
          <p:nvPr/>
        </p:nvSpPr>
        <p:spPr>
          <a:xfrm>
            <a:off x="905167" y="1608462"/>
            <a:ext cx="459348" cy="459392"/>
          </a:xfrm>
          <a:custGeom>
            <a:rect b="b" l="l" r="r" t="t"/>
            <a:pathLst>
              <a:path extrusionOk="0" h="10486" w="10485">
                <a:moveTo>
                  <a:pt x="6171" y="3087"/>
                </a:moveTo>
                <a:lnTo>
                  <a:pt x="6171" y="3688"/>
                </a:lnTo>
                <a:lnTo>
                  <a:pt x="6771" y="3688"/>
                </a:lnTo>
                <a:lnTo>
                  <a:pt x="6771" y="4315"/>
                </a:lnTo>
                <a:lnTo>
                  <a:pt x="7399" y="4315"/>
                </a:lnTo>
                <a:lnTo>
                  <a:pt x="7399" y="4943"/>
                </a:lnTo>
                <a:lnTo>
                  <a:pt x="6771" y="4943"/>
                </a:lnTo>
                <a:lnTo>
                  <a:pt x="6771" y="5572"/>
                </a:lnTo>
                <a:lnTo>
                  <a:pt x="7399" y="5572"/>
                </a:lnTo>
                <a:lnTo>
                  <a:pt x="7399" y="6171"/>
                </a:lnTo>
                <a:lnTo>
                  <a:pt x="6771" y="6171"/>
                </a:lnTo>
                <a:lnTo>
                  <a:pt x="6771" y="6800"/>
                </a:lnTo>
                <a:lnTo>
                  <a:pt x="6171" y="6800"/>
                </a:lnTo>
                <a:lnTo>
                  <a:pt x="6171" y="7401"/>
                </a:lnTo>
                <a:lnTo>
                  <a:pt x="5542" y="7401"/>
                </a:lnTo>
                <a:lnTo>
                  <a:pt x="5542" y="6800"/>
                </a:lnTo>
                <a:lnTo>
                  <a:pt x="4942" y="6800"/>
                </a:lnTo>
                <a:lnTo>
                  <a:pt x="4942" y="7401"/>
                </a:lnTo>
                <a:lnTo>
                  <a:pt x="4313" y="7401"/>
                </a:lnTo>
                <a:lnTo>
                  <a:pt x="4313" y="6800"/>
                </a:lnTo>
                <a:lnTo>
                  <a:pt x="3712" y="6800"/>
                </a:lnTo>
                <a:lnTo>
                  <a:pt x="3712" y="6171"/>
                </a:lnTo>
                <a:lnTo>
                  <a:pt x="3085" y="6171"/>
                </a:lnTo>
                <a:lnTo>
                  <a:pt x="3085" y="5544"/>
                </a:lnTo>
                <a:lnTo>
                  <a:pt x="3712" y="5544"/>
                </a:lnTo>
                <a:lnTo>
                  <a:pt x="3712" y="4916"/>
                </a:lnTo>
                <a:lnTo>
                  <a:pt x="3085" y="4916"/>
                </a:lnTo>
                <a:lnTo>
                  <a:pt x="3085" y="4315"/>
                </a:lnTo>
                <a:lnTo>
                  <a:pt x="3712" y="4315"/>
                </a:lnTo>
                <a:lnTo>
                  <a:pt x="3712" y="3688"/>
                </a:lnTo>
                <a:lnTo>
                  <a:pt x="4313" y="3688"/>
                </a:lnTo>
                <a:lnTo>
                  <a:pt x="4313" y="3087"/>
                </a:lnTo>
                <a:lnTo>
                  <a:pt x="4942" y="3087"/>
                </a:lnTo>
                <a:lnTo>
                  <a:pt x="4942" y="3688"/>
                </a:lnTo>
                <a:lnTo>
                  <a:pt x="5542" y="3688"/>
                </a:lnTo>
                <a:lnTo>
                  <a:pt x="5542" y="3087"/>
                </a:lnTo>
                <a:close/>
                <a:moveTo>
                  <a:pt x="1850" y="1"/>
                </a:moveTo>
                <a:cubicBezTo>
                  <a:pt x="1340" y="1"/>
                  <a:pt x="925" y="416"/>
                  <a:pt x="925" y="926"/>
                </a:cubicBezTo>
                <a:cubicBezTo>
                  <a:pt x="925" y="1461"/>
                  <a:pt x="1366" y="1852"/>
                  <a:pt x="1851" y="1852"/>
                </a:cubicBezTo>
                <a:cubicBezTo>
                  <a:pt x="1983" y="1852"/>
                  <a:pt x="2118" y="1823"/>
                  <a:pt x="2249" y="1760"/>
                </a:cubicBezTo>
                <a:lnTo>
                  <a:pt x="2883" y="2395"/>
                </a:lnTo>
                <a:cubicBezTo>
                  <a:pt x="1293" y="3713"/>
                  <a:pt x="1089" y="6063"/>
                  <a:pt x="2419" y="7631"/>
                </a:cubicBezTo>
                <a:cubicBezTo>
                  <a:pt x="2164" y="7886"/>
                  <a:pt x="1831" y="8219"/>
                  <a:pt x="1592" y="8457"/>
                </a:cubicBezTo>
                <a:cubicBezTo>
                  <a:pt x="1427" y="8367"/>
                  <a:pt x="1253" y="8326"/>
                  <a:pt x="1083" y="8326"/>
                </a:cubicBezTo>
                <a:cubicBezTo>
                  <a:pt x="519" y="8326"/>
                  <a:pt x="0" y="8777"/>
                  <a:pt x="0" y="9406"/>
                </a:cubicBezTo>
                <a:cubicBezTo>
                  <a:pt x="0" y="10002"/>
                  <a:pt x="484" y="10485"/>
                  <a:pt x="1079" y="10485"/>
                </a:cubicBezTo>
                <a:cubicBezTo>
                  <a:pt x="1897" y="10485"/>
                  <a:pt x="2416" y="9606"/>
                  <a:pt x="2029" y="8893"/>
                </a:cubicBezTo>
                <a:lnTo>
                  <a:pt x="2854" y="8067"/>
                </a:lnTo>
                <a:cubicBezTo>
                  <a:pt x="3549" y="8656"/>
                  <a:pt x="4396" y="8944"/>
                  <a:pt x="5239" y="8944"/>
                </a:cubicBezTo>
                <a:cubicBezTo>
                  <a:pt x="5881" y="8944"/>
                  <a:pt x="6520" y="8777"/>
                  <a:pt x="7087" y="8449"/>
                </a:cubicBezTo>
                <a:lnTo>
                  <a:pt x="7799" y="9162"/>
                </a:lnTo>
                <a:cubicBezTo>
                  <a:pt x="7506" y="9773"/>
                  <a:pt x="7954" y="10485"/>
                  <a:pt x="8633" y="10485"/>
                </a:cubicBezTo>
                <a:cubicBezTo>
                  <a:pt x="9143" y="10485"/>
                  <a:pt x="9560" y="10070"/>
                  <a:pt x="9560" y="9560"/>
                </a:cubicBezTo>
                <a:cubicBezTo>
                  <a:pt x="9560" y="9026"/>
                  <a:pt x="9118" y="8635"/>
                  <a:pt x="8632" y="8635"/>
                </a:cubicBezTo>
                <a:cubicBezTo>
                  <a:pt x="8500" y="8635"/>
                  <a:pt x="8365" y="8663"/>
                  <a:pt x="8235" y="8726"/>
                </a:cubicBezTo>
                <a:lnTo>
                  <a:pt x="7601" y="8092"/>
                </a:lnTo>
                <a:cubicBezTo>
                  <a:pt x="9191" y="6773"/>
                  <a:pt x="9395" y="4424"/>
                  <a:pt x="8067" y="2855"/>
                </a:cubicBezTo>
                <a:cubicBezTo>
                  <a:pt x="8861" y="2061"/>
                  <a:pt x="8150" y="2771"/>
                  <a:pt x="8892" y="2029"/>
                </a:cubicBezTo>
                <a:cubicBezTo>
                  <a:pt x="9057" y="2119"/>
                  <a:pt x="9232" y="2160"/>
                  <a:pt x="9402" y="2160"/>
                </a:cubicBezTo>
                <a:cubicBezTo>
                  <a:pt x="9966" y="2160"/>
                  <a:pt x="10485" y="1710"/>
                  <a:pt x="10485" y="1081"/>
                </a:cubicBezTo>
                <a:cubicBezTo>
                  <a:pt x="10485" y="486"/>
                  <a:pt x="10000" y="1"/>
                  <a:pt x="9405" y="1"/>
                </a:cubicBezTo>
                <a:cubicBezTo>
                  <a:pt x="8587" y="1"/>
                  <a:pt x="8068" y="880"/>
                  <a:pt x="8456" y="1594"/>
                </a:cubicBezTo>
                <a:cubicBezTo>
                  <a:pt x="7722" y="2328"/>
                  <a:pt x="8422" y="1626"/>
                  <a:pt x="7630" y="2419"/>
                </a:cubicBezTo>
                <a:cubicBezTo>
                  <a:pt x="6935" y="1831"/>
                  <a:pt x="6087" y="1543"/>
                  <a:pt x="5243" y="1543"/>
                </a:cubicBezTo>
                <a:cubicBezTo>
                  <a:pt x="4602" y="1543"/>
                  <a:pt x="3964" y="1709"/>
                  <a:pt x="3397" y="2037"/>
                </a:cubicBezTo>
                <a:lnTo>
                  <a:pt x="2685" y="1324"/>
                </a:lnTo>
                <a:cubicBezTo>
                  <a:pt x="2978" y="715"/>
                  <a:pt x="2530" y="1"/>
                  <a:pt x="18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6" name="Google Shape;2096;p40"/>
          <p:cNvGrpSpPr/>
          <p:nvPr/>
        </p:nvGrpSpPr>
        <p:grpSpPr>
          <a:xfrm rot="-5400000">
            <a:off x="681702" y="-823119"/>
            <a:ext cx="1182802" cy="2546215"/>
            <a:chOff x="7350442" y="2608992"/>
            <a:chExt cx="777239" cy="1673160"/>
          </a:xfrm>
        </p:grpSpPr>
        <p:sp>
          <p:nvSpPr>
            <p:cNvPr id="2097" name="Google Shape;2097;p40"/>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8" name="Google Shape;2098;p40"/>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9" name="Google Shape;2099;p40"/>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0" name="Google Shape;2100;p40"/>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1" name="Google Shape;2101;p40"/>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2" name="Google Shape;2102;p40"/>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3" name="Google Shape;2103;p40"/>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4" name="Google Shape;2104;p40"/>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05" name="Google Shape;2105;p40"/>
          <p:cNvGrpSpPr/>
          <p:nvPr/>
        </p:nvGrpSpPr>
        <p:grpSpPr>
          <a:xfrm flipH="1" rot="5400000">
            <a:off x="7363145" y="-827538"/>
            <a:ext cx="1182802" cy="2555083"/>
            <a:chOff x="7350442" y="2608992"/>
            <a:chExt cx="777239" cy="1673160"/>
          </a:xfrm>
        </p:grpSpPr>
        <p:sp>
          <p:nvSpPr>
            <p:cNvPr id="2106" name="Google Shape;2106;p40"/>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7" name="Google Shape;2107;p40"/>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8" name="Google Shape;2108;p40"/>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9" name="Google Shape;2109;p40"/>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0" name="Google Shape;2110;p40"/>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1" name="Google Shape;2111;p40"/>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2" name="Google Shape;2112;p40"/>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3" name="Google Shape;2113;p40"/>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14" name="Google Shape;2114;p40"/>
          <p:cNvSpPr txBox="1"/>
          <p:nvPr>
            <p:ph idx="8" type="title"/>
          </p:nvPr>
        </p:nvSpPr>
        <p:spPr>
          <a:xfrm>
            <a:off x="6927550" y="1599975"/>
            <a:ext cx="13221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2115" name="Google Shape;2115;p40"/>
          <p:cNvSpPr txBox="1"/>
          <p:nvPr>
            <p:ph idx="4" type="title"/>
          </p:nvPr>
        </p:nvSpPr>
        <p:spPr>
          <a:xfrm>
            <a:off x="1495425" y="3329975"/>
            <a:ext cx="1322100" cy="36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2116" name="Google Shape;2116;p40"/>
          <p:cNvSpPr txBox="1"/>
          <p:nvPr>
            <p:ph idx="5" type="subTitle"/>
          </p:nvPr>
        </p:nvSpPr>
        <p:spPr>
          <a:xfrm>
            <a:off x="1495425" y="3733325"/>
            <a:ext cx="1322100" cy="65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a gas giant and a big planet</a:t>
            </a:r>
            <a:endParaRPr/>
          </a:p>
        </p:txBody>
      </p:sp>
      <p:sp>
        <p:nvSpPr>
          <p:cNvPr id="2117" name="Google Shape;2117;p40"/>
          <p:cNvSpPr txBox="1"/>
          <p:nvPr>
            <p:ph idx="6" type="title"/>
          </p:nvPr>
        </p:nvSpPr>
        <p:spPr>
          <a:xfrm>
            <a:off x="4211550" y="3329974"/>
            <a:ext cx="1322100" cy="36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CERES</a:t>
            </a:r>
            <a:endParaRPr/>
          </a:p>
        </p:txBody>
      </p:sp>
      <p:sp>
        <p:nvSpPr>
          <p:cNvPr id="2118" name="Google Shape;2118;p40"/>
          <p:cNvSpPr txBox="1"/>
          <p:nvPr>
            <p:ph idx="9" type="subTitle"/>
          </p:nvPr>
        </p:nvSpPr>
        <p:spPr>
          <a:xfrm>
            <a:off x="6927675" y="2003838"/>
            <a:ext cx="1322100" cy="65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2119" name="Google Shape;2119;p40"/>
          <p:cNvSpPr txBox="1"/>
          <p:nvPr>
            <p:ph idx="13" type="title"/>
          </p:nvPr>
        </p:nvSpPr>
        <p:spPr>
          <a:xfrm>
            <a:off x="6927675" y="3329974"/>
            <a:ext cx="1322100" cy="36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2120" name="Google Shape;2120;p40"/>
          <p:cNvSpPr txBox="1"/>
          <p:nvPr>
            <p:ph idx="15" type="title"/>
          </p:nvPr>
        </p:nvSpPr>
        <p:spPr>
          <a:xfrm>
            <a:off x="720000" y="539500"/>
            <a:ext cx="7704000" cy="576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KEY </a:t>
            </a:r>
            <a:r>
              <a:rPr lang="en">
                <a:solidFill>
                  <a:schemeClr val="accent1"/>
                </a:solidFill>
              </a:rPr>
              <a:t>FEATURES</a:t>
            </a:r>
            <a:endParaRPr>
              <a:solidFill>
                <a:schemeClr val="accent1"/>
              </a:solidFill>
            </a:endParaRPr>
          </a:p>
        </p:txBody>
      </p:sp>
      <p:sp>
        <p:nvSpPr>
          <p:cNvPr id="2121" name="Google Shape;2121;p40"/>
          <p:cNvSpPr txBox="1"/>
          <p:nvPr>
            <p:ph idx="2" type="title"/>
          </p:nvPr>
        </p:nvSpPr>
        <p:spPr>
          <a:xfrm>
            <a:off x="4211550" y="1599975"/>
            <a:ext cx="13221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122" name="Google Shape;2122;p40"/>
          <p:cNvSpPr txBox="1"/>
          <p:nvPr>
            <p:ph idx="3" type="subTitle"/>
          </p:nvPr>
        </p:nvSpPr>
        <p:spPr>
          <a:xfrm>
            <a:off x="4211550" y="2003850"/>
            <a:ext cx="1322100" cy="65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beautiful name</a:t>
            </a:r>
            <a:endParaRPr/>
          </a:p>
        </p:txBody>
      </p:sp>
      <p:sp>
        <p:nvSpPr>
          <p:cNvPr id="2123" name="Google Shape;2123;p40"/>
          <p:cNvSpPr txBox="1"/>
          <p:nvPr>
            <p:ph idx="7" type="subTitle"/>
          </p:nvPr>
        </p:nvSpPr>
        <p:spPr>
          <a:xfrm>
            <a:off x="4211550" y="3733375"/>
            <a:ext cx="1322100" cy="65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a:t>
            </a:r>
            <a:r>
              <a:rPr lang="en"/>
              <a:t>s located in the main asteroid belt</a:t>
            </a:r>
            <a:endParaRPr/>
          </a:p>
        </p:txBody>
      </p:sp>
      <p:sp>
        <p:nvSpPr>
          <p:cNvPr id="2124" name="Google Shape;2124;p40"/>
          <p:cNvSpPr txBox="1"/>
          <p:nvPr>
            <p:ph idx="14" type="subTitle"/>
          </p:nvPr>
        </p:nvSpPr>
        <p:spPr>
          <a:xfrm>
            <a:off x="6927675" y="3733375"/>
            <a:ext cx="1322100" cy="65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a:t>
            </a:r>
            <a:r>
              <a:rPr lang="en"/>
              <a:t>s a gas giant and has several rings</a:t>
            </a:r>
            <a:endParaRPr/>
          </a:p>
        </p:txBody>
      </p:sp>
      <p:sp>
        <p:nvSpPr>
          <p:cNvPr id="2125" name="Google Shape;2125;p40"/>
          <p:cNvSpPr/>
          <p:nvPr/>
        </p:nvSpPr>
        <p:spPr>
          <a:xfrm>
            <a:off x="1094120" y="1797503"/>
            <a:ext cx="81399" cy="81355"/>
          </a:xfrm>
          <a:custGeom>
            <a:rect b="b" l="l" r="r" t="t"/>
            <a:pathLst>
              <a:path extrusionOk="0" h="1857" w="1858">
                <a:moveTo>
                  <a:pt x="1229" y="628"/>
                </a:moveTo>
                <a:lnTo>
                  <a:pt x="1229" y="1255"/>
                </a:lnTo>
                <a:lnTo>
                  <a:pt x="601" y="1255"/>
                </a:lnTo>
                <a:lnTo>
                  <a:pt x="601" y="628"/>
                </a:lnTo>
                <a:close/>
                <a:moveTo>
                  <a:pt x="0" y="0"/>
                </a:moveTo>
                <a:lnTo>
                  <a:pt x="0" y="1856"/>
                </a:lnTo>
                <a:lnTo>
                  <a:pt x="1858" y="1856"/>
                </a:lnTo>
                <a:lnTo>
                  <a:pt x="18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6" name="Google Shape;2126;p40"/>
          <p:cNvGrpSpPr/>
          <p:nvPr/>
        </p:nvGrpSpPr>
        <p:grpSpPr>
          <a:xfrm>
            <a:off x="3654702" y="1599222"/>
            <a:ext cx="337060" cy="477866"/>
            <a:chOff x="5663302" y="1522010"/>
            <a:chExt cx="260057" cy="368667"/>
          </a:xfrm>
        </p:grpSpPr>
        <p:sp>
          <p:nvSpPr>
            <p:cNvPr id="2127" name="Google Shape;2127;p40"/>
            <p:cNvSpPr/>
            <p:nvPr/>
          </p:nvSpPr>
          <p:spPr>
            <a:xfrm>
              <a:off x="5728484" y="1760141"/>
              <a:ext cx="194802" cy="130536"/>
            </a:xfrm>
            <a:custGeom>
              <a:rect b="b" l="l" r="r" t="t"/>
              <a:pathLst>
                <a:path extrusionOk="0" h="3715" w="5544">
                  <a:moveTo>
                    <a:pt x="1" y="1"/>
                  </a:moveTo>
                  <a:lnTo>
                    <a:pt x="1" y="2570"/>
                  </a:lnTo>
                  <a:lnTo>
                    <a:pt x="759" y="3714"/>
                  </a:lnTo>
                  <a:lnTo>
                    <a:pt x="1858" y="3714"/>
                  </a:lnTo>
                  <a:lnTo>
                    <a:pt x="1858" y="2608"/>
                  </a:lnTo>
                  <a:lnTo>
                    <a:pt x="1229" y="1990"/>
                  </a:lnTo>
                  <a:lnTo>
                    <a:pt x="1229" y="628"/>
                  </a:lnTo>
                  <a:lnTo>
                    <a:pt x="1830" y="628"/>
                  </a:lnTo>
                  <a:lnTo>
                    <a:pt x="1830" y="1735"/>
                  </a:lnTo>
                  <a:lnTo>
                    <a:pt x="2458" y="2352"/>
                  </a:lnTo>
                  <a:lnTo>
                    <a:pt x="2458" y="3714"/>
                  </a:lnTo>
                  <a:lnTo>
                    <a:pt x="3087" y="3714"/>
                  </a:lnTo>
                  <a:lnTo>
                    <a:pt x="3087" y="2353"/>
                  </a:lnTo>
                  <a:lnTo>
                    <a:pt x="3714" y="1736"/>
                  </a:lnTo>
                  <a:lnTo>
                    <a:pt x="3714" y="628"/>
                  </a:lnTo>
                  <a:lnTo>
                    <a:pt x="4315" y="628"/>
                  </a:lnTo>
                  <a:lnTo>
                    <a:pt x="4315" y="1990"/>
                  </a:lnTo>
                  <a:lnTo>
                    <a:pt x="3714" y="2608"/>
                  </a:lnTo>
                  <a:lnTo>
                    <a:pt x="3714" y="3714"/>
                  </a:lnTo>
                  <a:lnTo>
                    <a:pt x="4785" y="3714"/>
                  </a:lnTo>
                  <a:lnTo>
                    <a:pt x="5544" y="2570"/>
                  </a:lnTo>
                  <a:lnTo>
                    <a:pt x="55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0"/>
            <p:cNvSpPr/>
            <p:nvPr/>
          </p:nvSpPr>
          <p:spPr>
            <a:xfrm>
              <a:off x="5728484" y="1554618"/>
              <a:ext cx="32643" cy="79797"/>
            </a:xfrm>
            <a:custGeom>
              <a:rect b="b" l="l" r="r" t="t"/>
              <a:pathLst>
                <a:path extrusionOk="0" h="2271" w="929">
                  <a:moveTo>
                    <a:pt x="464" y="0"/>
                  </a:moveTo>
                  <a:cubicBezTo>
                    <a:pt x="208" y="0"/>
                    <a:pt x="1" y="208"/>
                    <a:pt x="1" y="463"/>
                  </a:cubicBezTo>
                  <a:lnTo>
                    <a:pt x="1" y="2270"/>
                  </a:lnTo>
                  <a:cubicBezTo>
                    <a:pt x="149" y="2200"/>
                    <a:pt x="308" y="2166"/>
                    <a:pt x="464" y="2166"/>
                  </a:cubicBezTo>
                  <a:cubicBezTo>
                    <a:pt x="625" y="2166"/>
                    <a:pt x="784" y="2202"/>
                    <a:pt x="929" y="2270"/>
                  </a:cubicBezTo>
                  <a:lnTo>
                    <a:pt x="929" y="472"/>
                  </a:lnTo>
                  <a:cubicBezTo>
                    <a:pt x="929" y="252"/>
                    <a:pt x="752" y="36"/>
                    <a:pt x="533" y="5"/>
                  </a:cubicBezTo>
                  <a:cubicBezTo>
                    <a:pt x="510" y="2"/>
                    <a:pt x="487" y="0"/>
                    <a:pt x="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0"/>
            <p:cNvSpPr/>
            <p:nvPr/>
          </p:nvSpPr>
          <p:spPr>
            <a:xfrm>
              <a:off x="5782210" y="1522010"/>
              <a:ext cx="32643" cy="112440"/>
            </a:xfrm>
            <a:custGeom>
              <a:rect b="b" l="l" r="r" t="t"/>
              <a:pathLst>
                <a:path extrusionOk="0" h="3200" w="929">
                  <a:moveTo>
                    <a:pt x="466" y="0"/>
                  </a:moveTo>
                  <a:cubicBezTo>
                    <a:pt x="209" y="0"/>
                    <a:pt x="1" y="209"/>
                    <a:pt x="1" y="465"/>
                  </a:cubicBezTo>
                  <a:lnTo>
                    <a:pt x="1" y="3200"/>
                  </a:lnTo>
                  <a:cubicBezTo>
                    <a:pt x="148" y="3130"/>
                    <a:pt x="307" y="3095"/>
                    <a:pt x="465" y="3095"/>
                  </a:cubicBezTo>
                  <a:cubicBezTo>
                    <a:pt x="624" y="3095"/>
                    <a:pt x="782" y="3130"/>
                    <a:pt x="929" y="3200"/>
                  </a:cubicBezTo>
                  <a:lnTo>
                    <a:pt x="929" y="474"/>
                  </a:lnTo>
                  <a:cubicBezTo>
                    <a:pt x="929" y="254"/>
                    <a:pt x="752" y="36"/>
                    <a:pt x="533" y="5"/>
                  </a:cubicBezTo>
                  <a:cubicBezTo>
                    <a:pt x="510" y="2"/>
                    <a:pt x="488" y="0"/>
                    <a:pt x="4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0"/>
            <p:cNvSpPr/>
            <p:nvPr/>
          </p:nvSpPr>
          <p:spPr>
            <a:xfrm>
              <a:off x="5836920" y="1543726"/>
              <a:ext cx="32643" cy="90725"/>
            </a:xfrm>
            <a:custGeom>
              <a:rect b="b" l="l" r="r" t="t"/>
              <a:pathLst>
                <a:path extrusionOk="0" h="2582" w="929">
                  <a:moveTo>
                    <a:pt x="464" y="1"/>
                  </a:moveTo>
                  <a:cubicBezTo>
                    <a:pt x="208" y="1"/>
                    <a:pt x="1" y="209"/>
                    <a:pt x="1" y="465"/>
                  </a:cubicBezTo>
                  <a:lnTo>
                    <a:pt x="1" y="2582"/>
                  </a:lnTo>
                  <a:cubicBezTo>
                    <a:pt x="147" y="2512"/>
                    <a:pt x="306" y="2477"/>
                    <a:pt x="465" y="2477"/>
                  </a:cubicBezTo>
                  <a:cubicBezTo>
                    <a:pt x="624" y="2477"/>
                    <a:pt x="782" y="2512"/>
                    <a:pt x="929" y="2582"/>
                  </a:cubicBezTo>
                  <a:lnTo>
                    <a:pt x="929" y="474"/>
                  </a:lnTo>
                  <a:cubicBezTo>
                    <a:pt x="929" y="253"/>
                    <a:pt x="752" y="37"/>
                    <a:pt x="533" y="6"/>
                  </a:cubicBezTo>
                  <a:cubicBezTo>
                    <a:pt x="510" y="2"/>
                    <a:pt x="487" y="1"/>
                    <a:pt x="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0"/>
            <p:cNvSpPr/>
            <p:nvPr/>
          </p:nvSpPr>
          <p:spPr>
            <a:xfrm>
              <a:off x="5890646" y="1565441"/>
              <a:ext cx="32643" cy="68975"/>
            </a:xfrm>
            <a:custGeom>
              <a:rect b="b" l="l" r="r" t="t"/>
              <a:pathLst>
                <a:path extrusionOk="0" h="1963" w="929">
                  <a:moveTo>
                    <a:pt x="465" y="1"/>
                  </a:moveTo>
                  <a:cubicBezTo>
                    <a:pt x="209" y="1"/>
                    <a:pt x="1" y="209"/>
                    <a:pt x="1" y="465"/>
                  </a:cubicBezTo>
                  <a:lnTo>
                    <a:pt x="1" y="1962"/>
                  </a:lnTo>
                  <a:cubicBezTo>
                    <a:pt x="148" y="1891"/>
                    <a:pt x="306" y="1857"/>
                    <a:pt x="463" y="1857"/>
                  </a:cubicBezTo>
                  <a:cubicBezTo>
                    <a:pt x="624" y="1857"/>
                    <a:pt x="784" y="1893"/>
                    <a:pt x="929" y="1962"/>
                  </a:cubicBezTo>
                  <a:lnTo>
                    <a:pt x="929" y="465"/>
                  </a:lnTo>
                  <a:cubicBezTo>
                    <a:pt x="929" y="209"/>
                    <a:pt x="720" y="1"/>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0"/>
            <p:cNvSpPr/>
            <p:nvPr/>
          </p:nvSpPr>
          <p:spPr>
            <a:xfrm>
              <a:off x="5728308" y="1652232"/>
              <a:ext cx="32537" cy="32537"/>
            </a:xfrm>
            <a:custGeom>
              <a:rect b="b" l="l" r="r" t="t"/>
              <a:pathLst>
                <a:path extrusionOk="0" h="926" w="926">
                  <a:moveTo>
                    <a:pt x="463" y="1"/>
                  </a:moveTo>
                  <a:cubicBezTo>
                    <a:pt x="207" y="1"/>
                    <a:pt x="0" y="207"/>
                    <a:pt x="0" y="463"/>
                  </a:cubicBezTo>
                  <a:cubicBezTo>
                    <a:pt x="0" y="719"/>
                    <a:pt x="207" y="926"/>
                    <a:pt x="463" y="926"/>
                  </a:cubicBezTo>
                  <a:cubicBezTo>
                    <a:pt x="718" y="926"/>
                    <a:pt x="925" y="719"/>
                    <a:pt x="925" y="463"/>
                  </a:cubicBezTo>
                  <a:cubicBezTo>
                    <a:pt x="925" y="207"/>
                    <a:pt x="717" y="1"/>
                    <a:pt x="4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0"/>
            <p:cNvSpPr/>
            <p:nvPr/>
          </p:nvSpPr>
          <p:spPr>
            <a:xfrm>
              <a:off x="5782491" y="1652232"/>
              <a:ext cx="32537" cy="32537"/>
            </a:xfrm>
            <a:custGeom>
              <a:rect b="b" l="l" r="r" t="t"/>
              <a:pathLst>
                <a:path extrusionOk="0" h="926" w="926">
                  <a:moveTo>
                    <a:pt x="463" y="1"/>
                  </a:moveTo>
                  <a:cubicBezTo>
                    <a:pt x="207" y="1"/>
                    <a:pt x="0" y="207"/>
                    <a:pt x="0" y="463"/>
                  </a:cubicBezTo>
                  <a:cubicBezTo>
                    <a:pt x="0" y="719"/>
                    <a:pt x="207" y="926"/>
                    <a:pt x="463" y="926"/>
                  </a:cubicBezTo>
                  <a:cubicBezTo>
                    <a:pt x="717" y="926"/>
                    <a:pt x="925" y="719"/>
                    <a:pt x="925" y="463"/>
                  </a:cubicBezTo>
                  <a:cubicBezTo>
                    <a:pt x="925" y="207"/>
                    <a:pt x="717" y="1"/>
                    <a:pt x="4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0"/>
            <p:cNvSpPr/>
            <p:nvPr/>
          </p:nvSpPr>
          <p:spPr>
            <a:xfrm>
              <a:off x="5890822" y="1652232"/>
              <a:ext cx="32537" cy="32537"/>
            </a:xfrm>
            <a:custGeom>
              <a:rect b="b" l="l" r="r" t="t"/>
              <a:pathLst>
                <a:path extrusionOk="0" h="926" w="926">
                  <a:moveTo>
                    <a:pt x="463" y="1"/>
                  </a:moveTo>
                  <a:cubicBezTo>
                    <a:pt x="208" y="1"/>
                    <a:pt x="0" y="207"/>
                    <a:pt x="0" y="463"/>
                  </a:cubicBezTo>
                  <a:cubicBezTo>
                    <a:pt x="0" y="719"/>
                    <a:pt x="207" y="926"/>
                    <a:pt x="463" y="926"/>
                  </a:cubicBezTo>
                  <a:cubicBezTo>
                    <a:pt x="718" y="926"/>
                    <a:pt x="925" y="719"/>
                    <a:pt x="925" y="463"/>
                  </a:cubicBezTo>
                  <a:cubicBezTo>
                    <a:pt x="925" y="207"/>
                    <a:pt x="718" y="1"/>
                    <a:pt x="4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0"/>
            <p:cNvSpPr/>
            <p:nvPr/>
          </p:nvSpPr>
          <p:spPr>
            <a:xfrm>
              <a:off x="5836604" y="1652232"/>
              <a:ext cx="32537" cy="32537"/>
            </a:xfrm>
            <a:custGeom>
              <a:rect b="b" l="l" r="r" t="t"/>
              <a:pathLst>
                <a:path extrusionOk="0" h="926" w="926">
                  <a:moveTo>
                    <a:pt x="463" y="1"/>
                  </a:moveTo>
                  <a:cubicBezTo>
                    <a:pt x="209" y="1"/>
                    <a:pt x="1" y="207"/>
                    <a:pt x="1" y="463"/>
                  </a:cubicBezTo>
                  <a:cubicBezTo>
                    <a:pt x="1" y="719"/>
                    <a:pt x="209" y="926"/>
                    <a:pt x="463" y="926"/>
                  </a:cubicBezTo>
                  <a:cubicBezTo>
                    <a:pt x="719" y="926"/>
                    <a:pt x="926" y="719"/>
                    <a:pt x="926" y="463"/>
                  </a:cubicBezTo>
                  <a:cubicBezTo>
                    <a:pt x="926" y="207"/>
                    <a:pt x="719" y="1"/>
                    <a:pt x="4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0"/>
            <p:cNvSpPr/>
            <p:nvPr/>
          </p:nvSpPr>
          <p:spPr>
            <a:xfrm>
              <a:off x="5663302" y="1630517"/>
              <a:ext cx="32608" cy="36332"/>
            </a:xfrm>
            <a:custGeom>
              <a:rect b="b" l="l" r="r" t="t"/>
              <a:pathLst>
                <a:path extrusionOk="0" h="1034" w="928">
                  <a:moveTo>
                    <a:pt x="463" y="1"/>
                  </a:moveTo>
                  <a:cubicBezTo>
                    <a:pt x="207" y="1"/>
                    <a:pt x="0" y="209"/>
                    <a:pt x="0" y="464"/>
                  </a:cubicBezTo>
                  <a:lnTo>
                    <a:pt x="0" y="1034"/>
                  </a:lnTo>
                  <a:cubicBezTo>
                    <a:pt x="145" y="964"/>
                    <a:pt x="304" y="929"/>
                    <a:pt x="463" y="929"/>
                  </a:cubicBezTo>
                  <a:cubicBezTo>
                    <a:pt x="621" y="929"/>
                    <a:pt x="780" y="963"/>
                    <a:pt x="928" y="1034"/>
                  </a:cubicBezTo>
                  <a:lnTo>
                    <a:pt x="928" y="473"/>
                  </a:lnTo>
                  <a:cubicBezTo>
                    <a:pt x="928" y="253"/>
                    <a:pt x="751" y="37"/>
                    <a:pt x="532" y="6"/>
                  </a:cubicBezTo>
                  <a:cubicBezTo>
                    <a:pt x="509" y="3"/>
                    <a:pt x="486" y="1"/>
                    <a:pt x="4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0"/>
            <p:cNvSpPr/>
            <p:nvPr/>
          </p:nvSpPr>
          <p:spPr>
            <a:xfrm>
              <a:off x="5663302" y="1684735"/>
              <a:ext cx="32537" cy="32537"/>
            </a:xfrm>
            <a:custGeom>
              <a:rect b="b" l="l" r="r" t="t"/>
              <a:pathLst>
                <a:path extrusionOk="0" h="926" w="926">
                  <a:moveTo>
                    <a:pt x="463" y="1"/>
                  </a:moveTo>
                  <a:cubicBezTo>
                    <a:pt x="207" y="1"/>
                    <a:pt x="0" y="209"/>
                    <a:pt x="0" y="463"/>
                  </a:cubicBezTo>
                  <a:cubicBezTo>
                    <a:pt x="0" y="719"/>
                    <a:pt x="207" y="926"/>
                    <a:pt x="463" y="926"/>
                  </a:cubicBezTo>
                  <a:cubicBezTo>
                    <a:pt x="717" y="926"/>
                    <a:pt x="925" y="719"/>
                    <a:pt x="925" y="463"/>
                  </a:cubicBezTo>
                  <a:cubicBezTo>
                    <a:pt x="925" y="207"/>
                    <a:pt x="718" y="1"/>
                    <a:pt x="4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0"/>
            <p:cNvSpPr/>
            <p:nvPr/>
          </p:nvSpPr>
          <p:spPr>
            <a:xfrm>
              <a:off x="5728484" y="1702866"/>
              <a:ext cx="32643" cy="36192"/>
            </a:xfrm>
            <a:custGeom>
              <a:rect b="b" l="l" r="r" t="t"/>
              <a:pathLst>
                <a:path extrusionOk="0" h="1030" w="929">
                  <a:moveTo>
                    <a:pt x="1" y="1"/>
                  </a:moveTo>
                  <a:lnTo>
                    <a:pt x="1" y="1030"/>
                  </a:lnTo>
                  <a:lnTo>
                    <a:pt x="929" y="1030"/>
                  </a:lnTo>
                  <a:lnTo>
                    <a:pt x="929" y="1"/>
                  </a:lnTo>
                  <a:cubicBezTo>
                    <a:pt x="784" y="69"/>
                    <a:pt x="624" y="105"/>
                    <a:pt x="464" y="105"/>
                  </a:cubicBezTo>
                  <a:cubicBezTo>
                    <a:pt x="307" y="105"/>
                    <a:pt x="149" y="7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0"/>
            <p:cNvSpPr/>
            <p:nvPr/>
          </p:nvSpPr>
          <p:spPr>
            <a:xfrm>
              <a:off x="5782210" y="1702866"/>
              <a:ext cx="32643" cy="36192"/>
            </a:xfrm>
            <a:custGeom>
              <a:rect b="b" l="l" r="r" t="t"/>
              <a:pathLst>
                <a:path extrusionOk="0" h="1030" w="929">
                  <a:moveTo>
                    <a:pt x="1" y="1"/>
                  </a:moveTo>
                  <a:lnTo>
                    <a:pt x="1" y="1030"/>
                  </a:lnTo>
                  <a:lnTo>
                    <a:pt x="929" y="1030"/>
                  </a:lnTo>
                  <a:lnTo>
                    <a:pt x="929" y="1"/>
                  </a:lnTo>
                  <a:cubicBezTo>
                    <a:pt x="782" y="70"/>
                    <a:pt x="623" y="105"/>
                    <a:pt x="464" y="105"/>
                  </a:cubicBezTo>
                  <a:cubicBezTo>
                    <a:pt x="306" y="105"/>
                    <a:pt x="148" y="70"/>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0"/>
            <p:cNvSpPr/>
            <p:nvPr/>
          </p:nvSpPr>
          <p:spPr>
            <a:xfrm>
              <a:off x="5836920" y="1702866"/>
              <a:ext cx="32643" cy="36192"/>
            </a:xfrm>
            <a:custGeom>
              <a:rect b="b" l="l" r="r" t="t"/>
              <a:pathLst>
                <a:path extrusionOk="0" h="1030" w="929">
                  <a:moveTo>
                    <a:pt x="1" y="1"/>
                  </a:moveTo>
                  <a:lnTo>
                    <a:pt x="1" y="1030"/>
                  </a:lnTo>
                  <a:lnTo>
                    <a:pt x="929" y="1030"/>
                  </a:lnTo>
                  <a:lnTo>
                    <a:pt x="929" y="1"/>
                  </a:lnTo>
                  <a:cubicBezTo>
                    <a:pt x="782" y="70"/>
                    <a:pt x="623" y="105"/>
                    <a:pt x="464" y="105"/>
                  </a:cubicBezTo>
                  <a:cubicBezTo>
                    <a:pt x="305" y="105"/>
                    <a:pt x="147" y="70"/>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0"/>
            <p:cNvSpPr/>
            <p:nvPr/>
          </p:nvSpPr>
          <p:spPr>
            <a:xfrm>
              <a:off x="5890646" y="1702866"/>
              <a:ext cx="32643" cy="36192"/>
            </a:xfrm>
            <a:custGeom>
              <a:rect b="b" l="l" r="r" t="t"/>
              <a:pathLst>
                <a:path extrusionOk="0" h="1030" w="929">
                  <a:moveTo>
                    <a:pt x="1" y="1"/>
                  </a:moveTo>
                  <a:lnTo>
                    <a:pt x="1" y="1030"/>
                  </a:lnTo>
                  <a:lnTo>
                    <a:pt x="929" y="1030"/>
                  </a:lnTo>
                  <a:lnTo>
                    <a:pt x="929" y="1"/>
                  </a:lnTo>
                  <a:cubicBezTo>
                    <a:pt x="784" y="69"/>
                    <a:pt x="625" y="105"/>
                    <a:pt x="464" y="105"/>
                  </a:cubicBezTo>
                  <a:cubicBezTo>
                    <a:pt x="308" y="105"/>
                    <a:pt x="150" y="7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0"/>
            <p:cNvSpPr/>
            <p:nvPr/>
          </p:nvSpPr>
          <p:spPr>
            <a:xfrm>
              <a:off x="5673879" y="1727498"/>
              <a:ext cx="32608" cy="49544"/>
            </a:xfrm>
            <a:custGeom>
              <a:rect b="b" l="l" r="r" t="t"/>
              <a:pathLst>
                <a:path extrusionOk="0" h="1410" w="928">
                  <a:moveTo>
                    <a:pt x="927" y="0"/>
                  </a:moveTo>
                  <a:cubicBezTo>
                    <a:pt x="724" y="208"/>
                    <a:pt x="449" y="325"/>
                    <a:pt x="158" y="325"/>
                  </a:cubicBezTo>
                  <a:cubicBezTo>
                    <a:pt x="106" y="325"/>
                    <a:pt x="54" y="322"/>
                    <a:pt x="1" y="314"/>
                  </a:cubicBezTo>
                  <a:lnTo>
                    <a:pt x="1" y="314"/>
                  </a:lnTo>
                  <a:lnTo>
                    <a:pt x="927" y="1410"/>
                  </a:lnTo>
                  <a:lnTo>
                    <a:pt x="9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3" name="Google Shape;2143;p40"/>
          <p:cNvGrpSpPr/>
          <p:nvPr/>
        </p:nvGrpSpPr>
        <p:grpSpPr>
          <a:xfrm>
            <a:off x="905157" y="3342903"/>
            <a:ext cx="459361" cy="450505"/>
            <a:chOff x="3162241" y="3336368"/>
            <a:chExt cx="375694" cy="368421"/>
          </a:xfrm>
        </p:grpSpPr>
        <p:sp>
          <p:nvSpPr>
            <p:cNvPr id="2144" name="Google Shape;2144;p40"/>
            <p:cNvSpPr/>
            <p:nvPr/>
          </p:nvSpPr>
          <p:spPr>
            <a:xfrm>
              <a:off x="3272680" y="3382434"/>
              <a:ext cx="61139" cy="61174"/>
            </a:xfrm>
            <a:custGeom>
              <a:rect b="b" l="l" r="r" t="t"/>
              <a:pathLst>
                <a:path extrusionOk="0" h="1741" w="1740">
                  <a:moveTo>
                    <a:pt x="871" y="0"/>
                  </a:moveTo>
                  <a:lnTo>
                    <a:pt x="1" y="870"/>
                  </a:lnTo>
                  <a:lnTo>
                    <a:pt x="871" y="1740"/>
                  </a:lnTo>
                  <a:lnTo>
                    <a:pt x="1739" y="870"/>
                  </a:lnTo>
                  <a:lnTo>
                    <a:pt x="8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0"/>
            <p:cNvSpPr/>
            <p:nvPr/>
          </p:nvSpPr>
          <p:spPr>
            <a:xfrm>
              <a:off x="3226860" y="3336649"/>
              <a:ext cx="61139" cy="61104"/>
            </a:xfrm>
            <a:custGeom>
              <a:rect b="b" l="l" r="r" t="t"/>
              <a:pathLst>
                <a:path extrusionOk="0" h="1739" w="1740">
                  <a:moveTo>
                    <a:pt x="871" y="0"/>
                  </a:moveTo>
                  <a:lnTo>
                    <a:pt x="1" y="869"/>
                  </a:lnTo>
                  <a:lnTo>
                    <a:pt x="871" y="1739"/>
                  </a:lnTo>
                  <a:lnTo>
                    <a:pt x="1739" y="869"/>
                  </a:lnTo>
                  <a:lnTo>
                    <a:pt x="8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0"/>
            <p:cNvSpPr/>
            <p:nvPr/>
          </p:nvSpPr>
          <p:spPr>
            <a:xfrm>
              <a:off x="3181040" y="3382434"/>
              <a:ext cx="61104" cy="61174"/>
            </a:xfrm>
            <a:custGeom>
              <a:rect b="b" l="l" r="r" t="t"/>
              <a:pathLst>
                <a:path extrusionOk="0" h="1741" w="1739">
                  <a:moveTo>
                    <a:pt x="870" y="0"/>
                  </a:moveTo>
                  <a:lnTo>
                    <a:pt x="0" y="870"/>
                  </a:lnTo>
                  <a:lnTo>
                    <a:pt x="870" y="1740"/>
                  </a:lnTo>
                  <a:lnTo>
                    <a:pt x="1739" y="870"/>
                  </a:lnTo>
                  <a:lnTo>
                    <a:pt x="8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0"/>
            <p:cNvSpPr/>
            <p:nvPr/>
          </p:nvSpPr>
          <p:spPr>
            <a:xfrm>
              <a:off x="3226860" y="3428254"/>
              <a:ext cx="61139" cy="61104"/>
            </a:xfrm>
            <a:custGeom>
              <a:rect b="b" l="l" r="r" t="t"/>
              <a:pathLst>
                <a:path extrusionOk="0" h="1739" w="1740">
                  <a:moveTo>
                    <a:pt x="871" y="0"/>
                  </a:moveTo>
                  <a:lnTo>
                    <a:pt x="1" y="870"/>
                  </a:lnTo>
                  <a:lnTo>
                    <a:pt x="871" y="1739"/>
                  </a:lnTo>
                  <a:lnTo>
                    <a:pt x="1739" y="870"/>
                  </a:lnTo>
                  <a:lnTo>
                    <a:pt x="8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0"/>
            <p:cNvSpPr/>
            <p:nvPr/>
          </p:nvSpPr>
          <p:spPr>
            <a:xfrm>
              <a:off x="3425425" y="3535214"/>
              <a:ext cx="61139" cy="61139"/>
            </a:xfrm>
            <a:custGeom>
              <a:rect b="b" l="l" r="r" t="t"/>
              <a:pathLst>
                <a:path extrusionOk="0" h="1740" w="1740">
                  <a:moveTo>
                    <a:pt x="869" y="1"/>
                  </a:moveTo>
                  <a:lnTo>
                    <a:pt x="1" y="869"/>
                  </a:lnTo>
                  <a:lnTo>
                    <a:pt x="869" y="1739"/>
                  </a:lnTo>
                  <a:lnTo>
                    <a:pt x="1739" y="869"/>
                  </a:lnTo>
                  <a:lnTo>
                    <a:pt x="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0"/>
            <p:cNvSpPr/>
            <p:nvPr/>
          </p:nvSpPr>
          <p:spPr>
            <a:xfrm>
              <a:off x="3425390" y="3626819"/>
              <a:ext cx="61174" cy="61174"/>
            </a:xfrm>
            <a:custGeom>
              <a:rect b="b" l="l" r="r" t="t"/>
              <a:pathLst>
                <a:path extrusionOk="0" h="1741" w="1741">
                  <a:moveTo>
                    <a:pt x="870" y="1"/>
                  </a:moveTo>
                  <a:lnTo>
                    <a:pt x="0" y="871"/>
                  </a:lnTo>
                  <a:lnTo>
                    <a:pt x="870" y="1740"/>
                  </a:lnTo>
                  <a:lnTo>
                    <a:pt x="1740" y="871"/>
                  </a:lnTo>
                  <a:lnTo>
                    <a:pt x="8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0"/>
            <p:cNvSpPr/>
            <p:nvPr/>
          </p:nvSpPr>
          <p:spPr>
            <a:xfrm>
              <a:off x="3471210" y="3581034"/>
              <a:ext cx="61174" cy="61139"/>
            </a:xfrm>
            <a:custGeom>
              <a:rect b="b" l="l" r="r" t="t"/>
              <a:pathLst>
                <a:path extrusionOk="0" h="1740" w="1741">
                  <a:moveTo>
                    <a:pt x="871" y="1"/>
                  </a:moveTo>
                  <a:lnTo>
                    <a:pt x="1" y="869"/>
                  </a:lnTo>
                  <a:lnTo>
                    <a:pt x="871" y="1739"/>
                  </a:lnTo>
                  <a:lnTo>
                    <a:pt x="1741" y="869"/>
                  </a:lnTo>
                  <a:lnTo>
                    <a:pt x="8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0"/>
            <p:cNvSpPr/>
            <p:nvPr/>
          </p:nvSpPr>
          <p:spPr>
            <a:xfrm>
              <a:off x="3379605" y="3580999"/>
              <a:ext cx="61139" cy="61174"/>
            </a:xfrm>
            <a:custGeom>
              <a:rect b="b" l="l" r="r" t="t"/>
              <a:pathLst>
                <a:path extrusionOk="0" h="1741" w="1740">
                  <a:moveTo>
                    <a:pt x="869" y="0"/>
                  </a:moveTo>
                  <a:lnTo>
                    <a:pt x="1" y="870"/>
                  </a:lnTo>
                  <a:lnTo>
                    <a:pt x="869" y="1740"/>
                  </a:lnTo>
                  <a:lnTo>
                    <a:pt x="1739" y="870"/>
                  </a:lnTo>
                  <a:lnTo>
                    <a:pt x="8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0"/>
            <p:cNvSpPr/>
            <p:nvPr/>
          </p:nvSpPr>
          <p:spPr>
            <a:xfrm>
              <a:off x="3364074" y="3336368"/>
              <a:ext cx="173860" cy="168555"/>
            </a:xfrm>
            <a:custGeom>
              <a:rect b="b" l="l" r="r" t="t"/>
              <a:pathLst>
                <a:path extrusionOk="0" h="4797" w="4948">
                  <a:moveTo>
                    <a:pt x="3262" y="1"/>
                  </a:moveTo>
                  <a:cubicBezTo>
                    <a:pt x="2868" y="1"/>
                    <a:pt x="2475" y="150"/>
                    <a:pt x="2175" y="450"/>
                  </a:cubicBezTo>
                  <a:lnTo>
                    <a:pt x="1522" y="1101"/>
                  </a:lnTo>
                  <a:lnTo>
                    <a:pt x="2392" y="1971"/>
                  </a:lnTo>
                  <a:lnTo>
                    <a:pt x="1958" y="2406"/>
                  </a:lnTo>
                  <a:lnTo>
                    <a:pt x="871" y="1319"/>
                  </a:lnTo>
                  <a:lnTo>
                    <a:pt x="1" y="2189"/>
                  </a:lnTo>
                  <a:lnTo>
                    <a:pt x="2609" y="4797"/>
                  </a:lnTo>
                  <a:lnTo>
                    <a:pt x="3479" y="3927"/>
                  </a:lnTo>
                  <a:lnTo>
                    <a:pt x="2392" y="2841"/>
                  </a:lnTo>
                  <a:lnTo>
                    <a:pt x="2826" y="2406"/>
                  </a:lnTo>
                  <a:lnTo>
                    <a:pt x="3696" y="3276"/>
                  </a:lnTo>
                  <a:lnTo>
                    <a:pt x="4349" y="2623"/>
                  </a:lnTo>
                  <a:cubicBezTo>
                    <a:pt x="4947" y="2023"/>
                    <a:pt x="4947" y="1049"/>
                    <a:pt x="4349" y="450"/>
                  </a:cubicBezTo>
                  <a:cubicBezTo>
                    <a:pt x="4050" y="150"/>
                    <a:pt x="3656" y="1"/>
                    <a:pt x="3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0"/>
            <p:cNvSpPr/>
            <p:nvPr/>
          </p:nvSpPr>
          <p:spPr>
            <a:xfrm>
              <a:off x="3250121" y="3428500"/>
              <a:ext cx="190410" cy="190410"/>
            </a:xfrm>
            <a:custGeom>
              <a:rect b="b" l="l" r="r" t="t"/>
              <a:pathLst>
                <a:path extrusionOk="0" h="5419" w="5419">
                  <a:moveTo>
                    <a:pt x="2810" y="1"/>
                  </a:moveTo>
                  <a:lnTo>
                    <a:pt x="1947" y="863"/>
                  </a:lnTo>
                  <a:lnTo>
                    <a:pt x="1513" y="428"/>
                  </a:lnTo>
                  <a:lnTo>
                    <a:pt x="1079" y="863"/>
                  </a:lnTo>
                  <a:lnTo>
                    <a:pt x="1513" y="1298"/>
                  </a:lnTo>
                  <a:lnTo>
                    <a:pt x="0" y="2810"/>
                  </a:lnTo>
                  <a:lnTo>
                    <a:pt x="2609" y="5418"/>
                  </a:lnTo>
                  <a:lnTo>
                    <a:pt x="4121" y="3906"/>
                  </a:lnTo>
                  <a:lnTo>
                    <a:pt x="4556" y="4340"/>
                  </a:lnTo>
                  <a:lnTo>
                    <a:pt x="4991" y="3906"/>
                  </a:lnTo>
                  <a:lnTo>
                    <a:pt x="4556" y="3472"/>
                  </a:lnTo>
                  <a:lnTo>
                    <a:pt x="5418" y="2609"/>
                  </a:lnTo>
                  <a:lnTo>
                    <a:pt x="28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0"/>
            <p:cNvSpPr/>
            <p:nvPr/>
          </p:nvSpPr>
          <p:spPr>
            <a:xfrm>
              <a:off x="3162241" y="3565433"/>
              <a:ext cx="141358" cy="139355"/>
            </a:xfrm>
            <a:custGeom>
              <a:rect b="b" l="l" r="r" t="t"/>
              <a:pathLst>
                <a:path extrusionOk="0" h="3966" w="4023">
                  <a:moveTo>
                    <a:pt x="2719" y="0"/>
                  </a:moveTo>
                  <a:lnTo>
                    <a:pt x="2258" y="463"/>
                  </a:lnTo>
                  <a:cubicBezTo>
                    <a:pt x="2064" y="348"/>
                    <a:pt x="1847" y="291"/>
                    <a:pt x="1630" y="291"/>
                  </a:cubicBezTo>
                  <a:cubicBezTo>
                    <a:pt x="1315" y="291"/>
                    <a:pt x="1001" y="411"/>
                    <a:pt x="761" y="651"/>
                  </a:cubicBezTo>
                  <a:lnTo>
                    <a:pt x="1849" y="1740"/>
                  </a:lnTo>
                  <a:lnTo>
                    <a:pt x="1112" y="2476"/>
                  </a:lnTo>
                  <a:cubicBezTo>
                    <a:pt x="1026" y="2444"/>
                    <a:pt x="935" y="2428"/>
                    <a:pt x="843" y="2428"/>
                  </a:cubicBezTo>
                  <a:cubicBezTo>
                    <a:pt x="647" y="2428"/>
                    <a:pt x="451" y="2503"/>
                    <a:pt x="300" y="2653"/>
                  </a:cubicBezTo>
                  <a:cubicBezTo>
                    <a:pt x="0" y="2954"/>
                    <a:pt x="0" y="3441"/>
                    <a:pt x="300" y="3740"/>
                  </a:cubicBezTo>
                  <a:cubicBezTo>
                    <a:pt x="451" y="3890"/>
                    <a:pt x="647" y="3966"/>
                    <a:pt x="844" y="3966"/>
                  </a:cubicBezTo>
                  <a:cubicBezTo>
                    <a:pt x="1040" y="3966"/>
                    <a:pt x="1237" y="3890"/>
                    <a:pt x="1386" y="3740"/>
                  </a:cubicBezTo>
                  <a:cubicBezTo>
                    <a:pt x="1612" y="3514"/>
                    <a:pt x="1669" y="3183"/>
                    <a:pt x="1554" y="2905"/>
                  </a:cubicBezTo>
                  <a:lnTo>
                    <a:pt x="2284" y="2174"/>
                  </a:lnTo>
                  <a:lnTo>
                    <a:pt x="3370" y="3260"/>
                  </a:lnTo>
                  <a:cubicBezTo>
                    <a:pt x="3773" y="2855"/>
                    <a:pt x="3837" y="2238"/>
                    <a:pt x="3560" y="1767"/>
                  </a:cubicBezTo>
                  <a:lnTo>
                    <a:pt x="4023" y="1304"/>
                  </a:lnTo>
                  <a:lnTo>
                    <a:pt x="27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5" name="Google Shape;2155;p40"/>
          <p:cNvGrpSpPr/>
          <p:nvPr/>
        </p:nvGrpSpPr>
        <p:grpSpPr>
          <a:xfrm>
            <a:off x="3621229" y="3338518"/>
            <a:ext cx="459356" cy="459275"/>
            <a:chOff x="6423902" y="3336368"/>
            <a:chExt cx="368487" cy="368452"/>
          </a:xfrm>
        </p:grpSpPr>
        <p:sp>
          <p:nvSpPr>
            <p:cNvPr id="2156" name="Google Shape;2156;p40"/>
            <p:cNvSpPr/>
            <p:nvPr/>
          </p:nvSpPr>
          <p:spPr>
            <a:xfrm>
              <a:off x="6575629" y="3488094"/>
              <a:ext cx="65075" cy="65040"/>
            </a:xfrm>
            <a:custGeom>
              <a:rect b="b" l="l" r="r" t="t"/>
              <a:pathLst>
                <a:path extrusionOk="0" h="1851" w="1852">
                  <a:moveTo>
                    <a:pt x="1226" y="596"/>
                  </a:moveTo>
                  <a:lnTo>
                    <a:pt x="1226" y="1226"/>
                  </a:lnTo>
                  <a:lnTo>
                    <a:pt x="598" y="1226"/>
                  </a:lnTo>
                  <a:lnTo>
                    <a:pt x="598" y="596"/>
                  </a:lnTo>
                  <a:close/>
                  <a:moveTo>
                    <a:pt x="925" y="0"/>
                  </a:moveTo>
                  <a:cubicBezTo>
                    <a:pt x="415" y="0"/>
                    <a:pt x="0" y="414"/>
                    <a:pt x="0" y="925"/>
                  </a:cubicBezTo>
                  <a:cubicBezTo>
                    <a:pt x="0" y="1435"/>
                    <a:pt x="415" y="1850"/>
                    <a:pt x="925" y="1850"/>
                  </a:cubicBezTo>
                  <a:cubicBezTo>
                    <a:pt x="1437" y="1850"/>
                    <a:pt x="1852" y="1435"/>
                    <a:pt x="1852" y="925"/>
                  </a:cubicBezTo>
                  <a:cubicBezTo>
                    <a:pt x="1852" y="415"/>
                    <a:pt x="1435" y="0"/>
                    <a:pt x="9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0"/>
            <p:cNvSpPr/>
            <p:nvPr/>
          </p:nvSpPr>
          <p:spPr>
            <a:xfrm>
              <a:off x="6423902" y="3336368"/>
              <a:ext cx="368487" cy="368452"/>
            </a:xfrm>
            <a:custGeom>
              <a:rect b="b" l="l" r="r" t="t"/>
              <a:pathLst>
                <a:path extrusionOk="0" h="10486" w="10487">
                  <a:moveTo>
                    <a:pt x="5243" y="3701"/>
                  </a:moveTo>
                  <a:cubicBezTo>
                    <a:pt x="6094" y="3701"/>
                    <a:pt x="6785" y="4393"/>
                    <a:pt x="6785" y="5243"/>
                  </a:cubicBezTo>
                  <a:cubicBezTo>
                    <a:pt x="6785" y="6092"/>
                    <a:pt x="6094" y="6784"/>
                    <a:pt x="5243" y="6784"/>
                  </a:cubicBezTo>
                  <a:cubicBezTo>
                    <a:pt x="4394" y="6784"/>
                    <a:pt x="3702" y="6092"/>
                    <a:pt x="3702" y="5243"/>
                  </a:cubicBezTo>
                  <a:cubicBezTo>
                    <a:pt x="3702" y="4393"/>
                    <a:pt x="4394" y="3701"/>
                    <a:pt x="5243" y="3701"/>
                  </a:cubicBezTo>
                  <a:close/>
                  <a:moveTo>
                    <a:pt x="1" y="1"/>
                  </a:moveTo>
                  <a:lnTo>
                    <a:pt x="1" y="2276"/>
                  </a:lnTo>
                  <a:lnTo>
                    <a:pt x="930" y="3206"/>
                  </a:lnTo>
                  <a:lnTo>
                    <a:pt x="930" y="4315"/>
                  </a:lnTo>
                  <a:lnTo>
                    <a:pt x="936" y="4315"/>
                  </a:lnTo>
                  <a:cubicBezTo>
                    <a:pt x="471" y="4712"/>
                    <a:pt x="199" y="5020"/>
                    <a:pt x="184" y="5039"/>
                  </a:cubicBezTo>
                  <a:lnTo>
                    <a:pt x="4" y="5243"/>
                  </a:lnTo>
                  <a:lnTo>
                    <a:pt x="184" y="5447"/>
                  </a:lnTo>
                  <a:cubicBezTo>
                    <a:pt x="200" y="5465"/>
                    <a:pt x="471" y="5773"/>
                    <a:pt x="936" y="6171"/>
                  </a:cubicBezTo>
                  <a:lnTo>
                    <a:pt x="930" y="6171"/>
                  </a:lnTo>
                  <a:lnTo>
                    <a:pt x="930" y="7276"/>
                  </a:lnTo>
                  <a:lnTo>
                    <a:pt x="1" y="8201"/>
                  </a:lnTo>
                  <a:lnTo>
                    <a:pt x="1" y="10485"/>
                  </a:lnTo>
                  <a:lnTo>
                    <a:pt x="630" y="10485"/>
                  </a:lnTo>
                  <a:lnTo>
                    <a:pt x="630" y="8454"/>
                  </a:lnTo>
                  <a:lnTo>
                    <a:pt x="1558" y="7529"/>
                  </a:lnTo>
                  <a:lnTo>
                    <a:pt x="1558" y="6651"/>
                  </a:lnTo>
                  <a:cubicBezTo>
                    <a:pt x="1852" y="6870"/>
                    <a:pt x="2150" y="7065"/>
                    <a:pt x="2459" y="7239"/>
                  </a:cubicBezTo>
                  <a:lnTo>
                    <a:pt x="2459" y="7890"/>
                  </a:lnTo>
                  <a:lnTo>
                    <a:pt x="1558" y="8815"/>
                  </a:lnTo>
                  <a:lnTo>
                    <a:pt x="1558" y="10485"/>
                  </a:lnTo>
                  <a:lnTo>
                    <a:pt x="2159" y="10485"/>
                  </a:lnTo>
                  <a:lnTo>
                    <a:pt x="2159" y="9071"/>
                  </a:lnTo>
                  <a:lnTo>
                    <a:pt x="3087" y="8146"/>
                  </a:lnTo>
                  <a:lnTo>
                    <a:pt x="3087" y="7539"/>
                  </a:lnTo>
                  <a:cubicBezTo>
                    <a:pt x="3398" y="7673"/>
                    <a:pt x="3708" y="7779"/>
                    <a:pt x="4015" y="7858"/>
                  </a:cubicBezTo>
                  <a:lnTo>
                    <a:pt x="4015" y="8507"/>
                  </a:lnTo>
                  <a:lnTo>
                    <a:pt x="3087" y="9432"/>
                  </a:lnTo>
                  <a:lnTo>
                    <a:pt x="3087" y="10485"/>
                  </a:lnTo>
                  <a:lnTo>
                    <a:pt x="3688" y="10485"/>
                  </a:lnTo>
                  <a:lnTo>
                    <a:pt x="3688" y="9687"/>
                  </a:lnTo>
                  <a:lnTo>
                    <a:pt x="4616" y="8762"/>
                  </a:lnTo>
                  <a:lnTo>
                    <a:pt x="4616" y="7977"/>
                  </a:lnTo>
                  <a:cubicBezTo>
                    <a:pt x="4823" y="8003"/>
                    <a:pt x="5026" y="8017"/>
                    <a:pt x="5230" y="8017"/>
                  </a:cubicBezTo>
                  <a:cubicBezTo>
                    <a:pt x="5432" y="8017"/>
                    <a:pt x="5635" y="8004"/>
                    <a:pt x="5845" y="7977"/>
                  </a:cubicBezTo>
                  <a:lnTo>
                    <a:pt x="5845" y="8762"/>
                  </a:lnTo>
                  <a:lnTo>
                    <a:pt x="6773" y="9687"/>
                  </a:lnTo>
                  <a:lnTo>
                    <a:pt x="6773" y="10485"/>
                  </a:lnTo>
                  <a:lnTo>
                    <a:pt x="7401" y="10485"/>
                  </a:lnTo>
                  <a:lnTo>
                    <a:pt x="7401" y="9432"/>
                  </a:lnTo>
                  <a:lnTo>
                    <a:pt x="6473" y="8507"/>
                  </a:lnTo>
                  <a:lnTo>
                    <a:pt x="6473" y="7858"/>
                  </a:lnTo>
                  <a:cubicBezTo>
                    <a:pt x="6781" y="7779"/>
                    <a:pt x="7090" y="7673"/>
                    <a:pt x="7401" y="7539"/>
                  </a:cubicBezTo>
                  <a:lnTo>
                    <a:pt x="7401" y="8146"/>
                  </a:lnTo>
                  <a:lnTo>
                    <a:pt x="8329" y="9071"/>
                  </a:lnTo>
                  <a:lnTo>
                    <a:pt x="8329" y="10485"/>
                  </a:lnTo>
                  <a:lnTo>
                    <a:pt x="8930" y="10485"/>
                  </a:lnTo>
                  <a:lnTo>
                    <a:pt x="8930" y="8815"/>
                  </a:lnTo>
                  <a:lnTo>
                    <a:pt x="8029" y="7890"/>
                  </a:lnTo>
                  <a:lnTo>
                    <a:pt x="8029" y="7239"/>
                  </a:lnTo>
                  <a:cubicBezTo>
                    <a:pt x="8339" y="7065"/>
                    <a:pt x="8637" y="6869"/>
                    <a:pt x="8930" y="6651"/>
                  </a:cubicBezTo>
                  <a:lnTo>
                    <a:pt x="8930" y="7527"/>
                  </a:lnTo>
                  <a:lnTo>
                    <a:pt x="9858" y="8455"/>
                  </a:lnTo>
                  <a:lnTo>
                    <a:pt x="9858" y="10485"/>
                  </a:lnTo>
                  <a:lnTo>
                    <a:pt x="10487" y="10485"/>
                  </a:lnTo>
                  <a:lnTo>
                    <a:pt x="10487" y="8209"/>
                  </a:lnTo>
                  <a:lnTo>
                    <a:pt x="9557" y="7281"/>
                  </a:lnTo>
                  <a:lnTo>
                    <a:pt x="9557" y="6171"/>
                  </a:lnTo>
                  <a:lnTo>
                    <a:pt x="9553" y="6171"/>
                  </a:lnTo>
                  <a:cubicBezTo>
                    <a:pt x="10017" y="5773"/>
                    <a:pt x="10289" y="5465"/>
                    <a:pt x="10304" y="5447"/>
                  </a:cubicBezTo>
                  <a:lnTo>
                    <a:pt x="10484" y="5243"/>
                  </a:lnTo>
                  <a:lnTo>
                    <a:pt x="10304" y="5038"/>
                  </a:lnTo>
                  <a:cubicBezTo>
                    <a:pt x="10289" y="5020"/>
                    <a:pt x="10017" y="4712"/>
                    <a:pt x="9553" y="4314"/>
                  </a:cubicBezTo>
                  <a:lnTo>
                    <a:pt x="9557" y="4314"/>
                  </a:lnTo>
                  <a:lnTo>
                    <a:pt x="9557" y="3204"/>
                  </a:lnTo>
                  <a:lnTo>
                    <a:pt x="10487" y="2276"/>
                  </a:lnTo>
                  <a:lnTo>
                    <a:pt x="10487" y="1"/>
                  </a:lnTo>
                  <a:lnTo>
                    <a:pt x="9858" y="1"/>
                  </a:lnTo>
                  <a:lnTo>
                    <a:pt x="9858" y="2031"/>
                  </a:lnTo>
                  <a:lnTo>
                    <a:pt x="8930" y="2956"/>
                  </a:lnTo>
                  <a:lnTo>
                    <a:pt x="8930" y="3835"/>
                  </a:lnTo>
                  <a:cubicBezTo>
                    <a:pt x="8638" y="3616"/>
                    <a:pt x="8339" y="3421"/>
                    <a:pt x="8029" y="3246"/>
                  </a:cubicBezTo>
                  <a:lnTo>
                    <a:pt x="8029" y="2596"/>
                  </a:lnTo>
                  <a:lnTo>
                    <a:pt x="8930" y="1670"/>
                  </a:lnTo>
                  <a:lnTo>
                    <a:pt x="8930" y="1"/>
                  </a:lnTo>
                  <a:lnTo>
                    <a:pt x="8329" y="1"/>
                  </a:lnTo>
                  <a:lnTo>
                    <a:pt x="8329" y="1415"/>
                  </a:lnTo>
                  <a:lnTo>
                    <a:pt x="7401" y="2340"/>
                  </a:lnTo>
                  <a:lnTo>
                    <a:pt x="7401" y="2946"/>
                  </a:lnTo>
                  <a:cubicBezTo>
                    <a:pt x="7090" y="2813"/>
                    <a:pt x="6779" y="2706"/>
                    <a:pt x="6473" y="2629"/>
                  </a:cubicBezTo>
                  <a:lnTo>
                    <a:pt x="6473" y="1979"/>
                  </a:lnTo>
                  <a:lnTo>
                    <a:pt x="7401" y="1054"/>
                  </a:lnTo>
                  <a:lnTo>
                    <a:pt x="7401" y="1"/>
                  </a:lnTo>
                  <a:lnTo>
                    <a:pt x="6800" y="1"/>
                  </a:lnTo>
                  <a:lnTo>
                    <a:pt x="6800" y="798"/>
                  </a:lnTo>
                  <a:lnTo>
                    <a:pt x="5872" y="1723"/>
                  </a:lnTo>
                  <a:lnTo>
                    <a:pt x="5872" y="2510"/>
                  </a:lnTo>
                  <a:cubicBezTo>
                    <a:pt x="5660" y="2482"/>
                    <a:pt x="5452" y="2468"/>
                    <a:pt x="5244" y="2468"/>
                  </a:cubicBezTo>
                  <a:cubicBezTo>
                    <a:pt x="5038" y="2468"/>
                    <a:pt x="4831" y="2482"/>
                    <a:pt x="4616" y="2510"/>
                  </a:cubicBezTo>
                  <a:lnTo>
                    <a:pt x="4616" y="1723"/>
                  </a:lnTo>
                  <a:lnTo>
                    <a:pt x="3688" y="798"/>
                  </a:lnTo>
                  <a:lnTo>
                    <a:pt x="3688" y="1"/>
                  </a:lnTo>
                  <a:lnTo>
                    <a:pt x="3087" y="1"/>
                  </a:lnTo>
                  <a:lnTo>
                    <a:pt x="3087" y="1054"/>
                  </a:lnTo>
                  <a:lnTo>
                    <a:pt x="4015" y="1979"/>
                  </a:lnTo>
                  <a:lnTo>
                    <a:pt x="4015" y="2629"/>
                  </a:lnTo>
                  <a:cubicBezTo>
                    <a:pt x="3708" y="2706"/>
                    <a:pt x="3398" y="2813"/>
                    <a:pt x="3087" y="2946"/>
                  </a:cubicBezTo>
                  <a:lnTo>
                    <a:pt x="3087" y="2340"/>
                  </a:lnTo>
                  <a:lnTo>
                    <a:pt x="2159" y="1415"/>
                  </a:lnTo>
                  <a:lnTo>
                    <a:pt x="2159" y="1"/>
                  </a:lnTo>
                  <a:lnTo>
                    <a:pt x="1558" y="1"/>
                  </a:lnTo>
                  <a:lnTo>
                    <a:pt x="1558" y="1670"/>
                  </a:lnTo>
                  <a:lnTo>
                    <a:pt x="2459" y="2596"/>
                  </a:lnTo>
                  <a:lnTo>
                    <a:pt x="2459" y="3246"/>
                  </a:lnTo>
                  <a:cubicBezTo>
                    <a:pt x="2148" y="3420"/>
                    <a:pt x="1851" y="3616"/>
                    <a:pt x="1558" y="3835"/>
                  </a:cubicBezTo>
                  <a:lnTo>
                    <a:pt x="1558" y="2959"/>
                  </a:lnTo>
                  <a:lnTo>
                    <a:pt x="630" y="2029"/>
                  </a:lnTo>
                  <a:lnTo>
                    <a:pt x="6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8" name="Google Shape;2158;p40"/>
          <p:cNvGrpSpPr/>
          <p:nvPr/>
        </p:nvGrpSpPr>
        <p:grpSpPr>
          <a:xfrm>
            <a:off x="6337275" y="3338477"/>
            <a:ext cx="459312" cy="459356"/>
            <a:chOff x="6423902" y="3936527"/>
            <a:chExt cx="368452" cy="368458"/>
          </a:xfrm>
        </p:grpSpPr>
        <p:sp>
          <p:nvSpPr>
            <p:cNvPr id="2159" name="Google Shape;2159;p40"/>
            <p:cNvSpPr/>
            <p:nvPr/>
          </p:nvSpPr>
          <p:spPr>
            <a:xfrm>
              <a:off x="6423902" y="4207055"/>
              <a:ext cx="368452" cy="32643"/>
            </a:xfrm>
            <a:custGeom>
              <a:rect b="b" l="l" r="r" t="t"/>
              <a:pathLst>
                <a:path extrusionOk="0" h="929" w="10486">
                  <a:moveTo>
                    <a:pt x="1" y="1"/>
                  </a:moveTo>
                  <a:lnTo>
                    <a:pt x="1" y="929"/>
                  </a:lnTo>
                  <a:lnTo>
                    <a:pt x="10485" y="929"/>
                  </a:lnTo>
                  <a:lnTo>
                    <a:pt x="104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0"/>
            <p:cNvSpPr/>
            <p:nvPr/>
          </p:nvSpPr>
          <p:spPr>
            <a:xfrm>
              <a:off x="6489189" y="4093875"/>
              <a:ext cx="22066" cy="32643"/>
            </a:xfrm>
            <a:custGeom>
              <a:rect b="b" l="l" r="r" t="t"/>
              <a:pathLst>
                <a:path extrusionOk="0" h="929" w="628">
                  <a:moveTo>
                    <a:pt x="0" y="1"/>
                  </a:moveTo>
                  <a:lnTo>
                    <a:pt x="0" y="929"/>
                  </a:lnTo>
                  <a:lnTo>
                    <a:pt x="628" y="929"/>
                  </a:lnTo>
                  <a:lnTo>
                    <a:pt x="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0"/>
            <p:cNvSpPr/>
            <p:nvPr/>
          </p:nvSpPr>
          <p:spPr>
            <a:xfrm>
              <a:off x="6661823" y="3996016"/>
              <a:ext cx="22172" cy="32643"/>
            </a:xfrm>
            <a:custGeom>
              <a:rect b="b" l="l" r="r" t="t"/>
              <a:pathLst>
                <a:path extrusionOk="0" h="929" w="631">
                  <a:moveTo>
                    <a:pt x="1" y="0"/>
                  </a:moveTo>
                  <a:lnTo>
                    <a:pt x="1" y="928"/>
                  </a:lnTo>
                  <a:lnTo>
                    <a:pt x="630" y="928"/>
                  </a:lnTo>
                  <a:lnTo>
                    <a:pt x="6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0"/>
            <p:cNvSpPr/>
            <p:nvPr/>
          </p:nvSpPr>
          <p:spPr>
            <a:xfrm>
              <a:off x="6618673" y="4093875"/>
              <a:ext cx="22101" cy="32643"/>
            </a:xfrm>
            <a:custGeom>
              <a:rect b="b" l="l" r="r" t="t"/>
              <a:pathLst>
                <a:path extrusionOk="0" h="929" w="629">
                  <a:moveTo>
                    <a:pt x="1" y="1"/>
                  </a:moveTo>
                  <a:lnTo>
                    <a:pt x="1" y="929"/>
                  </a:lnTo>
                  <a:lnTo>
                    <a:pt x="628" y="929"/>
                  </a:lnTo>
                  <a:lnTo>
                    <a:pt x="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0"/>
            <p:cNvSpPr/>
            <p:nvPr/>
          </p:nvSpPr>
          <p:spPr>
            <a:xfrm>
              <a:off x="6532339" y="3996016"/>
              <a:ext cx="22101" cy="32643"/>
            </a:xfrm>
            <a:custGeom>
              <a:rect b="b" l="l" r="r" t="t"/>
              <a:pathLst>
                <a:path extrusionOk="0" h="929" w="629">
                  <a:moveTo>
                    <a:pt x="1" y="0"/>
                  </a:moveTo>
                  <a:lnTo>
                    <a:pt x="1" y="928"/>
                  </a:lnTo>
                  <a:lnTo>
                    <a:pt x="628" y="928"/>
                  </a:lnTo>
                  <a:lnTo>
                    <a:pt x="6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0"/>
            <p:cNvSpPr/>
            <p:nvPr/>
          </p:nvSpPr>
          <p:spPr>
            <a:xfrm>
              <a:off x="6423902" y="3936527"/>
              <a:ext cx="368452" cy="249441"/>
            </a:xfrm>
            <a:custGeom>
              <a:rect b="b" l="l" r="r" t="t"/>
              <a:pathLst>
                <a:path extrusionOk="0" h="7099" w="10486">
                  <a:moveTo>
                    <a:pt x="1858" y="1092"/>
                  </a:moveTo>
                  <a:lnTo>
                    <a:pt x="1858" y="3250"/>
                  </a:lnTo>
                  <a:lnTo>
                    <a:pt x="1231" y="3250"/>
                  </a:lnTo>
                  <a:lnTo>
                    <a:pt x="1231" y="1092"/>
                  </a:lnTo>
                  <a:close/>
                  <a:moveTo>
                    <a:pt x="4315" y="1092"/>
                  </a:moveTo>
                  <a:lnTo>
                    <a:pt x="4315" y="3250"/>
                  </a:lnTo>
                  <a:lnTo>
                    <a:pt x="2459" y="3250"/>
                  </a:lnTo>
                  <a:lnTo>
                    <a:pt x="2459" y="1092"/>
                  </a:lnTo>
                  <a:close/>
                  <a:moveTo>
                    <a:pt x="5544" y="1092"/>
                  </a:moveTo>
                  <a:lnTo>
                    <a:pt x="5544" y="3250"/>
                  </a:lnTo>
                  <a:lnTo>
                    <a:pt x="4916" y="3250"/>
                  </a:lnTo>
                  <a:lnTo>
                    <a:pt x="4916" y="1092"/>
                  </a:lnTo>
                  <a:close/>
                  <a:moveTo>
                    <a:pt x="8029" y="1092"/>
                  </a:moveTo>
                  <a:lnTo>
                    <a:pt x="8029" y="3250"/>
                  </a:lnTo>
                  <a:lnTo>
                    <a:pt x="6173" y="3250"/>
                  </a:lnTo>
                  <a:lnTo>
                    <a:pt x="6173" y="1092"/>
                  </a:lnTo>
                  <a:close/>
                  <a:moveTo>
                    <a:pt x="9257" y="1092"/>
                  </a:moveTo>
                  <a:lnTo>
                    <a:pt x="9257" y="3250"/>
                  </a:lnTo>
                  <a:lnTo>
                    <a:pt x="8629" y="3250"/>
                  </a:lnTo>
                  <a:lnTo>
                    <a:pt x="8629" y="1092"/>
                  </a:lnTo>
                  <a:close/>
                  <a:moveTo>
                    <a:pt x="3087" y="3851"/>
                  </a:moveTo>
                  <a:lnTo>
                    <a:pt x="3087" y="6007"/>
                  </a:lnTo>
                  <a:lnTo>
                    <a:pt x="1231" y="6007"/>
                  </a:lnTo>
                  <a:lnTo>
                    <a:pt x="1231" y="3851"/>
                  </a:lnTo>
                  <a:close/>
                  <a:moveTo>
                    <a:pt x="4315" y="3851"/>
                  </a:moveTo>
                  <a:lnTo>
                    <a:pt x="4315" y="6007"/>
                  </a:lnTo>
                  <a:lnTo>
                    <a:pt x="3688" y="6007"/>
                  </a:lnTo>
                  <a:lnTo>
                    <a:pt x="3688" y="3851"/>
                  </a:lnTo>
                  <a:close/>
                  <a:moveTo>
                    <a:pt x="6800" y="3851"/>
                  </a:moveTo>
                  <a:lnTo>
                    <a:pt x="6800" y="6007"/>
                  </a:lnTo>
                  <a:lnTo>
                    <a:pt x="4943" y="6007"/>
                  </a:lnTo>
                  <a:lnTo>
                    <a:pt x="4943" y="3851"/>
                  </a:lnTo>
                  <a:close/>
                  <a:moveTo>
                    <a:pt x="9257" y="3851"/>
                  </a:moveTo>
                  <a:lnTo>
                    <a:pt x="9257" y="6007"/>
                  </a:lnTo>
                  <a:lnTo>
                    <a:pt x="7401" y="6007"/>
                  </a:lnTo>
                  <a:lnTo>
                    <a:pt x="7401" y="3851"/>
                  </a:lnTo>
                  <a:close/>
                  <a:moveTo>
                    <a:pt x="1" y="1"/>
                  </a:moveTo>
                  <a:lnTo>
                    <a:pt x="1" y="7099"/>
                  </a:lnTo>
                  <a:lnTo>
                    <a:pt x="10485" y="7099"/>
                  </a:lnTo>
                  <a:lnTo>
                    <a:pt x="104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0"/>
            <p:cNvSpPr/>
            <p:nvPr/>
          </p:nvSpPr>
          <p:spPr>
            <a:xfrm>
              <a:off x="6705043" y="4093875"/>
              <a:ext cx="22101" cy="32643"/>
            </a:xfrm>
            <a:custGeom>
              <a:rect b="b" l="l" r="r" t="t"/>
              <a:pathLst>
                <a:path extrusionOk="0" h="929" w="629">
                  <a:moveTo>
                    <a:pt x="1" y="1"/>
                  </a:moveTo>
                  <a:lnTo>
                    <a:pt x="1" y="929"/>
                  </a:lnTo>
                  <a:lnTo>
                    <a:pt x="628" y="929"/>
                  </a:lnTo>
                  <a:lnTo>
                    <a:pt x="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0"/>
            <p:cNvSpPr/>
            <p:nvPr/>
          </p:nvSpPr>
          <p:spPr>
            <a:xfrm>
              <a:off x="6542915" y="4261765"/>
              <a:ext cx="130501" cy="43219"/>
            </a:xfrm>
            <a:custGeom>
              <a:rect b="b" l="l" r="r" t="t"/>
              <a:pathLst>
                <a:path extrusionOk="0" h="1230" w="3714">
                  <a:moveTo>
                    <a:pt x="628" y="1"/>
                  </a:moveTo>
                  <a:lnTo>
                    <a:pt x="628" y="628"/>
                  </a:lnTo>
                  <a:lnTo>
                    <a:pt x="0" y="628"/>
                  </a:lnTo>
                  <a:lnTo>
                    <a:pt x="0" y="1229"/>
                  </a:lnTo>
                  <a:lnTo>
                    <a:pt x="3714" y="1229"/>
                  </a:lnTo>
                  <a:lnTo>
                    <a:pt x="3714" y="628"/>
                  </a:lnTo>
                  <a:lnTo>
                    <a:pt x="3085" y="628"/>
                  </a:lnTo>
                  <a:lnTo>
                    <a:pt x="30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7" name="Google Shape;2167;p40"/>
          <p:cNvGrpSpPr/>
          <p:nvPr/>
        </p:nvGrpSpPr>
        <p:grpSpPr>
          <a:xfrm>
            <a:off x="6337285" y="1608514"/>
            <a:ext cx="459319" cy="459282"/>
            <a:chOff x="8053609" y="3936527"/>
            <a:chExt cx="368457" cy="368457"/>
          </a:xfrm>
        </p:grpSpPr>
        <p:sp>
          <p:nvSpPr>
            <p:cNvPr id="2168" name="Google Shape;2168;p40"/>
            <p:cNvSpPr/>
            <p:nvPr/>
          </p:nvSpPr>
          <p:spPr>
            <a:xfrm>
              <a:off x="8053609" y="4229157"/>
              <a:ext cx="75862" cy="75827"/>
            </a:xfrm>
            <a:custGeom>
              <a:rect b="b" l="l" r="r" t="t"/>
              <a:pathLst>
                <a:path extrusionOk="0" h="2158" w="2159">
                  <a:moveTo>
                    <a:pt x="1" y="1"/>
                  </a:moveTo>
                  <a:lnTo>
                    <a:pt x="1" y="2157"/>
                  </a:lnTo>
                  <a:lnTo>
                    <a:pt x="2159" y="2157"/>
                  </a:lnTo>
                  <a:lnTo>
                    <a:pt x="2159" y="1530"/>
                  </a:lnTo>
                  <a:lnTo>
                    <a:pt x="630" y="1530"/>
                  </a:lnTo>
                  <a:lnTo>
                    <a:pt x="6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0"/>
            <p:cNvSpPr/>
            <p:nvPr/>
          </p:nvSpPr>
          <p:spPr>
            <a:xfrm>
              <a:off x="8053609" y="3936527"/>
              <a:ext cx="75862" cy="75827"/>
            </a:xfrm>
            <a:custGeom>
              <a:rect b="b" l="l" r="r" t="t"/>
              <a:pathLst>
                <a:path extrusionOk="0" h="2158" w="2159">
                  <a:moveTo>
                    <a:pt x="1" y="1"/>
                  </a:moveTo>
                  <a:lnTo>
                    <a:pt x="1" y="2157"/>
                  </a:lnTo>
                  <a:lnTo>
                    <a:pt x="630" y="2157"/>
                  </a:lnTo>
                  <a:lnTo>
                    <a:pt x="630" y="628"/>
                  </a:lnTo>
                  <a:lnTo>
                    <a:pt x="2159" y="628"/>
                  </a:lnTo>
                  <a:lnTo>
                    <a:pt x="21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0"/>
            <p:cNvSpPr/>
            <p:nvPr/>
          </p:nvSpPr>
          <p:spPr>
            <a:xfrm>
              <a:off x="8346239" y="4229157"/>
              <a:ext cx="75827" cy="75827"/>
            </a:xfrm>
            <a:custGeom>
              <a:rect b="b" l="l" r="r" t="t"/>
              <a:pathLst>
                <a:path extrusionOk="0" h="2158" w="2158">
                  <a:moveTo>
                    <a:pt x="1530" y="1"/>
                  </a:moveTo>
                  <a:lnTo>
                    <a:pt x="1530" y="1530"/>
                  </a:lnTo>
                  <a:lnTo>
                    <a:pt x="1" y="1530"/>
                  </a:lnTo>
                  <a:lnTo>
                    <a:pt x="1" y="2157"/>
                  </a:lnTo>
                  <a:lnTo>
                    <a:pt x="2157" y="2157"/>
                  </a:lnTo>
                  <a:lnTo>
                    <a:pt x="21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0"/>
            <p:cNvSpPr/>
            <p:nvPr/>
          </p:nvSpPr>
          <p:spPr>
            <a:xfrm>
              <a:off x="8346239" y="3936527"/>
              <a:ext cx="75827" cy="75827"/>
            </a:xfrm>
            <a:custGeom>
              <a:rect b="b" l="l" r="r" t="t"/>
              <a:pathLst>
                <a:path extrusionOk="0" h="2158" w="2158">
                  <a:moveTo>
                    <a:pt x="1" y="1"/>
                  </a:moveTo>
                  <a:lnTo>
                    <a:pt x="1" y="628"/>
                  </a:lnTo>
                  <a:lnTo>
                    <a:pt x="1530" y="628"/>
                  </a:lnTo>
                  <a:lnTo>
                    <a:pt x="1530" y="2157"/>
                  </a:lnTo>
                  <a:lnTo>
                    <a:pt x="2157" y="2157"/>
                  </a:lnTo>
                  <a:lnTo>
                    <a:pt x="21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0"/>
            <p:cNvSpPr/>
            <p:nvPr/>
          </p:nvSpPr>
          <p:spPr>
            <a:xfrm>
              <a:off x="8247501" y="3991413"/>
              <a:ext cx="88230" cy="139918"/>
            </a:xfrm>
            <a:custGeom>
              <a:rect b="b" l="l" r="r" t="t"/>
              <a:pathLst>
                <a:path extrusionOk="0" h="3982" w="2511">
                  <a:moveTo>
                    <a:pt x="88" y="0"/>
                  </a:moveTo>
                  <a:lnTo>
                    <a:pt x="0" y="612"/>
                  </a:lnTo>
                  <a:cubicBezTo>
                    <a:pt x="1072" y="762"/>
                    <a:pt x="1883" y="1681"/>
                    <a:pt x="1883" y="2749"/>
                  </a:cubicBezTo>
                  <a:lnTo>
                    <a:pt x="1883" y="3981"/>
                  </a:lnTo>
                  <a:lnTo>
                    <a:pt x="2510" y="3981"/>
                  </a:lnTo>
                  <a:lnTo>
                    <a:pt x="2510" y="2749"/>
                  </a:lnTo>
                  <a:cubicBezTo>
                    <a:pt x="2510" y="1363"/>
                    <a:pt x="1469" y="195"/>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0"/>
            <p:cNvSpPr/>
            <p:nvPr/>
          </p:nvSpPr>
          <p:spPr>
            <a:xfrm>
              <a:off x="8140189" y="3991623"/>
              <a:ext cx="86649" cy="96558"/>
            </a:xfrm>
            <a:custGeom>
              <a:rect b="b" l="l" r="r" t="t"/>
              <a:pathLst>
                <a:path extrusionOk="0" h="2748" w="2466">
                  <a:moveTo>
                    <a:pt x="2377" y="0"/>
                  </a:moveTo>
                  <a:cubicBezTo>
                    <a:pt x="1023" y="195"/>
                    <a:pt x="1" y="1361"/>
                    <a:pt x="1" y="2747"/>
                  </a:cubicBezTo>
                  <a:lnTo>
                    <a:pt x="618" y="2747"/>
                  </a:lnTo>
                  <a:cubicBezTo>
                    <a:pt x="618" y="1681"/>
                    <a:pt x="1412" y="762"/>
                    <a:pt x="2465" y="610"/>
                  </a:cubicBezTo>
                  <a:lnTo>
                    <a:pt x="23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0"/>
            <p:cNvSpPr/>
            <p:nvPr/>
          </p:nvSpPr>
          <p:spPr>
            <a:xfrm>
              <a:off x="8182179" y="4110179"/>
              <a:ext cx="110367" cy="97190"/>
            </a:xfrm>
            <a:custGeom>
              <a:rect b="b" l="l" r="r" t="t"/>
              <a:pathLst>
                <a:path extrusionOk="0" h="2766" w="3141">
                  <a:moveTo>
                    <a:pt x="2513" y="1"/>
                  </a:moveTo>
                  <a:lnTo>
                    <a:pt x="2513" y="1210"/>
                  </a:lnTo>
                  <a:cubicBezTo>
                    <a:pt x="2513" y="1617"/>
                    <a:pt x="2189" y="2037"/>
                    <a:pt x="1791" y="2126"/>
                  </a:cubicBezTo>
                  <a:cubicBezTo>
                    <a:pt x="1716" y="2143"/>
                    <a:pt x="1642" y="2151"/>
                    <a:pt x="1569" y="2151"/>
                  </a:cubicBezTo>
                  <a:cubicBezTo>
                    <a:pt x="1051" y="2151"/>
                    <a:pt x="629" y="1737"/>
                    <a:pt x="629" y="1229"/>
                  </a:cubicBezTo>
                  <a:lnTo>
                    <a:pt x="0" y="1229"/>
                  </a:lnTo>
                  <a:cubicBezTo>
                    <a:pt x="0" y="2077"/>
                    <a:pt x="705" y="2765"/>
                    <a:pt x="1571" y="2765"/>
                  </a:cubicBezTo>
                  <a:cubicBezTo>
                    <a:pt x="2436" y="2765"/>
                    <a:pt x="3141" y="2077"/>
                    <a:pt x="3141" y="1229"/>
                  </a:cubicBezTo>
                  <a:lnTo>
                    <a:pt x="31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0"/>
            <p:cNvSpPr/>
            <p:nvPr/>
          </p:nvSpPr>
          <p:spPr>
            <a:xfrm>
              <a:off x="8183163" y="4034141"/>
              <a:ext cx="110332" cy="97190"/>
            </a:xfrm>
            <a:custGeom>
              <a:rect b="b" l="l" r="r" t="t"/>
              <a:pathLst>
                <a:path extrusionOk="0" h="2766" w="3140">
                  <a:moveTo>
                    <a:pt x="1570" y="1"/>
                  </a:moveTo>
                  <a:cubicBezTo>
                    <a:pt x="1458" y="1"/>
                    <a:pt x="1343" y="12"/>
                    <a:pt x="1227" y="37"/>
                  </a:cubicBezTo>
                  <a:cubicBezTo>
                    <a:pt x="509" y="187"/>
                    <a:pt x="0" y="831"/>
                    <a:pt x="0" y="1565"/>
                  </a:cubicBezTo>
                  <a:lnTo>
                    <a:pt x="0" y="2765"/>
                  </a:lnTo>
                  <a:lnTo>
                    <a:pt x="628" y="2765"/>
                  </a:lnTo>
                  <a:lnTo>
                    <a:pt x="628" y="1556"/>
                  </a:lnTo>
                  <a:cubicBezTo>
                    <a:pt x="628" y="1149"/>
                    <a:pt x="951" y="730"/>
                    <a:pt x="1349" y="640"/>
                  </a:cubicBezTo>
                  <a:cubicBezTo>
                    <a:pt x="1424" y="623"/>
                    <a:pt x="1499" y="615"/>
                    <a:pt x="1571" y="615"/>
                  </a:cubicBezTo>
                  <a:cubicBezTo>
                    <a:pt x="2090" y="615"/>
                    <a:pt x="2512" y="1029"/>
                    <a:pt x="2512" y="1537"/>
                  </a:cubicBezTo>
                  <a:lnTo>
                    <a:pt x="3140" y="1537"/>
                  </a:lnTo>
                  <a:cubicBezTo>
                    <a:pt x="3140" y="690"/>
                    <a:pt x="2435" y="1"/>
                    <a:pt x="15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0"/>
            <p:cNvSpPr/>
            <p:nvPr/>
          </p:nvSpPr>
          <p:spPr>
            <a:xfrm>
              <a:off x="8226313" y="4083334"/>
              <a:ext cx="22101" cy="26880"/>
            </a:xfrm>
            <a:custGeom>
              <a:rect b="b" l="l" r="r" t="t"/>
              <a:pathLst>
                <a:path extrusionOk="0" h="765" w="629">
                  <a:moveTo>
                    <a:pt x="1" y="0"/>
                  </a:moveTo>
                  <a:lnTo>
                    <a:pt x="1" y="765"/>
                  </a:lnTo>
                  <a:lnTo>
                    <a:pt x="628" y="765"/>
                  </a:lnTo>
                  <a:lnTo>
                    <a:pt x="6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0"/>
            <p:cNvSpPr/>
            <p:nvPr/>
          </p:nvSpPr>
          <p:spPr>
            <a:xfrm>
              <a:off x="8226313" y="4131297"/>
              <a:ext cx="22101" cy="26880"/>
            </a:xfrm>
            <a:custGeom>
              <a:rect b="b" l="l" r="r" t="t"/>
              <a:pathLst>
                <a:path extrusionOk="0" h="765" w="629">
                  <a:moveTo>
                    <a:pt x="1" y="0"/>
                  </a:moveTo>
                  <a:lnTo>
                    <a:pt x="1" y="765"/>
                  </a:lnTo>
                  <a:lnTo>
                    <a:pt x="628" y="765"/>
                  </a:lnTo>
                  <a:lnTo>
                    <a:pt x="6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0"/>
            <p:cNvSpPr/>
            <p:nvPr/>
          </p:nvSpPr>
          <p:spPr>
            <a:xfrm>
              <a:off x="8140014" y="4110179"/>
              <a:ext cx="88230" cy="139918"/>
            </a:xfrm>
            <a:custGeom>
              <a:rect b="b" l="l" r="r" t="t"/>
              <a:pathLst>
                <a:path extrusionOk="0" h="3982" w="2511">
                  <a:moveTo>
                    <a:pt x="0" y="1"/>
                  </a:moveTo>
                  <a:lnTo>
                    <a:pt x="0" y="1233"/>
                  </a:lnTo>
                  <a:cubicBezTo>
                    <a:pt x="0" y="2621"/>
                    <a:pt x="1041" y="3787"/>
                    <a:pt x="2421" y="3982"/>
                  </a:cubicBezTo>
                  <a:lnTo>
                    <a:pt x="2510" y="3371"/>
                  </a:lnTo>
                  <a:cubicBezTo>
                    <a:pt x="1437" y="3220"/>
                    <a:pt x="628" y="2301"/>
                    <a:pt x="628" y="1233"/>
                  </a:cubicBezTo>
                  <a:lnTo>
                    <a:pt x="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0"/>
            <p:cNvSpPr/>
            <p:nvPr/>
          </p:nvSpPr>
          <p:spPr>
            <a:xfrm>
              <a:off x="8248626" y="4153364"/>
              <a:ext cx="86684" cy="96523"/>
            </a:xfrm>
            <a:custGeom>
              <a:rect b="b" l="l" r="r" t="t"/>
              <a:pathLst>
                <a:path extrusionOk="0" h="2747" w="2467">
                  <a:moveTo>
                    <a:pt x="1849" y="0"/>
                  </a:moveTo>
                  <a:cubicBezTo>
                    <a:pt x="1849" y="1066"/>
                    <a:pt x="1055" y="1985"/>
                    <a:pt x="1" y="2137"/>
                  </a:cubicBezTo>
                  <a:lnTo>
                    <a:pt x="89" y="2747"/>
                  </a:lnTo>
                  <a:cubicBezTo>
                    <a:pt x="1443" y="2552"/>
                    <a:pt x="2466" y="1386"/>
                    <a:pt x="24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0"/>
            <p:cNvSpPr/>
            <p:nvPr/>
          </p:nvSpPr>
          <p:spPr>
            <a:xfrm>
              <a:off x="8129296" y="3947384"/>
              <a:ext cx="216939" cy="64864"/>
            </a:xfrm>
            <a:custGeom>
              <a:rect b="b" l="l" r="r" t="t"/>
              <a:pathLst>
                <a:path extrusionOk="0" h="1846" w="6174">
                  <a:moveTo>
                    <a:pt x="3088" y="1"/>
                  </a:moveTo>
                  <a:cubicBezTo>
                    <a:pt x="1945" y="1"/>
                    <a:pt x="802" y="485"/>
                    <a:pt x="0" y="1451"/>
                  </a:cubicBezTo>
                  <a:lnTo>
                    <a:pt x="475" y="1845"/>
                  </a:lnTo>
                  <a:cubicBezTo>
                    <a:pt x="1154" y="1026"/>
                    <a:pt x="2120" y="617"/>
                    <a:pt x="3086" y="617"/>
                  </a:cubicBezTo>
                  <a:cubicBezTo>
                    <a:pt x="4053" y="617"/>
                    <a:pt x="5020" y="1027"/>
                    <a:pt x="5699" y="1845"/>
                  </a:cubicBezTo>
                  <a:lnTo>
                    <a:pt x="6173" y="1451"/>
                  </a:lnTo>
                  <a:cubicBezTo>
                    <a:pt x="5371" y="484"/>
                    <a:pt x="4229" y="1"/>
                    <a:pt x="30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0"/>
            <p:cNvSpPr/>
            <p:nvPr/>
          </p:nvSpPr>
          <p:spPr>
            <a:xfrm>
              <a:off x="8341320" y="4140855"/>
              <a:ext cx="37562" cy="82749"/>
            </a:xfrm>
            <a:custGeom>
              <a:rect b="b" l="l" r="r" t="t"/>
              <a:pathLst>
                <a:path extrusionOk="0" h="2355" w="1069">
                  <a:moveTo>
                    <a:pt x="452" y="1"/>
                  </a:moveTo>
                  <a:cubicBezTo>
                    <a:pt x="434" y="182"/>
                    <a:pt x="566" y="1067"/>
                    <a:pt x="1" y="2045"/>
                  </a:cubicBezTo>
                  <a:lnTo>
                    <a:pt x="535" y="2355"/>
                  </a:lnTo>
                  <a:cubicBezTo>
                    <a:pt x="884" y="1748"/>
                    <a:pt x="1069" y="1056"/>
                    <a:pt x="1069" y="355"/>
                  </a:cubicBezTo>
                  <a:lnTo>
                    <a:pt x="10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0"/>
            <p:cNvSpPr/>
            <p:nvPr/>
          </p:nvSpPr>
          <p:spPr>
            <a:xfrm>
              <a:off x="8344166" y="4025286"/>
              <a:ext cx="34716" cy="85876"/>
            </a:xfrm>
            <a:custGeom>
              <a:rect b="b" l="l" r="r" t="t"/>
              <a:pathLst>
                <a:path extrusionOk="0" h="2444" w="988">
                  <a:moveTo>
                    <a:pt x="562" y="0"/>
                  </a:moveTo>
                  <a:lnTo>
                    <a:pt x="0" y="275"/>
                  </a:lnTo>
                  <a:cubicBezTo>
                    <a:pt x="238" y="747"/>
                    <a:pt x="360" y="1254"/>
                    <a:pt x="360" y="1783"/>
                  </a:cubicBezTo>
                  <a:lnTo>
                    <a:pt x="360" y="2443"/>
                  </a:lnTo>
                  <a:lnTo>
                    <a:pt x="988" y="2443"/>
                  </a:lnTo>
                  <a:lnTo>
                    <a:pt x="988" y="1783"/>
                  </a:lnTo>
                  <a:cubicBezTo>
                    <a:pt x="988" y="1157"/>
                    <a:pt x="845" y="558"/>
                    <a:pt x="5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0"/>
            <p:cNvSpPr/>
            <p:nvPr/>
          </p:nvSpPr>
          <p:spPr>
            <a:xfrm>
              <a:off x="8096794" y="4025286"/>
              <a:ext cx="34716" cy="85876"/>
            </a:xfrm>
            <a:custGeom>
              <a:rect b="b" l="l" r="r" t="t"/>
              <a:pathLst>
                <a:path extrusionOk="0" h="2444" w="988">
                  <a:moveTo>
                    <a:pt x="425" y="0"/>
                  </a:moveTo>
                  <a:cubicBezTo>
                    <a:pt x="144" y="558"/>
                    <a:pt x="0" y="1157"/>
                    <a:pt x="0" y="1783"/>
                  </a:cubicBezTo>
                  <a:lnTo>
                    <a:pt x="0" y="2443"/>
                  </a:lnTo>
                  <a:lnTo>
                    <a:pt x="629" y="2443"/>
                  </a:lnTo>
                  <a:lnTo>
                    <a:pt x="629" y="1783"/>
                  </a:lnTo>
                  <a:cubicBezTo>
                    <a:pt x="629" y="1254"/>
                    <a:pt x="750" y="747"/>
                    <a:pt x="988" y="275"/>
                  </a:cubicBezTo>
                  <a:lnTo>
                    <a:pt x="4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0"/>
            <p:cNvSpPr/>
            <p:nvPr/>
          </p:nvSpPr>
          <p:spPr>
            <a:xfrm>
              <a:off x="8092542" y="4140925"/>
              <a:ext cx="41884" cy="82679"/>
            </a:xfrm>
            <a:custGeom>
              <a:rect b="b" l="l" r="r" t="t"/>
              <a:pathLst>
                <a:path extrusionOk="0" h="2353" w="1192">
                  <a:moveTo>
                    <a:pt x="124" y="0"/>
                  </a:moveTo>
                  <a:cubicBezTo>
                    <a:pt x="143" y="187"/>
                    <a:pt x="1" y="1212"/>
                    <a:pt x="658" y="2353"/>
                  </a:cubicBezTo>
                  <a:lnTo>
                    <a:pt x="1192" y="2043"/>
                  </a:lnTo>
                  <a:cubicBezTo>
                    <a:pt x="627" y="1065"/>
                    <a:pt x="759" y="180"/>
                    <a:pt x="7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0"/>
            <p:cNvSpPr/>
            <p:nvPr/>
          </p:nvSpPr>
          <p:spPr>
            <a:xfrm>
              <a:off x="8134778" y="4234568"/>
              <a:ext cx="205976" cy="59593"/>
            </a:xfrm>
            <a:custGeom>
              <a:rect b="b" l="l" r="r" t="t"/>
              <a:pathLst>
                <a:path extrusionOk="0" h="1696" w="5862">
                  <a:moveTo>
                    <a:pt x="451" y="0"/>
                  </a:moveTo>
                  <a:lnTo>
                    <a:pt x="0" y="421"/>
                  </a:lnTo>
                  <a:cubicBezTo>
                    <a:pt x="794" y="1271"/>
                    <a:pt x="1862" y="1695"/>
                    <a:pt x="2931" y="1695"/>
                  </a:cubicBezTo>
                  <a:cubicBezTo>
                    <a:pt x="4000" y="1695"/>
                    <a:pt x="5068" y="1270"/>
                    <a:pt x="5861" y="421"/>
                  </a:cubicBezTo>
                  <a:lnTo>
                    <a:pt x="5409" y="0"/>
                  </a:lnTo>
                  <a:cubicBezTo>
                    <a:pt x="4761" y="696"/>
                    <a:pt x="3880" y="1078"/>
                    <a:pt x="2930" y="1078"/>
                  </a:cubicBezTo>
                  <a:cubicBezTo>
                    <a:pt x="1981" y="1078"/>
                    <a:pt x="1099" y="696"/>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41"/>
          <p:cNvSpPr/>
          <p:nvPr/>
        </p:nvSpPr>
        <p:spPr>
          <a:xfrm>
            <a:off x="6366850" y="0"/>
            <a:ext cx="4358174" cy="4821045"/>
          </a:xfrm>
          <a:custGeom>
            <a:rect b="b" l="l" r="r" t="t"/>
            <a:pathLst>
              <a:path extrusionOk="0" h="141245" w="127684">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1"/>
          <p:cNvSpPr/>
          <p:nvPr/>
        </p:nvSpPr>
        <p:spPr>
          <a:xfrm rot="10800000">
            <a:off x="-1465862" y="161225"/>
            <a:ext cx="4358174" cy="4821045"/>
          </a:xfrm>
          <a:custGeom>
            <a:rect b="b" l="l" r="r" t="t"/>
            <a:pathLst>
              <a:path extrusionOk="0" h="141245" w="127684">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1"/>
          <p:cNvSpPr txBox="1"/>
          <p:nvPr>
            <p:ph type="title"/>
          </p:nvPr>
        </p:nvSpPr>
        <p:spPr>
          <a:xfrm>
            <a:off x="1713900" y="1458900"/>
            <a:ext cx="5716200" cy="222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accent1"/>
                </a:solidFill>
              </a:rPr>
              <a:t>AWESOME</a:t>
            </a:r>
            <a:r>
              <a:rPr lang="en"/>
              <a:t> WORDS</a:t>
            </a:r>
            <a:endParaRPr/>
          </a:p>
        </p:txBody>
      </p:sp>
      <p:grpSp>
        <p:nvGrpSpPr>
          <p:cNvPr id="2193" name="Google Shape;2193;p41"/>
          <p:cNvGrpSpPr/>
          <p:nvPr/>
        </p:nvGrpSpPr>
        <p:grpSpPr>
          <a:xfrm>
            <a:off x="3971925" y="3938450"/>
            <a:ext cx="1200150" cy="114300"/>
            <a:chOff x="752475" y="981075"/>
            <a:chExt cx="1200150" cy="114300"/>
          </a:xfrm>
        </p:grpSpPr>
        <p:sp>
          <p:nvSpPr>
            <p:cNvPr id="2194" name="Google Shape;2194;p41"/>
            <p:cNvSpPr/>
            <p:nvPr/>
          </p:nvSpPr>
          <p:spPr>
            <a:xfrm>
              <a:off x="752475" y="981075"/>
              <a:ext cx="114300" cy="114300"/>
            </a:xfrm>
            <a:prstGeom prst="ellipse">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1"/>
            <p:cNvSpPr/>
            <p:nvPr/>
          </p:nvSpPr>
          <p:spPr>
            <a:xfrm>
              <a:off x="933450" y="981075"/>
              <a:ext cx="114300" cy="114300"/>
            </a:xfrm>
            <a:prstGeom prst="ellipse">
              <a:avLst/>
            </a:prstGeom>
            <a:solidFill>
              <a:schemeClr val="accent1"/>
            </a:solidFill>
            <a:ln>
              <a:noFill/>
            </a:ln>
            <a:effectLst>
              <a:outerShdw blurRad="200025" rotWithShape="0" algn="bl" dir="5400000" dist="19050">
                <a:schemeClr val="accent1">
                  <a:alpha val="6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1"/>
            <p:cNvSpPr/>
            <p:nvPr/>
          </p:nvSpPr>
          <p:spPr>
            <a:xfrm>
              <a:off x="1114425" y="981075"/>
              <a:ext cx="114300" cy="114300"/>
            </a:xfrm>
            <a:prstGeom prst="ellipse">
              <a:avLst/>
            </a:prstGeom>
            <a:solidFill>
              <a:schemeClr val="accent1"/>
            </a:solidFill>
            <a:ln>
              <a:noFill/>
            </a:ln>
            <a:effectLst>
              <a:outerShdw blurRad="200025" rotWithShape="0" algn="bl" dir="5400000" dist="19050">
                <a:schemeClr val="accent1">
                  <a:alpha val="6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1"/>
            <p:cNvSpPr/>
            <p:nvPr/>
          </p:nvSpPr>
          <p:spPr>
            <a:xfrm>
              <a:off x="1295400" y="981075"/>
              <a:ext cx="114300" cy="114300"/>
            </a:xfrm>
            <a:prstGeom prst="ellipse">
              <a:avLst/>
            </a:prstGeom>
            <a:solidFill>
              <a:schemeClr val="accent1"/>
            </a:solidFill>
            <a:ln>
              <a:noFill/>
            </a:ln>
            <a:effectLst>
              <a:outerShdw blurRad="200025" rotWithShape="0" algn="bl" dir="5400000" dist="19050">
                <a:schemeClr val="accent1">
                  <a:alpha val="6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1"/>
            <p:cNvSpPr/>
            <p:nvPr/>
          </p:nvSpPr>
          <p:spPr>
            <a:xfrm>
              <a:off x="1476375" y="981075"/>
              <a:ext cx="114300" cy="114300"/>
            </a:xfrm>
            <a:prstGeom prst="ellipse">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1"/>
            <p:cNvSpPr/>
            <p:nvPr/>
          </p:nvSpPr>
          <p:spPr>
            <a:xfrm>
              <a:off x="1657350" y="981075"/>
              <a:ext cx="114300" cy="114300"/>
            </a:xfrm>
            <a:prstGeom prst="ellipse">
              <a:avLst/>
            </a:prstGeom>
            <a:solidFill>
              <a:schemeClr val="accent1"/>
            </a:solidFill>
            <a:ln>
              <a:noFill/>
            </a:ln>
            <a:effectLst>
              <a:outerShdw blurRad="200025" rotWithShape="0" algn="bl" dir="5400000" dist="19050">
                <a:schemeClr val="accent1">
                  <a:alpha val="6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1"/>
            <p:cNvSpPr/>
            <p:nvPr/>
          </p:nvSpPr>
          <p:spPr>
            <a:xfrm>
              <a:off x="1838325" y="981075"/>
              <a:ext cx="114300" cy="114300"/>
            </a:xfrm>
            <a:prstGeom prst="ellipse">
              <a:avLst/>
            </a:prstGeom>
            <a:solidFill>
              <a:schemeClr val="accent1"/>
            </a:solidFill>
            <a:ln>
              <a:noFill/>
            </a:ln>
            <a:effectLst>
              <a:outerShdw blurRad="200025" rotWithShape="0" algn="bl" dir="5400000" dist="19050">
                <a:schemeClr val="accent1">
                  <a:alpha val="6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4" name="Shape 2204"/>
        <p:cNvGrpSpPr/>
        <p:nvPr/>
      </p:nvGrpSpPr>
      <p:grpSpPr>
        <a:xfrm>
          <a:off x="0" y="0"/>
          <a:ext cx="0" cy="0"/>
          <a:chOff x="0" y="0"/>
          <a:chExt cx="0" cy="0"/>
        </a:xfrm>
      </p:grpSpPr>
      <p:grpSp>
        <p:nvGrpSpPr>
          <p:cNvPr id="2205" name="Google Shape;2205;p42"/>
          <p:cNvGrpSpPr/>
          <p:nvPr/>
        </p:nvGrpSpPr>
        <p:grpSpPr>
          <a:xfrm flipH="1" rot="-5400000">
            <a:off x="869606" y="1010556"/>
            <a:ext cx="1498905" cy="3238067"/>
            <a:chOff x="7350442" y="2608992"/>
            <a:chExt cx="777239" cy="1673160"/>
          </a:xfrm>
        </p:grpSpPr>
        <p:sp>
          <p:nvSpPr>
            <p:cNvPr id="2206" name="Google Shape;2206;p42"/>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7" name="Google Shape;2207;p42"/>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8" name="Google Shape;2208;p42"/>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9" name="Google Shape;2209;p42"/>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0" name="Google Shape;2210;p42"/>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1" name="Google Shape;2211;p42"/>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2" name="Google Shape;2212;p42"/>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3" name="Google Shape;2213;p42"/>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14" name="Google Shape;2214;p42"/>
          <p:cNvSpPr/>
          <p:nvPr/>
        </p:nvSpPr>
        <p:spPr>
          <a:xfrm>
            <a:off x="713225" y="2895600"/>
            <a:ext cx="4887600" cy="1713000"/>
          </a:xfrm>
          <a:prstGeom prst="roundRect">
            <a:avLst>
              <a:gd fmla="val 11903" name="adj"/>
            </a:avLst>
          </a:prstGeom>
          <a:solidFill>
            <a:schemeClr val="accent4"/>
          </a:solidFill>
          <a:ln cap="flat" cmpd="sng" w="19050">
            <a:solidFill>
              <a:srgbClr val="3FF5E1"/>
            </a:solidFill>
            <a:prstDash val="solid"/>
            <a:round/>
            <a:headEnd len="sm" w="sm" type="none"/>
            <a:tailEnd len="sm" w="sm" type="none"/>
          </a:ln>
          <a:effectLst>
            <a:outerShdw blurRad="142875" rotWithShape="0" algn="bl" dir="5400000" dist="19050">
              <a:srgbClr val="98FAFC">
                <a:alpha val="9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2"/>
          <p:cNvSpPr txBox="1"/>
          <p:nvPr>
            <p:ph type="title"/>
          </p:nvPr>
        </p:nvSpPr>
        <p:spPr>
          <a:xfrm>
            <a:off x="1260875" y="3226350"/>
            <a:ext cx="3792300" cy="1051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 PICTURE IS WORTH A </a:t>
            </a:r>
            <a:r>
              <a:rPr lang="en">
                <a:solidFill>
                  <a:schemeClr val="accent1"/>
                </a:solidFill>
              </a:rPr>
              <a:t>THOUSAND WORDS</a:t>
            </a:r>
            <a:endParaRPr>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43"/>
          <p:cNvSpPr/>
          <p:nvPr/>
        </p:nvSpPr>
        <p:spPr>
          <a:xfrm>
            <a:off x="570600" y="1210350"/>
            <a:ext cx="8002800" cy="2940600"/>
          </a:xfrm>
          <a:prstGeom prst="roundRect">
            <a:avLst>
              <a:gd fmla="val 11903" name="adj"/>
            </a:avLst>
          </a:prstGeom>
          <a:noFill/>
          <a:ln cap="flat" cmpd="sng" w="19050">
            <a:solidFill>
              <a:srgbClr val="3FF5E1"/>
            </a:solidFill>
            <a:prstDash val="solid"/>
            <a:round/>
            <a:headEnd len="sm" w="sm" type="none"/>
            <a:tailEnd len="sm" w="sm" type="none"/>
          </a:ln>
          <a:effectLst>
            <a:outerShdw blurRad="142875" rotWithShape="0" algn="bl" dir="5400000" dist="19050">
              <a:srgbClr val="98FAFC">
                <a:alpha val="9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3"/>
          <p:cNvSpPr txBox="1"/>
          <p:nvPr>
            <p:ph type="title"/>
          </p:nvPr>
        </p:nvSpPr>
        <p:spPr>
          <a:xfrm>
            <a:off x="5540775" y="1840338"/>
            <a:ext cx="2421900" cy="106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NAME OF THE </a:t>
            </a:r>
            <a:r>
              <a:rPr lang="en">
                <a:solidFill>
                  <a:schemeClr val="accent1"/>
                </a:solidFill>
              </a:rPr>
              <a:t>SECTION</a:t>
            </a:r>
            <a:endParaRPr>
              <a:solidFill>
                <a:schemeClr val="accent1"/>
              </a:solidFill>
            </a:endParaRPr>
          </a:p>
          <a:p>
            <a:pPr indent="0" lvl="0" marL="0" rtl="0" algn="l">
              <a:spcBef>
                <a:spcPts val="0"/>
              </a:spcBef>
              <a:spcAft>
                <a:spcPts val="0"/>
              </a:spcAft>
              <a:buNone/>
            </a:pPr>
            <a:r>
              <a:t/>
            </a:r>
            <a:endParaRPr/>
          </a:p>
        </p:txBody>
      </p:sp>
      <p:sp>
        <p:nvSpPr>
          <p:cNvPr id="2222" name="Google Shape;2222;p43"/>
          <p:cNvSpPr txBox="1"/>
          <p:nvPr>
            <p:ph idx="2" type="title"/>
          </p:nvPr>
        </p:nvSpPr>
        <p:spPr>
          <a:xfrm>
            <a:off x="4768453" y="1840338"/>
            <a:ext cx="596100" cy="5004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latin typeface="Oswald ExtraLight"/>
                <a:ea typeface="Oswald ExtraLight"/>
                <a:cs typeface="Oswald ExtraLight"/>
                <a:sym typeface="Oswald ExtraLight"/>
              </a:rPr>
              <a:t>01</a:t>
            </a:r>
            <a:r>
              <a:rPr lang="en"/>
              <a:t>.</a:t>
            </a:r>
            <a:endParaRPr/>
          </a:p>
        </p:txBody>
      </p:sp>
      <p:sp>
        <p:nvSpPr>
          <p:cNvPr id="2223" name="Google Shape;2223;p43"/>
          <p:cNvSpPr txBox="1"/>
          <p:nvPr>
            <p:ph idx="1" type="subTitle"/>
          </p:nvPr>
        </p:nvSpPr>
        <p:spPr>
          <a:xfrm>
            <a:off x="5514500" y="3055663"/>
            <a:ext cx="2421900" cy="46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You can </a:t>
            </a:r>
            <a:r>
              <a:rPr lang="en" sz="1600"/>
              <a:t>enter</a:t>
            </a:r>
            <a:r>
              <a:rPr lang="en" sz="1600"/>
              <a:t> a subtitle here if you need it</a:t>
            </a:r>
            <a:endParaRPr sz="1600"/>
          </a:p>
          <a:p>
            <a:pPr indent="0" lvl="0" marL="0" rtl="0" algn="l">
              <a:spcBef>
                <a:spcPts val="0"/>
              </a:spcBef>
              <a:spcAft>
                <a:spcPts val="0"/>
              </a:spcAft>
              <a:buNone/>
            </a:pPr>
            <a:r>
              <a:t/>
            </a:r>
            <a:endParaRPr/>
          </a:p>
        </p:txBody>
      </p:sp>
      <p:pic>
        <p:nvPicPr>
          <p:cNvPr id="2224" name="Google Shape;2224;p43"/>
          <p:cNvPicPr preferRelativeResize="0"/>
          <p:nvPr/>
        </p:nvPicPr>
        <p:blipFill rotWithShape="1">
          <a:blip r:embed="rId3">
            <a:alphaModFix/>
          </a:blip>
          <a:srcRect b="0" l="23948" r="23427" t="0"/>
          <a:stretch/>
        </p:blipFill>
        <p:spPr>
          <a:xfrm>
            <a:off x="848425" y="673350"/>
            <a:ext cx="3552000" cy="3796800"/>
          </a:xfrm>
          <a:prstGeom prst="roundRect">
            <a:avLst>
              <a:gd fmla="val 10435" name="adj"/>
            </a:avLst>
          </a:prstGeom>
          <a:noFill/>
          <a:ln cap="flat" cmpd="sng" w="19050">
            <a:solidFill>
              <a:srgbClr val="98FAFC"/>
            </a:solidFill>
            <a:prstDash val="solid"/>
            <a:round/>
            <a:headEnd len="sm" w="sm" type="none"/>
            <a:tailEnd len="sm" w="sm" type="none"/>
          </a:ln>
          <a:effectLst>
            <a:outerShdw blurRad="257175" rotWithShape="0" algn="bl" dir="5400000" dist="19050">
              <a:srgbClr val="98FAFC">
                <a:alpha val="41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44"/>
          <p:cNvSpPr txBox="1"/>
          <p:nvPr>
            <p:ph type="title"/>
          </p:nvPr>
        </p:nvSpPr>
        <p:spPr>
          <a:xfrm>
            <a:off x="720000" y="539500"/>
            <a:ext cx="7710900" cy="57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a:t>
            </a:r>
            <a:r>
              <a:rPr lang="en">
                <a:solidFill>
                  <a:schemeClr val="accent1"/>
                </a:solidFill>
              </a:rPr>
              <a:t>TIMELINE</a:t>
            </a:r>
            <a:endParaRPr>
              <a:solidFill>
                <a:schemeClr val="accent1"/>
              </a:solidFill>
            </a:endParaRPr>
          </a:p>
        </p:txBody>
      </p:sp>
      <p:cxnSp>
        <p:nvCxnSpPr>
          <p:cNvPr id="2230" name="Google Shape;2230;p44"/>
          <p:cNvCxnSpPr>
            <a:stCxn id="2231" idx="7"/>
            <a:endCxn id="2232" idx="3"/>
          </p:cNvCxnSpPr>
          <p:nvPr/>
        </p:nvCxnSpPr>
        <p:spPr>
          <a:xfrm flipH="1" rot="10800000">
            <a:off x="1898070" y="2719961"/>
            <a:ext cx="1332300" cy="868500"/>
          </a:xfrm>
          <a:prstGeom prst="straightConnector1">
            <a:avLst/>
          </a:prstGeom>
          <a:noFill/>
          <a:ln cap="flat" cmpd="sng" w="28575">
            <a:solidFill>
              <a:schemeClr val="accent1"/>
            </a:solidFill>
            <a:prstDash val="solid"/>
            <a:round/>
            <a:headEnd len="med" w="med" type="none"/>
            <a:tailEnd len="med" w="med" type="none"/>
          </a:ln>
        </p:spPr>
      </p:cxnSp>
      <p:cxnSp>
        <p:nvCxnSpPr>
          <p:cNvPr id="2233" name="Google Shape;2233;p44"/>
          <p:cNvCxnSpPr>
            <a:stCxn id="2232" idx="5"/>
            <a:endCxn id="2234" idx="1"/>
          </p:cNvCxnSpPr>
          <p:nvPr/>
        </p:nvCxnSpPr>
        <p:spPr>
          <a:xfrm>
            <a:off x="3906726" y="2720038"/>
            <a:ext cx="1334700" cy="868500"/>
          </a:xfrm>
          <a:prstGeom prst="straightConnector1">
            <a:avLst/>
          </a:prstGeom>
          <a:noFill/>
          <a:ln cap="flat" cmpd="sng" w="28575">
            <a:solidFill>
              <a:schemeClr val="accent1"/>
            </a:solidFill>
            <a:prstDash val="solid"/>
            <a:round/>
            <a:headEnd len="med" w="med" type="none"/>
            <a:tailEnd len="med" w="med" type="none"/>
          </a:ln>
        </p:spPr>
      </p:cxnSp>
      <p:cxnSp>
        <p:nvCxnSpPr>
          <p:cNvPr id="2235" name="Google Shape;2235;p44"/>
          <p:cNvCxnSpPr>
            <a:stCxn id="2234" idx="7"/>
            <a:endCxn id="2236" idx="3"/>
          </p:cNvCxnSpPr>
          <p:nvPr/>
        </p:nvCxnSpPr>
        <p:spPr>
          <a:xfrm flipH="1" rot="10800000">
            <a:off x="5917866" y="2719961"/>
            <a:ext cx="1333500" cy="868500"/>
          </a:xfrm>
          <a:prstGeom prst="straightConnector1">
            <a:avLst/>
          </a:prstGeom>
          <a:noFill/>
          <a:ln cap="flat" cmpd="sng" w="28575">
            <a:solidFill>
              <a:schemeClr val="accent1"/>
            </a:solidFill>
            <a:prstDash val="solid"/>
            <a:round/>
            <a:headEnd len="med" w="med" type="none"/>
            <a:tailEnd len="med" w="med" type="none"/>
          </a:ln>
        </p:spPr>
      </p:cxnSp>
      <p:sp>
        <p:nvSpPr>
          <p:cNvPr id="2231" name="Google Shape;2231;p44"/>
          <p:cNvSpPr/>
          <p:nvPr/>
        </p:nvSpPr>
        <p:spPr>
          <a:xfrm>
            <a:off x="1081475" y="3448355"/>
            <a:ext cx="956700" cy="956700"/>
          </a:xfrm>
          <a:prstGeom prst="ellipse">
            <a:avLst/>
          </a:prstGeom>
          <a:noFill/>
          <a:ln cap="flat" cmpd="sng" w="28575">
            <a:solidFill>
              <a:schemeClr val="accent1"/>
            </a:solidFill>
            <a:prstDash val="solid"/>
            <a:round/>
            <a:headEnd len="sm" w="sm" type="none"/>
            <a:tailEnd len="sm" w="sm" type="none"/>
          </a:ln>
          <a:effectLst>
            <a:outerShdw blurRad="114300" rotWithShape="0" algn="bl" dir="5400000" dist="19050">
              <a:srgbClr val="98FAFC">
                <a:alpha val="5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ExtraLight"/>
                <a:ea typeface="Oswald ExtraLight"/>
                <a:cs typeface="Oswald ExtraLight"/>
                <a:sym typeface="Oswald ExtraLight"/>
              </a:rPr>
              <a:t>01</a:t>
            </a:r>
            <a:endParaRPr sz="3000">
              <a:solidFill>
                <a:srgbClr val="FFFFFF"/>
              </a:solidFill>
              <a:latin typeface="Oswald ExtraLight"/>
              <a:ea typeface="Oswald ExtraLight"/>
              <a:cs typeface="Oswald ExtraLight"/>
              <a:sym typeface="Oswald ExtraLight"/>
            </a:endParaRPr>
          </a:p>
        </p:txBody>
      </p:sp>
      <p:sp>
        <p:nvSpPr>
          <p:cNvPr id="2237" name="Google Shape;2237;p44"/>
          <p:cNvSpPr/>
          <p:nvPr/>
        </p:nvSpPr>
        <p:spPr>
          <a:xfrm>
            <a:off x="796921" y="3163803"/>
            <a:ext cx="1525800" cy="1525800"/>
          </a:xfrm>
          <a:prstGeom prst="blockArc">
            <a:avLst>
              <a:gd fmla="val 7558344" name="adj1"/>
              <a:gd fmla="val 1850511" name="adj2"/>
              <a:gd fmla="val 9051" name="adj3"/>
            </a:avLst>
          </a:pr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4"/>
          <p:cNvSpPr/>
          <p:nvPr/>
        </p:nvSpPr>
        <p:spPr>
          <a:xfrm>
            <a:off x="5101272" y="3448355"/>
            <a:ext cx="956700" cy="956700"/>
          </a:xfrm>
          <a:prstGeom prst="ellipse">
            <a:avLst/>
          </a:prstGeom>
          <a:noFill/>
          <a:ln cap="flat" cmpd="sng" w="28575">
            <a:solidFill>
              <a:schemeClr val="accent1"/>
            </a:solidFill>
            <a:prstDash val="solid"/>
            <a:round/>
            <a:headEnd len="sm" w="sm" type="none"/>
            <a:tailEnd len="sm" w="sm" type="none"/>
          </a:ln>
          <a:effectLst>
            <a:outerShdw blurRad="114300" rotWithShape="0" algn="bl" dir="5400000" dist="19050">
              <a:srgbClr val="98FAFC">
                <a:alpha val="5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ExtraLight"/>
                <a:ea typeface="Oswald ExtraLight"/>
                <a:cs typeface="Oswald ExtraLight"/>
                <a:sym typeface="Oswald ExtraLight"/>
              </a:rPr>
              <a:t>03</a:t>
            </a:r>
            <a:endParaRPr sz="3000">
              <a:solidFill>
                <a:srgbClr val="FFFFFF"/>
              </a:solidFill>
              <a:latin typeface="Oswald ExtraLight"/>
              <a:ea typeface="Oswald ExtraLight"/>
              <a:cs typeface="Oswald ExtraLight"/>
              <a:sym typeface="Oswald ExtraLight"/>
            </a:endParaRPr>
          </a:p>
        </p:txBody>
      </p:sp>
      <p:sp>
        <p:nvSpPr>
          <p:cNvPr id="2238" name="Google Shape;2238;p44"/>
          <p:cNvSpPr/>
          <p:nvPr/>
        </p:nvSpPr>
        <p:spPr>
          <a:xfrm rot="6299891">
            <a:off x="4813508" y="3163918"/>
            <a:ext cx="1525570" cy="1525570"/>
          </a:xfrm>
          <a:prstGeom prst="blockArc">
            <a:avLst>
              <a:gd fmla="val 7558344" name="adj1"/>
              <a:gd fmla="val 15223599" name="adj2"/>
              <a:gd fmla="val 8678" name="adj3"/>
            </a:avLst>
          </a:pr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4"/>
          <p:cNvSpPr/>
          <p:nvPr/>
        </p:nvSpPr>
        <p:spPr>
          <a:xfrm>
            <a:off x="7111170" y="1903443"/>
            <a:ext cx="956700" cy="956700"/>
          </a:xfrm>
          <a:prstGeom prst="ellipse">
            <a:avLst/>
          </a:prstGeom>
          <a:noFill/>
          <a:ln cap="flat" cmpd="sng" w="28575">
            <a:solidFill>
              <a:schemeClr val="accent1"/>
            </a:solidFill>
            <a:prstDash val="solid"/>
            <a:round/>
            <a:headEnd len="sm" w="sm" type="none"/>
            <a:tailEnd len="sm" w="sm" type="none"/>
          </a:ln>
          <a:effectLst>
            <a:outerShdw blurRad="114300" rotWithShape="0" algn="bl" dir="5400000" dist="19050">
              <a:srgbClr val="98FAFC">
                <a:alpha val="5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ExtraLight"/>
                <a:ea typeface="Oswald ExtraLight"/>
                <a:cs typeface="Oswald ExtraLight"/>
                <a:sym typeface="Oswald ExtraLight"/>
              </a:rPr>
              <a:t>04</a:t>
            </a:r>
            <a:endParaRPr sz="3000">
              <a:solidFill>
                <a:srgbClr val="FFFFFF"/>
              </a:solidFill>
              <a:latin typeface="Oswald ExtraLight"/>
              <a:ea typeface="Oswald ExtraLight"/>
              <a:cs typeface="Oswald ExtraLight"/>
              <a:sym typeface="Oswald ExtraLight"/>
            </a:endParaRPr>
          </a:p>
        </p:txBody>
      </p:sp>
      <p:sp>
        <p:nvSpPr>
          <p:cNvPr id="2239" name="Google Shape;2239;p44"/>
          <p:cNvSpPr/>
          <p:nvPr/>
        </p:nvSpPr>
        <p:spPr>
          <a:xfrm rot="-7199867">
            <a:off x="6826569" y="1618838"/>
            <a:ext cx="1525903" cy="1525903"/>
          </a:xfrm>
          <a:prstGeom prst="blockArc">
            <a:avLst>
              <a:gd fmla="val 7630252" name="adj1"/>
              <a:gd fmla="val 11218651" name="adj2"/>
              <a:gd fmla="val 8577" name="adj3"/>
            </a:avLst>
          </a:pr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4"/>
          <p:cNvSpPr txBox="1"/>
          <p:nvPr>
            <p:ph idx="4294967295" type="title"/>
          </p:nvPr>
        </p:nvSpPr>
        <p:spPr>
          <a:xfrm>
            <a:off x="713225" y="1882675"/>
            <a:ext cx="1693200" cy="320700"/>
          </a:xfrm>
          <a:prstGeom prst="rect">
            <a:avLst/>
          </a:prstGeom>
          <a:ln>
            <a:noFill/>
          </a:ln>
        </p:spPr>
        <p:txBody>
          <a:bodyPr anchorCtr="0" anchor="t" bIns="0" lIns="0" spcFirstLastPara="1" rIns="0" wrap="square" tIns="0">
            <a:noAutofit/>
          </a:bodyPr>
          <a:lstStyle/>
          <a:p>
            <a:pPr indent="0" lvl="0" marL="0" rtl="0" algn="ctr">
              <a:spcBef>
                <a:spcPts val="0"/>
              </a:spcBef>
              <a:spcAft>
                <a:spcPts val="0"/>
              </a:spcAft>
              <a:buNone/>
            </a:pPr>
            <a:r>
              <a:rPr lang="en" sz="2200"/>
              <a:t>RESEARCH</a:t>
            </a:r>
            <a:endParaRPr sz="2200"/>
          </a:p>
        </p:txBody>
      </p:sp>
      <p:sp>
        <p:nvSpPr>
          <p:cNvPr id="2241" name="Google Shape;2241;p44"/>
          <p:cNvSpPr txBox="1"/>
          <p:nvPr>
            <p:ph idx="1" type="subTitle"/>
          </p:nvPr>
        </p:nvSpPr>
        <p:spPr>
          <a:xfrm>
            <a:off x="713225" y="2342624"/>
            <a:ext cx="1693200" cy="650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latin typeface="DM Sans"/>
                <a:ea typeface="DM Sans"/>
                <a:cs typeface="DM Sans"/>
                <a:sym typeface="DM Sans"/>
              </a:rPr>
              <a:t>The Sun is the star at the center of the Solar System</a:t>
            </a:r>
            <a:endParaRPr>
              <a:solidFill>
                <a:schemeClr val="dk1"/>
              </a:solidFill>
              <a:latin typeface="DM Sans"/>
              <a:ea typeface="DM Sans"/>
              <a:cs typeface="DM Sans"/>
              <a:sym typeface="DM Sans"/>
            </a:endParaRPr>
          </a:p>
        </p:txBody>
      </p:sp>
      <p:sp>
        <p:nvSpPr>
          <p:cNvPr id="2242" name="Google Shape;2242;p44"/>
          <p:cNvSpPr txBox="1"/>
          <p:nvPr>
            <p:ph idx="4294967295" type="title"/>
          </p:nvPr>
        </p:nvSpPr>
        <p:spPr>
          <a:xfrm>
            <a:off x="4730038" y="1882675"/>
            <a:ext cx="1693200" cy="320700"/>
          </a:xfrm>
          <a:prstGeom prst="rect">
            <a:avLst/>
          </a:prstGeom>
          <a:ln>
            <a:noFill/>
          </a:ln>
        </p:spPr>
        <p:txBody>
          <a:bodyPr anchorCtr="0" anchor="t" bIns="0" lIns="0" spcFirstLastPara="1" rIns="0" wrap="square" tIns="0">
            <a:noAutofit/>
          </a:bodyPr>
          <a:lstStyle/>
          <a:p>
            <a:pPr indent="0" lvl="0" marL="0" rtl="0" algn="ctr">
              <a:spcBef>
                <a:spcPts val="0"/>
              </a:spcBef>
              <a:spcAft>
                <a:spcPts val="0"/>
              </a:spcAft>
              <a:buNone/>
            </a:pPr>
            <a:r>
              <a:rPr lang="en" sz="2200"/>
              <a:t>DEVELOPMENT</a:t>
            </a:r>
            <a:endParaRPr sz="2200"/>
          </a:p>
        </p:txBody>
      </p:sp>
      <p:sp>
        <p:nvSpPr>
          <p:cNvPr id="2232" name="Google Shape;2232;p44"/>
          <p:cNvSpPr/>
          <p:nvPr/>
        </p:nvSpPr>
        <p:spPr>
          <a:xfrm>
            <a:off x="3090132" y="1903443"/>
            <a:ext cx="956700" cy="956700"/>
          </a:xfrm>
          <a:prstGeom prst="ellipse">
            <a:avLst/>
          </a:prstGeom>
          <a:noFill/>
          <a:ln cap="flat" cmpd="sng" w="28575">
            <a:solidFill>
              <a:schemeClr val="accent1"/>
            </a:solidFill>
            <a:prstDash val="solid"/>
            <a:round/>
            <a:headEnd len="sm" w="sm" type="none"/>
            <a:tailEnd len="sm" w="sm" type="none"/>
          </a:ln>
          <a:effectLst>
            <a:outerShdw blurRad="114300" rotWithShape="0" algn="bl" dir="5400000" dist="19050">
              <a:srgbClr val="98FAFC">
                <a:alpha val="5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ExtraLight"/>
                <a:ea typeface="Oswald ExtraLight"/>
                <a:cs typeface="Oswald ExtraLight"/>
                <a:sym typeface="Oswald ExtraLight"/>
              </a:rPr>
              <a:t>02</a:t>
            </a:r>
            <a:endParaRPr sz="3000">
              <a:solidFill>
                <a:srgbClr val="FFFFFF"/>
              </a:solidFill>
              <a:latin typeface="Oswald ExtraLight"/>
              <a:ea typeface="Oswald ExtraLight"/>
              <a:cs typeface="Oswald ExtraLight"/>
              <a:sym typeface="Oswald ExtraLight"/>
            </a:endParaRPr>
          </a:p>
        </p:txBody>
      </p:sp>
      <p:sp>
        <p:nvSpPr>
          <p:cNvPr id="2243" name="Google Shape;2243;p44"/>
          <p:cNvSpPr/>
          <p:nvPr/>
        </p:nvSpPr>
        <p:spPr>
          <a:xfrm rot="3599795">
            <a:off x="2805598" y="1618983"/>
            <a:ext cx="1525643" cy="1525643"/>
          </a:xfrm>
          <a:prstGeom prst="blockArc">
            <a:avLst>
              <a:gd fmla="val 2672861" name="adj1"/>
              <a:gd fmla="val 14566258" name="adj2"/>
              <a:gd fmla="val 8261" name="adj3"/>
            </a:avLst>
          </a:pr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4"/>
          <p:cNvSpPr txBox="1"/>
          <p:nvPr>
            <p:ph idx="2" type="subTitle"/>
          </p:nvPr>
        </p:nvSpPr>
        <p:spPr>
          <a:xfrm>
            <a:off x="4731038" y="2342624"/>
            <a:ext cx="1691700" cy="650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latin typeface="DM Sans"/>
                <a:ea typeface="DM Sans"/>
                <a:cs typeface="DM Sans"/>
                <a:sym typeface="DM Sans"/>
              </a:rPr>
              <a:t>Despite being red, Mars is actually a cold place</a:t>
            </a:r>
            <a:endParaRPr>
              <a:solidFill>
                <a:schemeClr val="dk1"/>
              </a:solidFill>
              <a:latin typeface="DM Sans"/>
              <a:ea typeface="DM Sans"/>
              <a:cs typeface="DM Sans"/>
              <a:sym typeface="DM Sans"/>
            </a:endParaRPr>
          </a:p>
        </p:txBody>
      </p:sp>
      <p:sp>
        <p:nvSpPr>
          <p:cNvPr id="2245" name="Google Shape;2245;p44"/>
          <p:cNvSpPr txBox="1"/>
          <p:nvPr>
            <p:ph idx="4294967295" type="title"/>
          </p:nvPr>
        </p:nvSpPr>
        <p:spPr>
          <a:xfrm>
            <a:off x="2722632" y="3488638"/>
            <a:ext cx="1691700" cy="320700"/>
          </a:xfrm>
          <a:prstGeom prst="rect">
            <a:avLst/>
          </a:prstGeom>
          <a:ln>
            <a:noFill/>
          </a:ln>
        </p:spPr>
        <p:txBody>
          <a:bodyPr anchorCtr="0" anchor="t" bIns="0" lIns="0" spcFirstLastPara="1" rIns="0" wrap="square" tIns="0">
            <a:noAutofit/>
          </a:bodyPr>
          <a:lstStyle/>
          <a:p>
            <a:pPr indent="0" lvl="0" marL="0" rtl="0" algn="ctr">
              <a:spcBef>
                <a:spcPts val="0"/>
              </a:spcBef>
              <a:spcAft>
                <a:spcPts val="0"/>
              </a:spcAft>
              <a:buNone/>
            </a:pPr>
            <a:r>
              <a:rPr lang="en" sz="2200"/>
              <a:t>SYNTHESIS</a:t>
            </a:r>
            <a:endParaRPr sz="2200"/>
          </a:p>
        </p:txBody>
      </p:sp>
      <p:sp>
        <p:nvSpPr>
          <p:cNvPr id="2246" name="Google Shape;2246;p44"/>
          <p:cNvSpPr txBox="1"/>
          <p:nvPr>
            <p:ph idx="3" type="subTitle"/>
          </p:nvPr>
        </p:nvSpPr>
        <p:spPr>
          <a:xfrm>
            <a:off x="2722632" y="3945225"/>
            <a:ext cx="1691700" cy="649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latin typeface="DM Sans"/>
                <a:ea typeface="DM Sans"/>
                <a:cs typeface="DM Sans"/>
                <a:sym typeface="DM Sans"/>
              </a:rPr>
              <a:t>Jupiter is the biggest planet in the Solar System</a:t>
            </a:r>
            <a:endParaRPr>
              <a:solidFill>
                <a:schemeClr val="dk1"/>
              </a:solidFill>
              <a:latin typeface="DM Sans"/>
              <a:ea typeface="DM Sans"/>
              <a:cs typeface="DM Sans"/>
              <a:sym typeface="DM Sans"/>
            </a:endParaRPr>
          </a:p>
        </p:txBody>
      </p:sp>
      <p:sp>
        <p:nvSpPr>
          <p:cNvPr id="2247" name="Google Shape;2247;p44"/>
          <p:cNvSpPr txBox="1"/>
          <p:nvPr>
            <p:ph idx="4294967295" type="title"/>
          </p:nvPr>
        </p:nvSpPr>
        <p:spPr>
          <a:xfrm>
            <a:off x="6739195" y="3488638"/>
            <a:ext cx="1691700" cy="320700"/>
          </a:xfrm>
          <a:prstGeom prst="rect">
            <a:avLst/>
          </a:prstGeom>
          <a:ln>
            <a:noFill/>
          </a:ln>
        </p:spPr>
        <p:txBody>
          <a:bodyPr anchorCtr="0" anchor="t" bIns="0" lIns="0" spcFirstLastPara="1" rIns="0" wrap="square" tIns="0">
            <a:noAutofit/>
          </a:bodyPr>
          <a:lstStyle/>
          <a:p>
            <a:pPr indent="0" lvl="0" marL="0" rtl="0" algn="ctr">
              <a:spcBef>
                <a:spcPts val="0"/>
              </a:spcBef>
              <a:spcAft>
                <a:spcPts val="0"/>
              </a:spcAft>
              <a:buNone/>
            </a:pPr>
            <a:r>
              <a:rPr lang="en" sz="2200"/>
              <a:t>LAUNCH</a:t>
            </a:r>
            <a:endParaRPr sz="2200"/>
          </a:p>
        </p:txBody>
      </p:sp>
      <p:sp>
        <p:nvSpPr>
          <p:cNvPr id="2248" name="Google Shape;2248;p44"/>
          <p:cNvSpPr txBox="1"/>
          <p:nvPr>
            <p:ph idx="4" type="subTitle"/>
          </p:nvPr>
        </p:nvSpPr>
        <p:spPr>
          <a:xfrm>
            <a:off x="6739195" y="3945225"/>
            <a:ext cx="1691700" cy="649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latin typeface="DM Sans"/>
                <a:ea typeface="DM Sans"/>
                <a:cs typeface="DM Sans"/>
                <a:sym typeface="DM Sans"/>
              </a:rPr>
              <a:t>Saturn is composed mostly of hydrogen and helium</a:t>
            </a:r>
            <a:endParaRPr>
              <a:solidFill>
                <a:schemeClr val="dk1"/>
              </a:solidFill>
              <a:latin typeface="DM Sans"/>
              <a:ea typeface="DM Sans"/>
              <a:cs typeface="DM Sans"/>
              <a:sym typeface="DM Sans"/>
            </a:endParaRPr>
          </a:p>
        </p:txBody>
      </p:sp>
      <p:grpSp>
        <p:nvGrpSpPr>
          <p:cNvPr id="2249" name="Google Shape;2249;p44"/>
          <p:cNvGrpSpPr/>
          <p:nvPr/>
        </p:nvGrpSpPr>
        <p:grpSpPr>
          <a:xfrm flipH="1" rot="5400000">
            <a:off x="6054279" y="-1453324"/>
            <a:ext cx="1955378" cy="4224060"/>
            <a:chOff x="7350442" y="2608992"/>
            <a:chExt cx="777239" cy="1673160"/>
          </a:xfrm>
        </p:grpSpPr>
        <p:sp>
          <p:nvSpPr>
            <p:cNvPr id="2250" name="Google Shape;2250;p44"/>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1" name="Google Shape;2251;p44"/>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2" name="Google Shape;2252;p44"/>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3" name="Google Shape;2253;p44"/>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4" name="Google Shape;2254;p44"/>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5" name="Google Shape;2255;p44"/>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6" name="Google Shape;2256;p44"/>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7" name="Google Shape;2257;p44"/>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45"/>
          <p:cNvSpPr/>
          <p:nvPr/>
        </p:nvSpPr>
        <p:spPr>
          <a:xfrm>
            <a:off x="1240650" y="3944354"/>
            <a:ext cx="1431600" cy="412200"/>
          </a:xfrm>
          <a:prstGeom prst="roundRect">
            <a:avLst>
              <a:gd fmla="val 16667" name="adj"/>
            </a:avLst>
          </a:prstGeom>
          <a:noFill/>
          <a:ln cap="flat" cmpd="sng" w="19050">
            <a:solidFill>
              <a:schemeClr val="accent1"/>
            </a:solidFill>
            <a:prstDash val="solid"/>
            <a:round/>
            <a:headEnd len="sm" w="sm" type="none"/>
            <a:tailEnd len="sm" w="sm" type="none"/>
          </a:ln>
          <a:effectLst>
            <a:outerShdw blurRad="171450" rotWithShape="0" algn="bl" dir="5400000" dist="19050">
              <a:schemeClr val="accent1">
                <a:alpha val="6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DM Sans"/>
                <a:ea typeface="DM Sans"/>
                <a:cs typeface="DM Sans"/>
                <a:sym typeface="DM Sans"/>
              </a:rPr>
              <a:t>Ceres</a:t>
            </a:r>
            <a:endParaRPr>
              <a:solidFill>
                <a:schemeClr val="accent1"/>
              </a:solidFill>
              <a:latin typeface="DM Sans"/>
              <a:ea typeface="DM Sans"/>
              <a:cs typeface="DM Sans"/>
              <a:sym typeface="DM Sans"/>
            </a:endParaRPr>
          </a:p>
        </p:txBody>
      </p:sp>
      <p:sp>
        <p:nvSpPr>
          <p:cNvPr id="2263" name="Google Shape;2263;p45"/>
          <p:cNvSpPr/>
          <p:nvPr/>
        </p:nvSpPr>
        <p:spPr>
          <a:xfrm>
            <a:off x="2931150" y="3944354"/>
            <a:ext cx="1431600" cy="412200"/>
          </a:xfrm>
          <a:prstGeom prst="roundRect">
            <a:avLst>
              <a:gd fmla="val 16667" name="adj"/>
            </a:avLst>
          </a:prstGeom>
          <a:solidFill>
            <a:schemeClr val="accent1"/>
          </a:solidFill>
          <a:ln>
            <a:noFill/>
          </a:ln>
          <a:effectLst>
            <a:outerShdw blurRad="171450" rotWithShape="0" algn="bl" dir="5400000" dist="19050">
              <a:schemeClr val="accent1">
                <a:alpha val="6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4"/>
                </a:solidFill>
                <a:latin typeface="DM Sans"/>
                <a:ea typeface="DM Sans"/>
                <a:cs typeface="DM Sans"/>
                <a:sym typeface="DM Sans"/>
              </a:rPr>
              <a:t>Saturn</a:t>
            </a:r>
            <a:endParaRPr>
              <a:solidFill>
                <a:schemeClr val="accent4"/>
              </a:solidFill>
              <a:latin typeface="DM Sans"/>
              <a:ea typeface="DM Sans"/>
              <a:cs typeface="DM Sans"/>
              <a:sym typeface="DM Sans"/>
            </a:endParaRPr>
          </a:p>
        </p:txBody>
      </p:sp>
      <p:sp>
        <p:nvSpPr>
          <p:cNvPr id="2264" name="Google Shape;2264;p45"/>
          <p:cNvSpPr/>
          <p:nvPr/>
        </p:nvSpPr>
        <p:spPr>
          <a:xfrm>
            <a:off x="4781250" y="3944354"/>
            <a:ext cx="1431600" cy="412200"/>
          </a:xfrm>
          <a:prstGeom prst="roundRect">
            <a:avLst>
              <a:gd fmla="val 16667" name="adj"/>
            </a:avLst>
          </a:prstGeom>
          <a:solidFill>
            <a:schemeClr val="accent1"/>
          </a:solidFill>
          <a:ln>
            <a:noFill/>
          </a:ln>
          <a:effectLst>
            <a:outerShdw blurRad="171450" rotWithShape="0" algn="bl" dir="5400000" dist="19050">
              <a:schemeClr val="accent1">
                <a:alpha val="6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4"/>
                </a:solidFill>
                <a:latin typeface="DM Sans"/>
                <a:ea typeface="DM Sans"/>
                <a:cs typeface="DM Sans"/>
                <a:sym typeface="DM Sans"/>
              </a:rPr>
              <a:t>Moon</a:t>
            </a:r>
            <a:endParaRPr>
              <a:solidFill>
                <a:schemeClr val="accent4"/>
              </a:solidFill>
              <a:latin typeface="DM Sans"/>
              <a:ea typeface="DM Sans"/>
              <a:cs typeface="DM Sans"/>
              <a:sym typeface="DM Sans"/>
            </a:endParaRPr>
          </a:p>
        </p:txBody>
      </p:sp>
      <p:sp>
        <p:nvSpPr>
          <p:cNvPr id="2265" name="Google Shape;2265;p45"/>
          <p:cNvSpPr/>
          <p:nvPr/>
        </p:nvSpPr>
        <p:spPr>
          <a:xfrm>
            <a:off x="6471750" y="3944354"/>
            <a:ext cx="1431600" cy="412200"/>
          </a:xfrm>
          <a:prstGeom prst="roundRect">
            <a:avLst>
              <a:gd fmla="val 16667" name="adj"/>
            </a:avLst>
          </a:prstGeom>
          <a:noFill/>
          <a:ln cap="flat" cmpd="sng" w="19050">
            <a:solidFill>
              <a:schemeClr val="accent1"/>
            </a:solidFill>
            <a:prstDash val="solid"/>
            <a:round/>
            <a:headEnd len="sm" w="sm" type="none"/>
            <a:tailEnd len="sm" w="sm" type="none"/>
          </a:ln>
          <a:effectLst>
            <a:outerShdw blurRad="171450" rotWithShape="0" algn="bl" dir="5400000" dist="19050">
              <a:schemeClr val="accent1">
                <a:alpha val="6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DM Sans"/>
                <a:ea typeface="DM Sans"/>
                <a:cs typeface="DM Sans"/>
                <a:sym typeface="DM Sans"/>
              </a:rPr>
              <a:t>Mercury</a:t>
            </a:r>
            <a:endParaRPr>
              <a:solidFill>
                <a:schemeClr val="accent1"/>
              </a:solidFill>
              <a:latin typeface="DM Sans"/>
              <a:ea typeface="DM Sans"/>
              <a:cs typeface="DM Sans"/>
              <a:sym typeface="DM Sans"/>
            </a:endParaRPr>
          </a:p>
        </p:txBody>
      </p:sp>
      <p:sp>
        <p:nvSpPr>
          <p:cNvPr id="2266" name="Google Shape;2266;p45"/>
          <p:cNvSpPr/>
          <p:nvPr/>
        </p:nvSpPr>
        <p:spPr>
          <a:xfrm>
            <a:off x="3856200" y="1444204"/>
            <a:ext cx="1431600" cy="412200"/>
          </a:xfrm>
          <a:prstGeom prst="roundRect">
            <a:avLst>
              <a:gd fmla="val 16667" name="adj"/>
            </a:avLst>
          </a:prstGeom>
          <a:solidFill>
            <a:schemeClr val="accent1"/>
          </a:solidFill>
          <a:ln>
            <a:noFill/>
          </a:ln>
          <a:effectLst>
            <a:outerShdw blurRad="171450" rotWithShape="0" algn="bl" dir="5400000" dist="19050">
              <a:schemeClr val="accent1">
                <a:alpha val="6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4"/>
                </a:solidFill>
                <a:latin typeface="DM Sans"/>
                <a:ea typeface="DM Sans"/>
                <a:cs typeface="DM Sans"/>
                <a:sym typeface="DM Sans"/>
              </a:rPr>
              <a:t>Mars</a:t>
            </a:r>
            <a:endParaRPr>
              <a:solidFill>
                <a:schemeClr val="accent4"/>
              </a:solidFill>
              <a:latin typeface="DM Sans"/>
              <a:ea typeface="DM Sans"/>
              <a:cs typeface="DM Sans"/>
              <a:sym typeface="DM Sans"/>
            </a:endParaRPr>
          </a:p>
        </p:txBody>
      </p:sp>
      <p:grpSp>
        <p:nvGrpSpPr>
          <p:cNvPr id="2267" name="Google Shape;2267;p45"/>
          <p:cNvGrpSpPr/>
          <p:nvPr/>
        </p:nvGrpSpPr>
        <p:grpSpPr>
          <a:xfrm rot="5400000">
            <a:off x="7052268" y="-589646"/>
            <a:ext cx="1646736" cy="3557306"/>
            <a:chOff x="7350442" y="2608992"/>
            <a:chExt cx="777239" cy="1673160"/>
          </a:xfrm>
        </p:grpSpPr>
        <p:sp>
          <p:nvSpPr>
            <p:cNvPr id="2268" name="Google Shape;2268;p45"/>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9" name="Google Shape;2269;p45"/>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0" name="Google Shape;2270;p45"/>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1" name="Google Shape;2271;p45"/>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2" name="Google Shape;2272;p45"/>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3" name="Google Shape;2273;p45"/>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4" name="Google Shape;2274;p45"/>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5" name="Google Shape;2275;p45"/>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76" name="Google Shape;2276;p45"/>
          <p:cNvGrpSpPr/>
          <p:nvPr/>
        </p:nvGrpSpPr>
        <p:grpSpPr>
          <a:xfrm flipH="1" rot="-5400000">
            <a:off x="330693" y="-589646"/>
            <a:ext cx="1646736" cy="3557306"/>
            <a:chOff x="7350442" y="2608992"/>
            <a:chExt cx="777239" cy="1673160"/>
          </a:xfrm>
        </p:grpSpPr>
        <p:sp>
          <p:nvSpPr>
            <p:cNvPr id="2277" name="Google Shape;2277;p45"/>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8" name="Google Shape;2278;p45"/>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9" name="Google Shape;2279;p45"/>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0" name="Google Shape;2280;p45"/>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1" name="Google Shape;2281;p45"/>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2" name="Google Shape;2282;p45"/>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3" name="Google Shape;2283;p45"/>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4" name="Google Shape;2284;p45"/>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85" name="Google Shape;2285;p45"/>
          <p:cNvSpPr txBox="1"/>
          <p:nvPr>
            <p:ph type="title"/>
          </p:nvPr>
        </p:nvSpPr>
        <p:spPr>
          <a:xfrm>
            <a:off x="720000" y="539500"/>
            <a:ext cx="7704000" cy="576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INFOGRAPHIC</a:t>
            </a:r>
            <a:endParaRPr/>
          </a:p>
        </p:txBody>
      </p:sp>
      <p:cxnSp>
        <p:nvCxnSpPr>
          <p:cNvPr id="2286" name="Google Shape;2286;p45"/>
          <p:cNvCxnSpPr>
            <a:stCxn id="2266" idx="2"/>
            <a:endCxn id="2287" idx="0"/>
          </p:cNvCxnSpPr>
          <p:nvPr/>
        </p:nvCxnSpPr>
        <p:spPr>
          <a:xfrm flipH="1" rot="-5400000">
            <a:off x="5051550" y="1376854"/>
            <a:ext cx="814800" cy="1773900"/>
          </a:xfrm>
          <a:prstGeom prst="bentConnector3">
            <a:avLst>
              <a:gd fmla="val 50005" name="adj1"/>
            </a:avLst>
          </a:prstGeom>
          <a:noFill/>
          <a:ln cap="flat" cmpd="sng" w="19050">
            <a:solidFill>
              <a:schemeClr val="accent1"/>
            </a:solidFill>
            <a:prstDash val="dot"/>
            <a:miter lim="8000"/>
            <a:headEnd len="sm" w="sm" type="none"/>
            <a:tailEnd len="sm" w="sm" type="none"/>
          </a:ln>
          <a:effectLst>
            <a:outerShdw blurRad="200025" rotWithShape="0" algn="bl" dir="5400000" dist="19050">
              <a:schemeClr val="accent1">
                <a:alpha val="68000"/>
              </a:schemeClr>
            </a:outerShdw>
          </a:effectLst>
        </p:spPr>
      </p:cxnSp>
      <p:cxnSp>
        <p:nvCxnSpPr>
          <p:cNvPr id="2288" name="Google Shape;2288;p45"/>
          <p:cNvCxnSpPr>
            <a:stCxn id="2289" idx="0"/>
            <a:endCxn id="2266" idx="2"/>
          </p:cNvCxnSpPr>
          <p:nvPr/>
        </p:nvCxnSpPr>
        <p:spPr>
          <a:xfrm rot="-5400000">
            <a:off x="3279450" y="1378729"/>
            <a:ext cx="814800" cy="1770300"/>
          </a:xfrm>
          <a:prstGeom prst="bentConnector3">
            <a:avLst>
              <a:gd fmla="val 50005" name="adj1"/>
            </a:avLst>
          </a:prstGeom>
          <a:noFill/>
          <a:ln cap="flat" cmpd="sng" w="19050">
            <a:solidFill>
              <a:schemeClr val="accent1"/>
            </a:solidFill>
            <a:prstDash val="solid"/>
            <a:miter lim="8000"/>
            <a:headEnd len="sm" w="sm" type="none"/>
            <a:tailEnd len="sm" w="sm" type="none"/>
          </a:ln>
          <a:effectLst>
            <a:outerShdw blurRad="200025" rotWithShape="0" algn="bl" dir="5400000" dist="19050">
              <a:schemeClr val="accent1">
                <a:alpha val="67000"/>
              </a:schemeClr>
            </a:outerShdw>
          </a:effectLst>
        </p:spPr>
      </p:cxnSp>
      <p:cxnSp>
        <p:nvCxnSpPr>
          <p:cNvPr id="2290" name="Google Shape;2290;p45"/>
          <p:cNvCxnSpPr>
            <a:stCxn id="2289" idx="2"/>
            <a:endCxn id="2263" idx="0"/>
          </p:cNvCxnSpPr>
          <p:nvPr/>
        </p:nvCxnSpPr>
        <p:spPr>
          <a:xfrm flipH="1" rot="-5400000">
            <a:off x="2793900" y="3091279"/>
            <a:ext cx="861000" cy="845400"/>
          </a:xfrm>
          <a:prstGeom prst="bentConnector3">
            <a:avLst>
              <a:gd fmla="val 49993" name="adj1"/>
            </a:avLst>
          </a:prstGeom>
          <a:noFill/>
          <a:ln cap="flat" cmpd="sng" w="19050">
            <a:solidFill>
              <a:schemeClr val="accent1"/>
            </a:solidFill>
            <a:prstDash val="solid"/>
            <a:miter lim="8000"/>
            <a:headEnd len="sm" w="sm" type="none"/>
            <a:tailEnd len="sm" w="sm" type="none"/>
          </a:ln>
          <a:effectLst>
            <a:outerShdw blurRad="200025" rotWithShape="0" algn="bl" dir="5400000" dist="19050">
              <a:schemeClr val="accent1">
                <a:alpha val="67000"/>
              </a:schemeClr>
            </a:outerShdw>
          </a:effectLst>
        </p:spPr>
      </p:cxnSp>
      <p:cxnSp>
        <p:nvCxnSpPr>
          <p:cNvPr id="2291" name="Google Shape;2291;p45"/>
          <p:cNvCxnSpPr>
            <a:stCxn id="2262" idx="0"/>
            <a:endCxn id="2289" idx="2"/>
          </p:cNvCxnSpPr>
          <p:nvPr/>
        </p:nvCxnSpPr>
        <p:spPr>
          <a:xfrm rot="-5400000">
            <a:off x="1948650" y="3091154"/>
            <a:ext cx="861000" cy="845400"/>
          </a:xfrm>
          <a:prstGeom prst="bentConnector3">
            <a:avLst>
              <a:gd fmla="val 49993" name="adj1"/>
            </a:avLst>
          </a:prstGeom>
          <a:noFill/>
          <a:ln cap="flat" cmpd="sng" w="19050">
            <a:solidFill>
              <a:schemeClr val="accent1"/>
            </a:solidFill>
            <a:prstDash val="dot"/>
            <a:miter lim="8000"/>
            <a:headEnd len="sm" w="sm" type="none"/>
            <a:tailEnd len="sm" w="sm" type="none"/>
          </a:ln>
          <a:effectLst>
            <a:outerShdw blurRad="200025" rotWithShape="0" algn="bl" dir="5400000" dist="19050">
              <a:schemeClr val="accent1">
                <a:alpha val="68000"/>
              </a:schemeClr>
            </a:outerShdw>
          </a:effectLst>
        </p:spPr>
      </p:cxnSp>
      <p:cxnSp>
        <p:nvCxnSpPr>
          <p:cNvPr id="2292" name="Google Shape;2292;p45"/>
          <p:cNvCxnSpPr>
            <a:stCxn id="2287" idx="2"/>
            <a:endCxn id="2293" idx="0"/>
          </p:cNvCxnSpPr>
          <p:nvPr/>
        </p:nvCxnSpPr>
        <p:spPr>
          <a:xfrm flipH="1" rot="-5400000">
            <a:off x="6344050" y="3085279"/>
            <a:ext cx="845400" cy="841800"/>
          </a:xfrm>
          <a:prstGeom prst="bentConnector3">
            <a:avLst>
              <a:gd fmla="val 50000" name="adj1"/>
            </a:avLst>
          </a:prstGeom>
          <a:noFill/>
          <a:ln cap="flat" cmpd="sng" w="19050">
            <a:solidFill>
              <a:schemeClr val="accent1"/>
            </a:solidFill>
            <a:prstDash val="dot"/>
            <a:miter lim="8000"/>
            <a:headEnd len="sm" w="sm" type="none"/>
            <a:tailEnd len="sm" w="sm" type="none"/>
          </a:ln>
          <a:effectLst>
            <a:outerShdw blurRad="200025" rotWithShape="0" algn="bl" dir="5400000" dist="19050">
              <a:schemeClr val="accent1">
                <a:alpha val="68000"/>
              </a:schemeClr>
            </a:outerShdw>
          </a:effectLst>
        </p:spPr>
      </p:cxnSp>
      <p:cxnSp>
        <p:nvCxnSpPr>
          <p:cNvPr id="2294" name="Google Shape;2294;p45"/>
          <p:cNvCxnSpPr>
            <a:stCxn id="2264" idx="0"/>
            <a:endCxn id="2287" idx="2"/>
          </p:cNvCxnSpPr>
          <p:nvPr/>
        </p:nvCxnSpPr>
        <p:spPr>
          <a:xfrm rot="-5400000">
            <a:off x="5490900" y="3089504"/>
            <a:ext cx="861000" cy="848700"/>
          </a:xfrm>
          <a:prstGeom prst="bentConnector3">
            <a:avLst>
              <a:gd fmla="val 49993" name="adj1"/>
            </a:avLst>
          </a:prstGeom>
          <a:noFill/>
          <a:ln cap="flat" cmpd="sng" w="19050">
            <a:solidFill>
              <a:schemeClr val="accent1"/>
            </a:solidFill>
            <a:prstDash val="solid"/>
            <a:miter lim="8000"/>
            <a:headEnd len="sm" w="sm" type="none"/>
            <a:tailEnd len="sm" w="sm" type="none"/>
          </a:ln>
          <a:effectLst>
            <a:outerShdw blurRad="200025" rotWithShape="0" algn="bl" dir="5400000" dist="19050">
              <a:schemeClr val="accent1">
                <a:alpha val="67000"/>
              </a:schemeClr>
            </a:outerShdw>
          </a:effectLst>
        </p:spPr>
      </p:cxnSp>
      <p:sp>
        <p:nvSpPr>
          <p:cNvPr id="2295" name="Google Shape;2295;p45"/>
          <p:cNvSpPr/>
          <p:nvPr/>
        </p:nvSpPr>
        <p:spPr>
          <a:xfrm>
            <a:off x="10025900" y="2057700"/>
            <a:ext cx="1431600" cy="412200"/>
          </a:xfrm>
          <a:prstGeom prst="roundRect">
            <a:avLst>
              <a:gd fmla="val 16667" name="adj"/>
            </a:avLst>
          </a:prstGeom>
          <a:noFill/>
          <a:ln cap="flat" cmpd="sng" w="19050">
            <a:solidFill>
              <a:schemeClr val="accent1"/>
            </a:solidFill>
            <a:prstDash val="solid"/>
            <a:round/>
            <a:headEnd len="sm" w="sm" type="none"/>
            <a:tailEnd len="sm" w="sm" type="none"/>
          </a:ln>
          <a:effectLst>
            <a:outerShdw blurRad="171450" rotWithShape="0" algn="bl" dir="5400000" dist="19050">
              <a:schemeClr val="accent1">
                <a:alpha val="6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DM Sans"/>
                <a:ea typeface="DM Sans"/>
                <a:cs typeface="DM Sans"/>
                <a:sym typeface="DM Sans"/>
              </a:rPr>
              <a:t>Venus</a:t>
            </a:r>
            <a:endParaRPr>
              <a:solidFill>
                <a:schemeClr val="accent1"/>
              </a:solidFill>
              <a:latin typeface="DM Sans"/>
              <a:ea typeface="DM Sans"/>
              <a:cs typeface="DM Sans"/>
              <a:sym typeface="DM Sans"/>
            </a:endParaRPr>
          </a:p>
        </p:txBody>
      </p:sp>
      <p:sp>
        <p:nvSpPr>
          <p:cNvPr id="2287" name="Google Shape;2287;p45"/>
          <p:cNvSpPr/>
          <p:nvPr/>
        </p:nvSpPr>
        <p:spPr>
          <a:xfrm>
            <a:off x="5630050" y="2671279"/>
            <a:ext cx="1431600" cy="412200"/>
          </a:xfrm>
          <a:prstGeom prst="roundRect">
            <a:avLst>
              <a:gd fmla="val 16667" name="adj"/>
            </a:avLst>
          </a:prstGeom>
          <a:noFill/>
          <a:ln cap="flat" cmpd="sng" w="19050">
            <a:solidFill>
              <a:schemeClr val="accent1"/>
            </a:solidFill>
            <a:prstDash val="solid"/>
            <a:round/>
            <a:headEnd len="sm" w="sm" type="none"/>
            <a:tailEnd len="sm" w="sm" type="none"/>
          </a:ln>
          <a:effectLst>
            <a:outerShdw blurRad="171450" rotWithShape="0" algn="bl" dir="5400000" dist="19050">
              <a:schemeClr val="accent1">
                <a:alpha val="6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DM Sans"/>
                <a:ea typeface="DM Sans"/>
                <a:cs typeface="DM Sans"/>
                <a:sym typeface="DM Sans"/>
              </a:rPr>
              <a:t>Venus</a:t>
            </a:r>
            <a:endParaRPr>
              <a:solidFill>
                <a:schemeClr val="accent1"/>
              </a:solidFill>
              <a:latin typeface="DM Sans"/>
              <a:ea typeface="DM Sans"/>
              <a:cs typeface="DM Sans"/>
              <a:sym typeface="DM Sans"/>
            </a:endParaRPr>
          </a:p>
        </p:txBody>
      </p:sp>
      <p:sp>
        <p:nvSpPr>
          <p:cNvPr id="2289" name="Google Shape;2289;p45"/>
          <p:cNvSpPr/>
          <p:nvPr/>
        </p:nvSpPr>
        <p:spPr>
          <a:xfrm>
            <a:off x="2085900" y="2671279"/>
            <a:ext cx="1431600" cy="412200"/>
          </a:xfrm>
          <a:prstGeom prst="roundRect">
            <a:avLst>
              <a:gd fmla="val 16667" name="adj"/>
            </a:avLst>
          </a:prstGeom>
          <a:solidFill>
            <a:schemeClr val="accent1"/>
          </a:solidFill>
          <a:ln>
            <a:noFill/>
          </a:ln>
          <a:effectLst>
            <a:outerShdw blurRad="171450" rotWithShape="0" algn="bl" dir="5400000" dist="19050">
              <a:schemeClr val="accent1">
                <a:alpha val="6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4"/>
                </a:solidFill>
                <a:latin typeface="DM Sans"/>
                <a:ea typeface="DM Sans"/>
                <a:cs typeface="DM Sans"/>
                <a:sym typeface="DM Sans"/>
              </a:rPr>
              <a:t>Jupiter</a:t>
            </a:r>
            <a:endParaRPr>
              <a:solidFill>
                <a:schemeClr val="accent4"/>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sp>
        <p:nvSpPr>
          <p:cNvPr id="2300" name="Google Shape;2300;p46"/>
          <p:cNvSpPr/>
          <p:nvPr/>
        </p:nvSpPr>
        <p:spPr>
          <a:xfrm>
            <a:off x="4165775" y="1505250"/>
            <a:ext cx="4158600" cy="2823300"/>
          </a:xfrm>
          <a:prstGeom prst="rect">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6"/>
          <p:cNvSpPr txBox="1"/>
          <p:nvPr>
            <p:ph type="title"/>
          </p:nvPr>
        </p:nvSpPr>
        <p:spPr>
          <a:xfrm>
            <a:off x="4720925" y="539500"/>
            <a:ext cx="3191400" cy="576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ESTIMATED </a:t>
            </a:r>
            <a:r>
              <a:rPr lang="en">
                <a:solidFill>
                  <a:schemeClr val="accent1"/>
                </a:solidFill>
              </a:rPr>
              <a:t>BUDGET</a:t>
            </a:r>
            <a:endParaRPr>
              <a:solidFill>
                <a:schemeClr val="accent1"/>
              </a:solidFill>
            </a:endParaRPr>
          </a:p>
        </p:txBody>
      </p:sp>
      <p:graphicFrame>
        <p:nvGraphicFramePr>
          <p:cNvPr id="2302" name="Google Shape;2302;p46"/>
          <p:cNvGraphicFramePr/>
          <p:nvPr/>
        </p:nvGraphicFramePr>
        <p:xfrm>
          <a:off x="4165775" y="1505230"/>
          <a:ext cx="3000000" cy="3000000"/>
        </p:xfrm>
        <a:graphic>
          <a:graphicData uri="http://schemas.openxmlformats.org/drawingml/2006/table">
            <a:tbl>
              <a:tblPr>
                <a:noFill/>
                <a:tableStyleId>{0CD35D5B-8A56-40DA-A0C6-3EEA0FB0C5A2}</a:tableStyleId>
              </a:tblPr>
              <a:tblGrid>
                <a:gridCol w="1386200"/>
                <a:gridCol w="1386200"/>
                <a:gridCol w="1386200"/>
              </a:tblGrid>
              <a:tr h="518125">
                <a:tc>
                  <a:txBody>
                    <a:bodyPr/>
                    <a:lstStyle/>
                    <a:p>
                      <a:pPr indent="0" lvl="0" marL="0" rtl="0" algn="ctr">
                        <a:spcBef>
                          <a:spcPts val="0"/>
                        </a:spcBef>
                        <a:spcAft>
                          <a:spcPts val="0"/>
                        </a:spcAft>
                        <a:buNone/>
                      </a:pPr>
                      <a:r>
                        <a:rPr lang="en" sz="2200">
                          <a:solidFill>
                            <a:schemeClr val="accent6"/>
                          </a:solidFill>
                          <a:latin typeface="Oswald"/>
                          <a:ea typeface="Oswald"/>
                          <a:cs typeface="Oswald"/>
                          <a:sym typeface="Oswald"/>
                        </a:rPr>
                        <a:t>YEAR</a:t>
                      </a:r>
                      <a:endParaRPr sz="2200">
                        <a:solidFill>
                          <a:schemeClr val="accent6"/>
                        </a:solidFill>
                        <a:latin typeface="Oswald"/>
                        <a:ea typeface="Oswald"/>
                        <a:cs typeface="Oswald"/>
                        <a:sym typeface="Oswald"/>
                      </a:endParaRPr>
                    </a:p>
                  </a:txBody>
                  <a:tcPr marT="91425" marB="91425" marR="91425" marL="91425">
                    <a:lnL cap="flat" cmpd="sng" w="9525">
                      <a:solidFill>
                        <a:srgbClr val="FF6114">
                          <a:alpha val="0"/>
                        </a:srgbClr>
                      </a:solidFill>
                      <a:prstDash val="solid"/>
                      <a:round/>
                      <a:headEnd len="sm" w="sm" type="none"/>
                      <a:tailEnd len="sm" w="sm" type="none"/>
                    </a:lnL>
                    <a:lnR cap="flat" cmpd="sng" w="9525">
                      <a:solidFill>
                        <a:srgbClr val="FF6114">
                          <a:alpha val="0"/>
                        </a:srgbClr>
                      </a:solidFill>
                      <a:prstDash val="dot"/>
                      <a:round/>
                      <a:headEnd len="sm" w="sm" type="none"/>
                      <a:tailEnd len="sm" w="sm" type="none"/>
                    </a:lnR>
                    <a:lnT cap="flat" cmpd="sng" w="9525">
                      <a:solidFill>
                        <a:srgbClr val="FF6114">
                          <a:alpha val="0"/>
                        </a:srgbClr>
                      </a:solidFill>
                      <a:prstDash val="solid"/>
                      <a:round/>
                      <a:headEnd len="sm" w="sm" type="none"/>
                      <a:tailEnd len="sm" w="sm" type="none"/>
                    </a:lnT>
                    <a:lnB cap="flat" cmpd="sng" w="9525">
                      <a:solidFill>
                        <a:srgbClr val="FF6114">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1"/>
                          </a:solidFill>
                          <a:latin typeface="Oswald"/>
                          <a:ea typeface="Oswald"/>
                          <a:cs typeface="Oswald"/>
                          <a:sym typeface="Oswald"/>
                        </a:rPr>
                        <a:t>VENUS</a:t>
                      </a:r>
                      <a:endParaRPr sz="2200">
                        <a:solidFill>
                          <a:schemeClr val="dk1"/>
                        </a:solidFill>
                        <a:latin typeface="Oswald"/>
                        <a:ea typeface="Oswald"/>
                        <a:cs typeface="Oswald"/>
                        <a:sym typeface="Oswald"/>
                      </a:endParaRPr>
                    </a:p>
                  </a:txBody>
                  <a:tcPr marT="91425" marB="91425" marR="91425" marL="91425">
                    <a:lnL cap="flat" cmpd="sng" w="9525">
                      <a:solidFill>
                        <a:srgbClr val="FF6114">
                          <a:alpha val="0"/>
                        </a:srgbClr>
                      </a:solidFill>
                      <a:prstDash val="dot"/>
                      <a:round/>
                      <a:headEnd len="sm" w="sm" type="none"/>
                      <a:tailEnd len="sm" w="sm" type="none"/>
                    </a:lnL>
                    <a:lnR cap="flat" cmpd="sng" w="9525">
                      <a:solidFill>
                        <a:srgbClr val="FF6114">
                          <a:alpha val="0"/>
                        </a:srgbClr>
                      </a:solidFill>
                      <a:prstDash val="dot"/>
                      <a:round/>
                      <a:headEnd len="sm" w="sm" type="none"/>
                      <a:tailEnd len="sm" w="sm" type="none"/>
                    </a:lnR>
                    <a:lnT cap="flat" cmpd="sng" w="9525">
                      <a:solidFill>
                        <a:srgbClr val="FF6114">
                          <a:alpha val="0"/>
                        </a:srgbClr>
                      </a:solidFill>
                      <a:prstDash val="solid"/>
                      <a:round/>
                      <a:headEnd len="sm" w="sm" type="none"/>
                      <a:tailEnd len="sm" w="sm" type="none"/>
                    </a:lnT>
                    <a:lnB cap="flat" cmpd="sng" w="9525">
                      <a:solidFill>
                        <a:srgbClr val="FF6114">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1"/>
                          </a:solidFill>
                          <a:latin typeface="Oswald"/>
                          <a:ea typeface="Oswald"/>
                          <a:cs typeface="Oswald"/>
                          <a:sym typeface="Oswald"/>
                        </a:rPr>
                        <a:t>MARS</a:t>
                      </a:r>
                      <a:endParaRPr sz="2200">
                        <a:solidFill>
                          <a:schemeClr val="dk1"/>
                        </a:solidFill>
                        <a:latin typeface="Oswald"/>
                        <a:ea typeface="Oswald"/>
                        <a:cs typeface="Oswald"/>
                        <a:sym typeface="Oswald"/>
                      </a:endParaRPr>
                    </a:p>
                  </a:txBody>
                  <a:tcPr marT="91425" marB="91425" marR="91425" marL="91425">
                    <a:lnL cap="flat" cmpd="sng" w="9525">
                      <a:solidFill>
                        <a:srgbClr val="FF6114">
                          <a:alpha val="0"/>
                        </a:srgbClr>
                      </a:solidFill>
                      <a:prstDash val="dot"/>
                      <a:round/>
                      <a:headEnd len="sm" w="sm" type="none"/>
                      <a:tailEnd len="sm" w="sm" type="none"/>
                    </a:lnL>
                    <a:lnR cap="flat" cmpd="sng" w="9525">
                      <a:solidFill>
                        <a:srgbClr val="FF6114">
                          <a:alpha val="0"/>
                        </a:srgbClr>
                      </a:solidFill>
                      <a:prstDash val="solid"/>
                      <a:round/>
                      <a:headEnd len="sm" w="sm" type="none"/>
                      <a:tailEnd len="sm" w="sm" type="none"/>
                    </a:lnR>
                    <a:lnT cap="flat" cmpd="sng" w="9525">
                      <a:solidFill>
                        <a:srgbClr val="FF6114">
                          <a:alpha val="0"/>
                        </a:srgbClr>
                      </a:solidFill>
                      <a:prstDash val="solid"/>
                      <a:round/>
                      <a:headEnd len="sm" w="sm" type="none"/>
                      <a:tailEnd len="sm" w="sm" type="none"/>
                    </a:lnT>
                    <a:lnB cap="flat" cmpd="sng" w="9525">
                      <a:solidFill>
                        <a:srgbClr val="FF6114">
                          <a:alpha val="0"/>
                        </a:srgbClr>
                      </a:solidFill>
                      <a:prstDash val="solid"/>
                      <a:round/>
                      <a:headEnd len="sm" w="sm" type="none"/>
                      <a:tailEnd len="sm" w="sm" type="none"/>
                    </a:lnB>
                  </a:tcPr>
                </a:tc>
              </a:tr>
              <a:tr h="576275">
                <a:tc>
                  <a:txBody>
                    <a:bodyPr/>
                    <a:lstStyle/>
                    <a:p>
                      <a:pPr indent="0" lvl="0" marL="0" rtl="0" algn="ctr">
                        <a:spcBef>
                          <a:spcPts val="0"/>
                        </a:spcBef>
                        <a:spcAft>
                          <a:spcPts val="0"/>
                        </a:spcAft>
                        <a:buNone/>
                      </a:pPr>
                      <a:r>
                        <a:rPr b="1" lang="en">
                          <a:solidFill>
                            <a:schemeClr val="accent6"/>
                          </a:solidFill>
                          <a:latin typeface="DM Sans"/>
                          <a:ea typeface="DM Sans"/>
                          <a:cs typeface="DM Sans"/>
                          <a:sym typeface="DM Sans"/>
                        </a:rPr>
                        <a:t>2010</a:t>
                      </a:r>
                      <a:endParaRPr b="1">
                        <a:solidFill>
                          <a:schemeClr val="accent6"/>
                        </a:solidFill>
                        <a:latin typeface="DM Sans"/>
                        <a:ea typeface="DM Sans"/>
                        <a:cs typeface="DM Sans"/>
                        <a:sym typeface="DM Sans"/>
                      </a:endParaRPr>
                    </a:p>
                  </a:txBody>
                  <a:tcPr marT="91425" marB="91425" marR="91425" marL="91425" anchor="ctr">
                    <a:lnL cap="flat" cmpd="sng" w="9525">
                      <a:solidFill>
                        <a:srgbClr val="FF6114">
                          <a:alpha val="0"/>
                        </a:srgbClr>
                      </a:solidFill>
                      <a:prstDash val="solid"/>
                      <a:round/>
                      <a:headEnd len="sm" w="sm" type="none"/>
                      <a:tailEnd len="sm" w="sm" type="none"/>
                    </a:lnL>
                    <a:lnR cap="flat" cmpd="sng" w="9525">
                      <a:solidFill>
                        <a:srgbClr val="FF6114">
                          <a:alpha val="0"/>
                        </a:srgbClr>
                      </a:solidFill>
                      <a:prstDash val="dot"/>
                      <a:round/>
                      <a:headEnd len="sm" w="sm" type="none"/>
                      <a:tailEnd len="sm" w="sm" type="none"/>
                    </a:lnR>
                    <a:lnT cap="flat" cmpd="sng" w="9525">
                      <a:solidFill>
                        <a:srgbClr val="FF6114">
                          <a:alpha val="0"/>
                        </a:srgbClr>
                      </a:solidFill>
                      <a:prstDash val="solid"/>
                      <a:round/>
                      <a:headEnd len="sm" w="sm" type="none"/>
                      <a:tailEnd len="sm" w="sm" type="none"/>
                    </a:lnT>
                    <a:lnB cap="flat" cmpd="sng" w="9525">
                      <a:solidFill>
                        <a:srgbClr val="FF6114">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DM Sans"/>
                          <a:ea typeface="DM Sans"/>
                          <a:cs typeface="DM Sans"/>
                          <a:sym typeface="DM Sans"/>
                        </a:rPr>
                        <a:t>$0.30</a:t>
                      </a:r>
                      <a:endParaRPr>
                        <a:solidFill>
                          <a:schemeClr val="accent1"/>
                        </a:solidFill>
                        <a:latin typeface="DM Sans"/>
                        <a:ea typeface="DM Sans"/>
                        <a:cs typeface="DM Sans"/>
                        <a:sym typeface="DM Sans"/>
                      </a:endParaRPr>
                    </a:p>
                  </a:txBody>
                  <a:tcPr marT="91425" marB="91425" marR="91425" marL="91425" anchor="ctr">
                    <a:lnL cap="flat" cmpd="sng" w="9525">
                      <a:solidFill>
                        <a:srgbClr val="FF6114">
                          <a:alpha val="0"/>
                        </a:srgbClr>
                      </a:solidFill>
                      <a:prstDash val="dot"/>
                      <a:round/>
                      <a:headEnd len="sm" w="sm" type="none"/>
                      <a:tailEnd len="sm" w="sm" type="none"/>
                    </a:lnL>
                    <a:lnR cap="flat" cmpd="sng" w="9525">
                      <a:solidFill>
                        <a:srgbClr val="FF6114">
                          <a:alpha val="0"/>
                        </a:srgbClr>
                      </a:solidFill>
                      <a:prstDash val="dot"/>
                      <a:round/>
                      <a:headEnd len="sm" w="sm" type="none"/>
                      <a:tailEnd len="sm" w="sm" type="none"/>
                    </a:lnR>
                    <a:lnT cap="flat" cmpd="sng" w="9525">
                      <a:solidFill>
                        <a:srgbClr val="FF6114">
                          <a:alpha val="0"/>
                        </a:srgbClr>
                      </a:solidFill>
                      <a:prstDash val="solid"/>
                      <a:round/>
                      <a:headEnd len="sm" w="sm" type="none"/>
                      <a:tailEnd len="sm" w="sm" type="none"/>
                    </a:lnT>
                    <a:lnB cap="flat" cmpd="sng" w="9525">
                      <a:solidFill>
                        <a:srgbClr val="FF6114">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DM Sans"/>
                          <a:ea typeface="DM Sans"/>
                          <a:cs typeface="DM Sans"/>
                          <a:sym typeface="DM Sans"/>
                        </a:rPr>
                        <a:t>$31.90</a:t>
                      </a:r>
                      <a:endParaRPr>
                        <a:solidFill>
                          <a:schemeClr val="accent1"/>
                        </a:solidFill>
                        <a:latin typeface="DM Sans"/>
                        <a:ea typeface="DM Sans"/>
                        <a:cs typeface="DM Sans"/>
                        <a:sym typeface="DM Sans"/>
                      </a:endParaRPr>
                    </a:p>
                  </a:txBody>
                  <a:tcPr marT="91425" marB="91425" marR="91425" marL="91425" anchor="ctr">
                    <a:lnL cap="flat" cmpd="sng" w="9525">
                      <a:solidFill>
                        <a:srgbClr val="FF6114">
                          <a:alpha val="0"/>
                        </a:srgbClr>
                      </a:solidFill>
                      <a:prstDash val="dot"/>
                      <a:round/>
                      <a:headEnd len="sm" w="sm" type="none"/>
                      <a:tailEnd len="sm" w="sm" type="none"/>
                    </a:lnL>
                    <a:lnR cap="flat" cmpd="sng" w="9525">
                      <a:solidFill>
                        <a:srgbClr val="FF6114">
                          <a:alpha val="0"/>
                        </a:srgbClr>
                      </a:solidFill>
                      <a:prstDash val="solid"/>
                      <a:round/>
                      <a:headEnd len="sm" w="sm" type="none"/>
                      <a:tailEnd len="sm" w="sm" type="none"/>
                    </a:lnR>
                    <a:lnT cap="flat" cmpd="sng" w="9525">
                      <a:solidFill>
                        <a:srgbClr val="FF6114">
                          <a:alpha val="0"/>
                        </a:srgbClr>
                      </a:solidFill>
                      <a:prstDash val="solid"/>
                      <a:round/>
                      <a:headEnd len="sm" w="sm" type="none"/>
                      <a:tailEnd len="sm" w="sm" type="none"/>
                    </a:lnT>
                    <a:lnB cap="flat" cmpd="sng" w="9525">
                      <a:solidFill>
                        <a:srgbClr val="FF6114">
                          <a:alpha val="0"/>
                        </a:srgbClr>
                      </a:solidFill>
                      <a:prstDash val="solid"/>
                      <a:round/>
                      <a:headEnd len="sm" w="sm" type="none"/>
                      <a:tailEnd len="sm" w="sm" type="none"/>
                    </a:lnB>
                  </a:tcPr>
                </a:tc>
              </a:tr>
              <a:tr h="576275">
                <a:tc>
                  <a:txBody>
                    <a:bodyPr/>
                    <a:lstStyle/>
                    <a:p>
                      <a:pPr indent="0" lvl="0" marL="0" rtl="0" algn="ctr">
                        <a:spcBef>
                          <a:spcPts val="0"/>
                        </a:spcBef>
                        <a:spcAft>
                          <a:spcPts val="0"/>
                        </a:spcAft>
                        <a:buNone/>
                      </a:pPr>
                      <a:r>
                        <a:rPr b="1" lang="en">
                          <a:solidFill>
                            <a:schemeClr val="accent6"/>
                          </a:solidFill>
                          <a:latin typeface="DM Sans"/>
                          <a:ea typeface="DM Sans"/>
                          <a:cs typeface="DM Sans"/>
                          <a:sym typeface="DM Sans"/>
                        </a:rPr>
                        <a:t>2012</a:t>
                      </a:r>
                      <a:endParaRPr b="1">
                        <a:solidFill>
                          <a:schemeClr val="accent6"/>
                        </a:solidFill>
                        <a:latin typeface="DM Sans"/>
                        <a:ea typeface="DM Sans"/>
                        <a:cs typeface="DM Sans"/>
                        <a:sym typeface="DM Sans"/>
                      </a:endParaRPr>
                    </a:p>
                  </a:txBody>
                  <a:tcPr marT="91425" marB="91425" marR="91425" marL="91425" anchor="ctr">
                    <a:lnL cap="flat" cmpd="sng" w="9525">
                      <a:solidFill>
                        <a:srgbClr val="FF6114">
                          <a:alpha val="0"/>
                        </a:srgbClr>
                      </a:solidFill>
                      <a:prstDash val="solid"/>
                      <a:round/>
                      <a:headEnd len="sm" w="sm" type="none"/>
                      <a:tailEnd len="sm" w="sm" type="none"/>
                    </a:lnL>
                    <a:lnR cap="flat" cmpd="sng" w="9525">
                      <a:solidFill>
                        <a:srgbClr val="FF6114">
                          <a:alpha val="0"/>
                        </a:srgbClr>
                      </a:solidFill>
                      <a:prstDash val="dot"/>
                      <a:round/>
                      <a:headEnd len="sm" w="sm" type="none"/>
                      <a:tailEnd len="sm" w="sm" type="none"/>
                    </a:lnR>
                    <a:lnT cap="flat" cmpd="sng" w="9525">
                      <a:solidFill>
                        <a:srgbClr val="FF6114">
                          <a:alpha val="0"/>
                        </a:srgbClr>
                      </a:solidFill>
                      <a:prstDash val="solid"/>
                      <a:round/>
                      <a:headEnd len="sm" w="sm" type="none"/>
                      <a:tailEnd len="sm" w="sm" type="none"/>
                    </a:lnT>
                    <a:lnB cap="flat" cmpd="sng" w="9525">
                      <a:solidFill>
                        <a:srgbClr val="FF6114">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DM Sans"/>
                          <a:ea typeface="DM Sans"/>
                          <a:cs typeface="DM Sans"/>
                          <a:sym typeface="DM Sans"/>
                        </a:rPr>
                        <a:t>$3.90</a:t>
                      </a:r>
                      <a:endParaRPr>
                        <a:solidFill>
                          <a:schemeClr val="accent1"/>
                        </a:solidFill>
                        <a:latin typeface="DM Sans"/>
                        <a:ea typeface="DM Sans"/>
                        <a:cs typeface="DM Sans"/>
                        <a:sym typeface="DM Sans"/>
                      </a:endParaRPr>
                    </a:p>
                  </a:txBody>
                  <a:tcPr marT="91425" marB="91425" marR="91425" marL="91425" anchor="ctr">
                    <a:lnL cap="flat" cmpd="sng" w="9525">
                      <a:solidFill>
                        <a:srgbClr val="FF6114">
                          <a:alpha val="0"/>
                        </a:srgbClr>
                      </a:solidFill>
                      <a:prstDash val="dot"/>
                      <a:round/>
                      <a:headEnd len="sm" w="sm" type="none"/>
                      <a:tailEnd len="sm" w="sm" type="none"/>
                    </a:lnL>
                    <a:lnR cap="flat" cmpd="sng" w="9525">
                      <a:solidFill>
                        <a:srgbClr val="FF6114">
                          <a:alpha val="0"/>
                        </a:srgbClr>
                      </a:solidFill>
                      <a:prstDash val="dot"/>
                      <a:round/>
                      <a:headEnd len="sm" w="sm" type="none"/>
                      <a:tailEnd len="sm" w="sm" type="none"/>
                    </a:lnR>
                    <a:lnT cap="flat" cmpd="sng" w="9525">
                      <a:solidFill>
                        <a:srgbClr val="FF6114">
                          <a:alpha val="0"/>
                        </a:srgbClr>
                      </a:solidFill>
                      <a:prstDash val="solid"/>
                      <a:round/>
                      <a:headEnd len="sm" w="sm" type="none"/>
                      <a:tailEnd len="sm" w="sm" type="none"/>
                    </a:lnT>
                    <a:lnB cap="flat" cmpd="sng" w="9525">
                      <a:solidFill>
                        <a:srgbClr val="FF6114">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DM Sans"/>
                          <a:ea typeface="DM Sans"/>
                          <a:cs typeface="DM Sans"/>
                          <a:sym typeface="DM Sans"/>
                        </a:rPr>
                        <a:t>$15.40</a:t>
                      </a:r>
                      <a:endParaRPr>
                        <a:solidFill>
                          <a:schemeClr val="accent1"/>
                        </a:solidFill>
                        <a:latin typeface="DM Sans"/>
                        <a:ea typeface="DM Sans"/>
                        <a:cs typeface="DM Sans"/>
                        <a:sym typeface="DM Sans"/>
                      </a:endParaRPr>
                    </a:p>
                  </a:txBody>
                  <a:tcPr marT="91425" marB="91425" marR="91425" marL="91425" anchor="ctr">
                    <a:lnL cap="flat" cmpd="sng" w="9525">
                      <a:solidFill>
                        <a:srgbClr val="FF6114">
                          <a:alpha val="0"/>
                        </a:srgbClr>
                      </a:solidFill>
                      <a:prstDash val="dot"/>
                      <a:round/>
                      <a:headEnd len="sm" w="sm" type="none"/>
                      <a:tailEnd len="sm" w="sm" type="none"/>
                    </a:lnL>
                    <a:lnR cap="flat" cmpd="sng" w="9525">
                      <a:solidFill>
                        <a:srgbClr val="FF6114">
                          <a:alpha val="0"/>
                        </a:srgbClr>
                      </a:solidFill>
                      <a:prstDash val="solid"/>
                      <a:round/>
                      <a:headEnd len="sm" w="sm" type="none"/>
                      <a:tailEnd len="sm" w="sm" type="none"/>
                    </a:lnR>
                    <a:lnT cap="flat" cmpd="sng" w="9525">
                      <a:solidFill>
                        <a:srgbClr val="FF6114">
                          <a:alpha val="0"/>
                        </a:srgbClr>
                      </a:solidFill>
                      <a:prstDash val="solid"/>
                      <a:round/>
                      <a:headEnd len="sm" w="sm" type="none"/>
                      <a:tailEnd len="sm" w="sm" type="none"/>
                    </a:lnT>
                    <a:lnB cap="flat" cmpd="sng" w="9525">
                      <a:solidFill>
                        <a:srgbClr val="FF6114">
                          <a:alpha val="0"/>
                        </a:srgbClr>
                      </a:solidFill>
                      <a:prstDash val="solid"/>
                      <a:round/>
                      <a:headEnd len="sm" w="sm" type="none"/>
                      <a:tailEnd len="sm" w="sm" type="none"/>
                    </a:lnB>
                  </a:tcPr>
                </a:tc>
              </a:tr>
              <a:tr h="576275">
                <a:tc>
                  <a:txBody>
                    <a:bodyPr/>
                    <a:lstStyle/>
                    <a:p>
                      <a:pPr indent="0" lvl="0" marL="0" rtl="0" algn="ctr">
                        <a:spcBef>
                          <a:spcPts val="0"/>
                        </a:spcBef>
                        <a:spcAft>
                          <a:spcPts val="0"/>
                        </a:spcAft>
                        <a:buNone/>
                      </a:pPr>
                      <a:r>
                        <a:rPr b="1" lang="en">
                          <a:solidFill>
                            <a:schemeClr val="accent6"/>
                          </a:solidFill>
                          <a:latin typeface="DM Sans"/>
                          <a:ea typeface="DM Sans"/>
                          <a:cs typeface="DM Sans"/>
                          <a:sym typeface="DM Sans"/>
                        </a:rPr>
                        <a:t>2015</a:t>
                      </a:r>
                      <a:endParaRPr b="1">
                        <a:solidFill>
                          <a:schemeClr val="accent6"/>
                        </a:solidFill>
                        <a:latin typeface="DM Sans"/>
                        <a:ea typeface="DM Sans"/>
                        <a:cs typeface="DM Sans"/>
                        <a:sym typeface="DM Sans"/>
                      </a:endParaRPr>
                    </a:p>
                  </a:txBody>
                  <a:tcPr marT="91425" marB="91425" marR="91425" marL="91425" anchor="ctr">
                    <a:lnL cap="flat" cmpd="sng" w="9525">
                      <a:solidFill>
                        <a:srgbClr val="FF6114">
                          <a:alpha val="0"/>
                        </a:srgbClr>
                      </a:solidFill>
                      <a:prstDash val="solid"/>
                      <a:round/>
                      <a:headEnd len="sm" w="sm" type="none"/>
                      <a:tailEnd len="sm" w="sm" type="none"/>
                    </a:lnL>
                    <a:lnR cap="flat" cmpd="sng" w="9525">
                      <a:solidFill>
                        <a:srgbClr val="FF6114">
                          <a:alpha val="0"/>
                        </a:srgbClr>
                      </a:solidFill>
                      <a:prstDash val="dot"/>
                      <a:round/>
                      <a:headEnd len="sm" w="sm" type="none"/>
                      <a:tailEnd len="sm" w="sm" type="none"/>
                    </a:lnR>
                    <a:lnT cap="flat" cmpd="sng" w="9525">
                      <a:solidFill>
                        <a:srgbClr val="FF6114">
                          <a:alpha val="0"/>
                        </a:srgbClr>
                      </a:solidFill>
                      <a:prstDash val="solid"/>
                      <a:round/>
                      <a:headEnd len="sm" w="sm" type="none"/>
                      <a:tailEnd len="sm" w="sm" type="none"/>
                    </a:lnT>
                    <a:lnB cap="flat" cmpd="sng" w="9525">
                      <a:solidFill>
                        <a:srgbClr val="FF6114">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DM Sans"/>
                          <a:ea typeface="DM Sans"/>
                          <a:cs typeface="DM Sans"/>
                          <a:sym typeface="DM Sans"/>
                        </a:rPr>
                        <a:t>$157.30</a:t>
                      </a:r>
                      <a:endParaRPr>
                        <a:solidFill>
                          <a:schemeClr val="accent1"/>
                        </a:solidFill>
                        <a:latin typeface="DM Sans"/>
                        <a:ea typeface="DM Sans"/>
                        <a:cs typeface="DM Sans"/>
                        <a:sym typeface="DM Sans"/>
                      </a:endParaRPr>
                    </a:p>
                  </a:txBody>
                  <a:tcPr marT="91425" marB="91425" marR="91425" marL="91425" anchor="ctr">
                    <a:lnL cap="flat" cmpd="sng" w="9525">
                      <a:solidFill>
                        <a:srgbClr val="FF6114">
                          <a:alpha val="0"/>
                        </a:srgbClr>
                      </a:solidFill>
                      <a:prstDash val="dot"/>
                      <a:round/>
                      <a:headEnd len="sm" w="sm" type="none"/>
                      <a:tailEnd len="sm" w="sm" type="none"/>
                    </a:lnL>
                    <a:lnR cap="flat" cmpd="sng" w="9525">
                      <a:solidFill>
                        <a:srgbClr val="FF6114">
                          <a:alpha val="0"/>
                        </a:srgbClr>
                      </a:solidFill>
                      <a:prstDash val="dot"/>
                      <a:round/>
                      <a:headEnd len="sm" w="sm" type="none"/>
                      <a:tailEnd len="sm" w="sm" type="none"/>
                    </a:lnR>
                    <a:lnT cap="flat" cmpd="sng" w="9525">
                      <a:solidFill>
                        <a:srgbClr val="FF6114">
                          <a:alpha val="0"/>
                        </a:srgbClr>
                      </a:solidFill>
                      <a:prstDash val="solid"/>
                      <a:round/>
                      <a:headEnd len="sm" w="sm" type="none"/>
                      <a:tailEnd len="sm" w="sm" type="none"/>
                    </a:lnT>
                    <a:lnB cap="flat" cmpd="sng" w="9525">
                      <a:solidFill>
                        <a:srgbClr val="FF6114">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DM Sans"/>
                          <a:ea typeface="DM Sans"/>
                          <a:cs typeface="DM Sans"/>
                          <a:sym typeface="DM Sans"/>
                        </a:rPr>
                        <a:t>$492.80</a:t>
                      </a:r>
                      <a:endParaRPr>
                        <a:solidFill>
                          <a:schemeClr val="accent1"/>
                        </a:solidFill>
                        <a:latin typeface="DM Sans"/>
                        <a:ea typeface="DM Sans"/>
                        <a:cs typeface="DM Sans"/>
                        <a:sym typeface="DM Sans"/>
                      </a:endParaRPr>
                    </a:p>
                  </a:txBody>
                  <a:tcPr marT="91425" marB="91425" marR="91425" marL="91425" anchor="ctr">
                    <a:lnL cap="flat" cmpd="sng" w="9525">
                      <a:solidFill>
                        <a:srgbClr val="FF6114">
                          <a:alpha val="0"/>
                        </a:srgbClr>
                      </a:solidFill>
                      <a:prstDash val="dot"/>
                      <a:round/>
                      <a:headEnd len="sm" w="sm" type="none"/>
                      <a:tailEnd len="sm" w="sm" type="none"/>
                    </a:lnL>
                    <a:lnR cap="flat" cmpd="sng" w="9525">
                      <a:solidFill>
                        <a:srgbClr val="FF6114">
                          <a:alpha val="0"/>
                        </a:srgbClr>
                      </a:solidFill>
                      <a:prstDash val="solid"/>
                      <a:round/>
                      <a:headEnd len="sm" w="sm" type="none"/>
                      <a:tailEnd len="sm" w="sm" type="none"/>
                    </a:lnR>
                    <a:lnT cap="flat" cmpd="sng" w="9525">
                      <a:solidFill>
                        <a:srgbClr val="FF6114">
                          <a:alpha val="0"/>
                        </a:srgbClr>
                      </a:solidFill>
                      <a:prstDash val="solid"/>
                      <a:round/>
                      <a:headEnd len="sm" w="sm" type="none"/>
                      <a:tailEnd len="sm" w="sm" type="none"/>
                    </a:lnT>
                    <a:lnB cap="flat" cmpd="sng" w="9525">
                      <a:solidFill>
                        <a:srgbClr val="FF6114">
                          <a:alpha val="0"/>
                        </a:srgbClr>
                      </a:solidFill>
                      <a:prstDash val="solid"/>
                      <a:round/>
                      <a:headEnd len="sm" w="sm" type="none"/>
                      <a:tailEnd len="sm" w="sm" type="none"/>
                    </a:lnB>
                  </a:tcPr>
                </a:tc>
              </a:tr>
              <a:tr h="576275">
                <a:tc>
                  <a:txBody>
                    <a:bodyPr/>
                    <a:lstStyle/>
                    <a:p>
                      <a:pPr indent="0" lvl="0" marL="0" rtl="0" algn="ctr">
                        <a:spcBef>
                          <a:spcPts val="0"/>
                        </a:spcBef>
                        <a:spcAft>
                          <a:spcPts val="0"/>
                        </a:spcAft>
                        <a:buNone/>
                      </a:pPr>
                      <a:r>
                        <a:rPr b="1" lang="en">
                          <a:solidFill>
                            <a:schemeClr val="accent6"/>
                          </a:solidFill>
                          <a:latin typeface="DM Sans"/>
                          <a:ea typeface="DM Sans"/>
                          <a:cs typeface="DM Sans"/>
                          <a:sym typeface="DM Sans"/>
                        </a:rPr>
                        <a:t>2016</a:t>
                      </a:r>
                      <a:endParaRPr b="1">
                        <a:solidFill>
                          <a:schemeClr val="accent6"/>
                        </a:solidFill>
                        <a:latin typeface="DM Sans"/>
                        <a:ea typeface="DM Sans"/>
                        <a:cs typeface="DM Sans"/>
                        <a:sym typeface="DM Sans"/>
                      </a:endParaRPr>
                    </a:p>
                  </a:txBody>
                  <a:tcPr marT="91425" marB="91425" marR="91425" marL="91425" anchor="ctr">
                    <a:lnL cap="flat" cmpd="sng" w="9525">
                      <a:solidFill>
                        <a:srgbClr val="FF6114">
                          <a:alpha val="0"/>
                        </a:srgbClr>
                      </a:solidFill>
                      <a:prstDash val="solid"/>
                      <a:round/>
                      <a:headEnd len="sm" w="sm" type="none"/>
                      <a:tailEnd len="sm" w="sm" type="none"/>
                    </a:lnL>
                    <a:lnR cap="flat" cmpd="sng" w="9525">
                      <a:solidFill>
                        <a:srgbClr val="FF6114">
                          <a:alpha val="0"/>
                        </a:srgbClr>
                      </a:solidFill>
                      <a:prstDash val="dot"/>
                      <a:round/>
                      <a:headEnd len="sm" w="sm" type="none"/>
                      <a:tailEnd len="sm" w="sm" type="none"/>
                    </a:lnR>
                    <a:lnT cap="flat" cmpd="sng" w="9525">
                      <a:solidFill>
                        <a:srgbClr val="FF6114">
                          <a:alpha val="0"/>
                        </a:srgbClr>
                      </a:solidFill>
                      <a:prstDash val="solid"/>
                      <a:round/>
                      <a:headEnd len="sm" w="sm" type="none"/>
                      <a:tailEnd len="sm" w="sm" type="none"/>
                    </a:lnT>
                    <a:lnB cap="flat" cmpd="sng" w="9525">
                      <a:solidFill>
                        <a:srgbClr val="FF6114">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DM Sans"/>
                          <a:ea typeface="DM Sans"/>
                          <a:cs typeface="DM Sans"/>
                          <a:sym typeface="DM Sans"/>
                        </a:rPr>
                        <a:t>$3,368.20</a:t>
                      </a:r>
                      <a:endParaRPr>
                        <a:solidFill>
                          <a:schemeClr val="accent1"/>
                        </a:solidFill>
                        <a:latin typeface="DM Sans"/>
                        <a:ea typeface="DM Sans"/>
                        <a:cs typeface="DM Sans"/>
                        <a:sym typeface="DM Sans"/>
                      </a:endParaRPr>
                    </a:p>
                  </a:txBody>
                  <a:tcPr marT="91425" marB="91425" marR="91425" marL="91425" anchor="ctr">
                    <a:lnL cap="flat" cmpd="sng" w="9525">
                      <a:solidFill>
                        <a:srgbClr val="FF6114">
                          <a:alpha val="0"/>
                        </a:srgbClr>
                      </a:solidFill>
                      <a:prstDash val="dot"/>
                      <a:round/>
                      <a:headEnd len="sm" w="sm" type="none"/>
                      <a:tailEnd len="sm" w="sm" type="none"/>
                    </a:lnL>
                    <a:lnR cap="flat" cmpd="sng" w="9525">
                      <a:solidFill>
                        <a:srgbClr val="FF6114">
                          <a:alpha val="0"/>
                        </a:srgbClr>
                      </a:solidFill>
                      <a:prstDash val="dot"/>
                      <a:round/>
                      <a:headEnd len="sm" w="sm" type="none"/>
                      <a:tailEnd len="sm" w="sm" type="none"/>
                    </a:lnR>
                    <a:lnT cap="flat" cmpd="sng" w="9525">
                      <a:solidFill>
                        <a:srgbClr val="FF6114">
                          <a:alpha val="0"/>
                        </a:srgbClr>
                      </a:solidFill>
                      <a:prstDash val="solid"/>
                      <a:round/>
                      <a:headEnd len="sm" w="sm" type="none"/>
                      <a:tailEnd len="sm" w="sm" type="none"/>
                    </a:lnT>
                    <a:lnB cap="flat" cmpd="sng" w="9525">
                      <a:solidFill>
                        <a:srgbClr val="FF6114">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DM Sans"/>
                          <a:ea typeface="DM Sans"/>
                          <a:cs typeface="DM Sans"/>
                          <a:sym typeface="DM Sans"/>
                        </a:rPr>
                        <a:t>$13,929.80</a:t>
                      </a:r>
                      <a:endParaRPr>
                        <a:solidFill>
                          <a:schemeClr val="accent1"/>
                        </a:solidFill>
                        <a:latin typeface="DM Sans"/>
                        <a:ea typeface="DM Sans"/>
                        <a:cs typeface="DM Sans"/>
                        <a:sym typeface="DM Sans"/>
                      </a:endParaRPr>
                    </a:p>
                  </a:txBody>
                  <a:tcPr marT="91425" marB="91425" marR="91425" marL="91425" anchor="ctr">
                    <a:lnL cap="flat" cmpd="sng" w="9525">
                      <a:solidFill>
                        <a:srgbClr val="FF6114">
                          <a:alpha val="0"/>
                        </a:srgbClr>
                      </a:solidFill>
                      <a:prstDash val="dot"/>
                      <a:round/>
                      <a:headEnd len="sm" w="sm" type="none"/>
                      <a:tailEnd len="sm" w="sm" type="none"/>
                    </a:lnL>
                    <a:lnR cap="flat" cmpd="sng" w="9525">
                      <a:solidFill>
                        <a:srgbClr val="FF6114">
                          <a:alpha val="0"/>
                        </a:srgbClr>
                      </a:solidFill>
                      <a:prstDash val="solid"/>
                      <a:round/>
                      <a:headEnd len="sm" w="sm" type="none"/>
                      <a:tailEnd len="sm" w="sm" type="none"/>
                    </a:lnR>
                    <a:lnT cap="flat" cmpd="sng" w="9525">
                      <a:solidFill>
                        <a:srgbClr val="FF6114">
                          <a:alpha val="0"/>
                        </a:srgbClr>
                      </a:solidFill>
                      <a:prstDash val="solid"/>
                      <a:round/>
                      <a:headEnd len="sm" w="sm" type="none"/>
                      <a:tailEnd len="sm" w="sm" type="none"/>
                    </a:lnT>
                    <a:lnB cap="flat" cmpd="sng" w="9525">
                      <a:solidFill>
                        <a:srgbClr val="FF6114">
                          <a:alpha val="0"/>
                        </a:srgbClr>
                      </a:solidFill>
                      <a:prstDash val="solid"/>
                      <a:round/>
                      <a:headEnd len="sm" w="sm" type="none"/>
                      <a:tailEnd len="sm" w="sm" type="none"/>
                    </a:lnB>
                  </a:tcPr>
                </a:tc>
              </a:tr>
            </a:tbl>
          </a:graphicData>
        </a:graphic>
      </p:graphicFrame>
      <p:cxnSp>
        <p:nvCxnSpPr>
          <p:cNvPr id="2303" name="Google Shape;2303;p46"/>
          <p:cNvCxnSpPr/>
          <p:nvPr/>
        </p:nvCxnSpPr>
        <p:spPr>
          <a:xfrm rot="10800000">
            <a:off x="5551975" y="1501825"/>
            <a:ext cx="0" cy="2823300"/>
          </a:xfrm>
          <a:prstGeom prst="straightConnector1">
            <a:avLst/>
          </a:prstGeom>
          <a:noFill/>
          <a:ln cap="flat" cmpd="sng" w="19050">
            <a:solidFill>
              <a:schemeClr val="accent1"/>
            </a:solidFill>
            <a:prstDash val="solid"/>
            <a:round/>
            <a:headEnd len="med" w="med" type="none"/>
            <a:tailEnd len="med" w="med" type="none"/>
          </a:ln>
          <a:effectLst>
            <a:outerShdw blurRad="200025" rotWithShape="0" algn="bl" dir="5400000" dist="19050">
              <a:schemeClr val="accent1">
                <a:alpha val="67000"/>
              </a:schemeClr>
            </a:outerShdw>
          </a:effectLst>
        </p:spPr>
      </p:cxnSp>
      <p:cxnSp>
        <p:nvCxnSpPr>
          <p:cNvPr id="2304" name="Google Shape;2304;p46"/>
          <p:cNvCxnSpPr/>
          <p:nvPr/>
        </p:nvCxnSpPr>
        <p:spPr>
          <a:xfrm rot="10800000">
            <a:off x="6938175" y="1501825"/>
            <a:ext cx="0" cy="2823300"/>
          </a:xfrm>
          <a:prstGeom prst="straightConnector1">
            <a:avLst/>
          </a:prstGeom>
          <a:noFill/>
          <a:ln cap="flat" cmpd="sng" w="19050">
            <a:solidFill>
              <a:schemeClr val="accent1"/>
            </a:solidFill>
            <a:prstDash val="solid"/>
            <a:round/>
            <a:headEnd len="med" w="med" type="none"/>
            <a:tailEnd len="med" w="med" type="none"/>
          </a:ln>
          <a:effectLst>
            <a:outerShdw blurRad="200025" rotWithShape="0" algn="bl" dir="5400000" dist="19050">
              <a:schemeClr val="accent1">
                <a:alpha val="67000"/>
              </a:schemeClr>
            </a:outerShdw>
          </a:effectLst>
        </p:spPr>
      </p:cxnSp>
      <p:cxnSp>
        <p:nvCxnSpPr>
          <p:cNvPr id="2305" name="Google Shape;2305;p46"/>
          <p:cNvCxnSpPr/>
          <p:nvPr/>
        </p:nvCxnSpPr>
        <p:spPr>
          <a:xfrm>
            <a:off x="4165775" y="2023350"/>
            <a:ext cx="4158900" cy="0"/>
          </a:xfrm>
          <a:prstGeom prst="straightConnector1">
            <a:avLst/>
          </a:prstGeom>
          <a:noFill/>
          <a:ln cap="flat" cmpd="sng" w="19050">
            <a:solidFill>
              <a:schemeClr val="accent1"/>
            </a:solidFill>
            <a:prstDash val="solid"/>
            <a:round/>
            <a:headEnd len="med" w="med" type="none"/>
            <a:tailEnd len="med" w="med" type="none"/>
          </a:ln>
          <a:effectLst>
            <a:outerShdw blurRad="200025" rotWithShape="0" algn="bl" dir="5400000" dist="19050">
              <a:schemeClr val="accent1">
                <a:alpha val="67000"/>
              </a:schemeClr>
            </a:outerShdw>
          </a:effectLst>
        </p:spPr>
      </p:cxnSp>
      <p:cxnSp>
        <p:nvCxnSpPr>
          <p:cNvPr id="2306" name="Google Shape;2306;p46"/>
          <p:cNvCxnSpPr/>
          <p:nvPr/>
        </p:nvCxnSpPr>
        <p:spPr>
          <a:xfrm>
            <a:off x="4165775" y="2599625"/>
            <a:ext cx="4158900" cy="0"/>
          </a:xfrm>
          <a:prstGeom prst="straightConnector1">
            <a:avLst/>
          </a:prstGeom>
          <a:noFill/>
          <a:ln cap="flat" cmpd="sng" w="19050">
            <a:solidFill>
              <a:schemeClr val="accent1"/>
            </a:solidFill>
            <a:prstDash val="dot"/>
            <a:round/>
            <a:headEnd len="med" w="med" type="none"/>
            <a:tailEnd len="med" w="med" type="none"/>
          </a:ln>
          <a:effectLst>
            <a:outerShdw blurRad="200025" rotWithShape="0" algn="bl" dir="5400000" dist="19050">
              <a:schemeClr val="accent1">
                <a:alpha val="67000"/>
              </a:schemeClr>
            </a:outerShdw>
          </a:effectLst>
        </p:spPr>
      </p:cxnSp>
      <p:cxnSp>
        <p:nvCxnSpPr>
          <p:cNvPr id="2307" name="Google Shape;2307;p46"/>
          <p:cNvCxnSpPr/>
          <p:nvPr/>
        </p:nvCxnSpPr>
        <p:spPr>
          <a:xfrm>
            <a:off x="4165775" y="3175900"/>
            <a:ext cx="4158900" cy="0"/>
          </a:xfrm>
          <a:prstGeom prst="straightConnector1">
            <a:avLst/>
          </a:prstGeom>
          <a:noFill/>
          <a:ln cap="flat" cmpd="sng" w="19050">
            <a:solidFill>
              <a:schemeClr val="accent1"/>
            </a:solidFill>
            <a:prstDash val="dot"/>
            <a:round/>
            <a:headEnd len="med" w="med" type="none"/>
            <a:tailEnd len="med" w="med" type="none"/>
          </a:ln>
          <a:effectLst>
            <a:outerShdw blurRad="200025" rotWithShape="0" algn="bl" dir="5400000" dist="19050">
              <a:schemeClr val="accent1">
                <a:alpha val="67000"/>
              </a:schemeClr>
            </a:outerShdw>
          </a:effectLst>
        </p:spPr>
      </p:cxnSp>
      <p:cxnSp>
        <p:nvCxnSpPr>
          <p:cNvPr id="2308" name="Google Shape;2308;p46"/>
          <p:cNvCxnSpPr/>
          <p:nvPr/>
        </p:nvCxnSpPr>
        <p:spPr>
          <a:xfrm>
            <a:off x="4165775" y="3752175"/>
            <a:ext cx="4158900" cy="0"/>
          </a:xfrm>
          <a:prstGeom prst="straightConnector1">
            <a:avLst/>
          </a:prstGeom>
          <a:noFill/>
          <a:ln cap="flat" cmpd="sng" w="19050">
            <a:solidFill>
              <a:schemeClr val="accent1"/>
            </a:solidFill>
            <a:prstDash val="dot"/>
            <a:round/>
            <a:headEnd len="med" w="med" type="none"/>
            <a:tailEnd len="med" w="med" type="none"/>
          </a:ln>
          <a:effectLst>
            <a:outerShdw blurRad="200025" rotWithShape="0" algn="bl" dir="5400000" dist="19050">
              <a:schemeClr val="accent1">
                <a:alpha val="67000"/>
              </a:schemeClr>
            </a:outerShdw>
          </a:effectLst>
        </p:spPr>
      </p:cxnSp>
      <p:pic>
        <p:nvPicPr>
          <p:cNvPr id="2309" name="Google Shape;2309;p46"/>
          <p:cNvPicPr preferRelativeResize="0"/>
          <p:nvPr/>
        </p:nvPicPr>
        <p:blipFill>
          <a:blip r:embed="rId3">
            <a:alphaModFix/>
          </a:blip>
          <a:stretch>
            <a:fillRect/>
          </a:stretch>
        </p:blipFill>
        <p:spPr>
          <a:xfrm>
            <a:off x="190950" y="1277525"/>
            <a:ext cx="3860975" cy="343626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grpSp>
        <p:nvGrpSpPr>
          <p:cNvPr id="2314" name="Google Shape;2314;p47"/>
          <p:cNvGrpSpPr/>
          <p:nvPr/>
        </p:nvGrpSpPr>
        <p:grpSpPr>
          <a:xfrm rot="2700000">
            <a:off x="727020" y="-950104"/>
            <a:ext cx="1182830" cy="2546274"/>
            <a:chOff x="7350442" y="2608992"/>
            <a:chExt cx="777239" cy="1673160"/>
          </a:xfrm>
        </p:grpSpPr>
        <p:sp>
          <p:nvSpPr>
            <p:cNvPr id="2315" name="Google Shape;2315;p47"/>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6" name="Google Shape;2316;p47"/>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7" name="Google Shape;2317;p47"/>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8" name="Google Shape;2318;p47"/>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9" name="Google Shape;2319;p47"/>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0" name="Google Shape;2320;p47"/>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1" name="Google Shape;2321;p47"/>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2" name="Google Shape;2322;p47"/>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23" name="Google Shape;2323;p47"/>
          <p:cNvSpPr/>
          <p:nvPr/>
        </p:nvSpPr>
        <p:spPr>
          <a:xfrm>
            <a:off x="747157" y="1381200"/>
            <a:ext cx="2405700" cy="2405700"/>
          </a:xfrm>
          <a:prstGeom prst="ellipse">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4" name="Google Shape;2324;p47" title="Points scored">
            <a:hlinkClick r:id="rId3"/>
          </p:cNvPr>
          <p:cNvPicPr preferRelativeResize="0"/>
          <p:nvPr/>
        </p:nvPicPr>
        <p:blipFill>
          <a:blip r:embed="rId4">
            <a:alphaModFix/>
          </a:blip>
          <a:stretch>
            <a:fillRect/>
          </a:stretch>
        </p:blipFill>
        <p:spPr>
          <a:xfrm>
            <a:off x="713225" y="1491577"/>
            <a:ext cx="2473551" cy="2184962"/>
          </a:xfrm>
          <a:prstGeom prst="rect">
            <a:avLst/>
          </a:prstGeom>
          <a:noFill/>
          <a:ln>
            <a:noFill/>
          </a:ln>
          <a:effectLst>
            <a:outerShdw blurRad="57150" rotWithShape="0" algn="bl" dir="5400000" dist="19050">
              <a:srgbClr val="3FF5E1">
                <a:alpha val="50000"/>
              </a:srgbClr>
            </a:outerShdw>
          </a:effectLst>
        </p:spPr>
      </p:pic>
      <p:sp>
        <p:nvSpPr>
          <p:cNvPr id="2325" name="Google Shape;2325;p47"/>
          <p:cNvSpPr txBox="1"/>
          <p:nvPr>
            <p:ph type="title"/>
          </p:nvPr>
        </p:nvSpPr>
        <p:spPr>
          <a:xfrm>
            <a:off x="972450" y="539500"/>
            <a:ext cx="7199100" cy="576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PROJECT </a:t>
            </a:r>
            <a:r>
              <a:rPr lang="en">
                <a:solidFill>
                  <a:schemeClr val="accent1"/>
                </a:solidFill>
              </a:rPr>
              <a:t>PERFORMANCE</a:t>
            </a:r>
            <a:endParaRPr>
              <a:solidFill>
                <a:schemeClr val="accent1"/>
              </a:solidFill>
            </a:endParaRPr>
          </a:p>
        </p:txBody>
      </p:sp>
      <p:sp>
        <p:nvSpPr>
          <p:cNvPr id="2326" name="Google Shape;2326;p47"/>
          <p:cNvSpPr txBox="1"/>
          <p:nvPr>
            <p:ph idx="1" type="subTitle"/>
          </p:nvPr>
        </p:nvSpPr>
        <p:spPr>
          <a:xfrm>
            <a:off x="5305425" y="1621538"/>
            <a:ext cx="3125400" cy="536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Mercury is the closest planet to the Sun and the smallest of them all</a:t>
            </a:r>
            <a:endParaRPr>
              <a:solidFill>
                <a:schemeClr val="dk1"/>
              </a:solidFill>
              <a:latin typeface="DM Sans"/>
              <a:ea typeface="DM Sans"/>
              <a:cs typeface="DM Sans"/>
              <a:sym typeface="DM Sans"/>
            </a:endParaRPr>
          </a:p>
        </p:txBody>
      </p:sp>
      <p:sp>
        <p:nvSpPr>
          <p:cNvPr id="2327" name="Google Shape;2327;p47"/>
          <p:cNvSpPr txBox="1"/>
          <p:nvPr>
            <p:ph idx="4294967295" type="title"/>
          </p:nvPr>
        </p:nvSpPr>
        <p:spPr>
          <a:xfrm>
            <a:off x="3855350" y="1295900"/>
            <a:ext cx="1187700" cy="84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solidFill>
                  <a:schemeClr val="accent1"/>
                </a:solidFill>
                <a:latin typeface="Oswald ExtraLight"/>
                <a:ea typeface="Oswald ExtraLight"/>
                <a:cs typeface="Oswald ExtraLight"/>
                <a:sym typeface="Oswald ExtraLight"/>
              </a:rPr>
              <a:t>10%</a:t>
            </a:r>
            <a:endParaRPr sz="5200">
              <a:solidFill>
                <a:schemeClr val="accent1"/>
              </a:solidFill>
              <a:latin typeface="Oswald ExtraLight"/>
              <a:ea typeface="Oswald ExtraLight"/>
              <a:cs typeface="Oswald ExtraLight"/>
              <a:sym typeface="Oswald ExtraLight"/>
            </a:endParaRPr>
          </a:p>
        </p:txBody>
      </p:sp>
      <p:sp>
        <p:nvSpPr>
          <p:cNvPr id="2328" name="Google Shape;2328;p47"/>
          <p:cNvSpPr txBox="1"/>
          <p:nvPr>
            <p:ph idx="4294967295" type="title"/>
          </p:nvPr>
        </p:nvSpPr>
        <p:spPr>
          <a:xfrm>
            <a:off x="3855350" y="2479088"/>
            <a:ext cx="1187700" cy="84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solidFill>
                  <a:schemeClr val="accent3"/>
                </a:solidFill>
                <a:latin typeface="Oswald ExtraLight"/>
                <a:ea typeface="Oswald ExtraLight"/>
                <a:cs typeface="Oswald ExtraLight"/>
                <a:sym typeface="Oswald ExtraLight"/>
              </a:rPr>
              <a:t>40%</a:t>
            </a:r>
            <a:endParaRPr sz="5200">
              <a:solidFill>
                <a:schemeClr val="accent3"/>
              </a:solidFill>
              <a:latin typeface="Oswald ExtraLight"/>
              <a:ea typeface="Oswald ExtraLight"/>
              <a:cs typeface="Oswald ExtraLight"/>
              <a:sym typeface="Oswald ExtraLight"/>
            </a:endParaRPr>
          </a:p>
        </p:txBody>
      </p:sp>
      <p:grpSp>
        <p:nvGrpSpPr>
          <p:cNvPr id="2329" name="Google Shape;2329;p47"/>
          <p:cNvGrpSpPr/>
          <p:nvPr/>
        </p:nvGrpSpPr>
        <p:grpSpPr>
          <a:xfrm rot="2700000">
            <a:off x="7431745" y="-950104"/>
            <a:ext cx="1182830" cy="2546274"/>
            <a:chOff x="7350442" y="2608992"/>
            <a:chExt cx="777239" cy="1673160"/>
          </a:xfrm>
        </p:grpSpPr>
        <p:sp>
          <p:nvSpPr>
            <p:cNvPr id="2330" name="Google Shape;2330;p47"/>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1" name="Google Shape;2331;p47"/>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2" name="Google Shape;2332;p47"/>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3" name="Google Shape;2333;p47"/>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4" name="Google Shape;2334;p47"/>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5" name="Google Shape;2335;p47"/>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6" name="Google Shape;2336;p47"/>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7" name="Google Shape;2337;p47"/>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38" name="Google Shape;2338;p47"/>
          <p:cNvSpPr txBox="1"/>
          <p:nvPr>
            <p:ph idx="4294967295" type="title"/>
          </p:nvPr>
        </p:nvSpPr>
        <p:spPr>
          <a:xfrm>
            <a:off x="3855350" y="3688500"/>
            <a:ext cx="1187700" cy="84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solidFill>
                  <a:schemeClr val="accent6"/>
                </a:solidFill>
                <a:latin typeface="Oswald ExtraLight"/>
                <a:ea typeface="Oswald ExtraLight"/>
                <a:cs typeface="Oswald ExtraLight"/>
                <a:sym typeface="Oswald ExtraLight"/>
              </a:rPr>
              <a:t>50%</a:t>
            </a:r>
            <a:endParaRPr sz="5200">
              <a:solidFill>
                <a:schemeClr val="accent6"/>
              </a:solidFill>
              <a:latin typeface="Oswald ExtraLight"/>
              <a:ea typeface="Oswald ExtraLight"/>
              <a:cs typeface="Oswald ExtraLight"/>
              <a:sym typeface="Oswald ExtraLight"/>
            </a:endParaRPr>
          </a:p>
        </p:txBody>
      </p:sp>
      <p:grpSp>
        <p:nvGrpSpPr>
          <p:cNvPr id="2339" name="Google Shape;2339;p47"/>
          <p:cNvGrpSpPr/>
          <p:nvPr/>
        </p:nvGrpSpPr>
        <p:grpSpPr>
          <a:xfrm>
            <a:off x="1581527" y="2215732"/>
            <a:ext cx="736882" cy="736953"/>
            <a:chOff x="720000" y="3936527"/>
            <a:chExt cx="368422" cy="368458"/>
          </a:xfrm>
        </p:grpSpPr>
        <p:sp>
          <p:nvSpPr>
            <p:cNvPr id="2340" name="Google Shape;2340;p47"/>
            <p:cNvSpPr/>
            <p:nvPr/>
          </p:nvSpPr>
          <p:spPr>
            <a:xfrm>
              <a:off x="720000" y="3936527"/>
              <a:ext cx="368417" cy="368452"/>
            </a:xfrm>
            <a:custGeom>
              <a:rect b="b" l="l" r="r" t="t"/>
              <a:pathLst>
                <a:path extrusionOk="0" h="10486" w="10485">
                  <a:moveTo>
                    <a:pt x="5243" y="4318"/>
                  </a:moveTo>
                  <a:cubicBezTo>
                    <a:pt x="5753" y="4318"/>
                    <a:pt x="6168" y="4733"/>
                    <a:pt x="6168" y="5243"/>
                  </a:cubicBezTo>
                  <a:cubicBezTo>
                    <a:pt x="6168" y="5753"/>
                    <a:pt x="5753" y="6168"/>
                    <a:pt x="5243" y="6168"/>
                  </a:cubicBezTo>
                  <a:cubicBezTo>
                    <a:pt x="4733" y="6168"/>
                    <a:pt x="4318" y="5753"/>
                    <a:pt x="4318" y="5243"/>
                  </a:cubicBezTo>
                  <a:cubicBezTo>
                    <a:pt x="4318" y="4733"/>
                    <a:pt x="4733" y="4318"/>
                    <a:pt x="5243" y="4318"/>
                  </a:cubicBezTo>
                  <a:close/>
                  <a:moveTo>
                    <a:pt x="7700" y="1"/>
                  </a:moveTo>
                  <a:lnTo>
                    <a:pt x="7700" y="929"/>
                  </a:lnTo>
                  <a:lnTo>
                    <a:pt x="6340" y="929"/>
                  </a:lnTo>
                  <a:lnTo>
                    <a:pt x="5543" y="1729"/>
                  </a:lnTo>
                  <a:lnTo>
                    <a:pt x="5543" y="3714"/>
                  </a:lnTo>
                  <a:lnTo>
                    <a:pt x="4942" y="3714"/>
                  </a:lnTo>
                  <a:lnTo>
                    <a:pt x="4942" y="2502"/>
                  </a:lnTo>
                  <a:cubicBezTo>
                    <a:pt x="4398" y="2562"/>
                    <a:pt x="3900" y="2773"/>
                    <a:pt x="3494" y="3091"/>
                  </a:cubicBezTo>
                  <a:lnTo>
                    <a:pt x="4368" y="3946"/>
                  </a:lnTo>
                  <a:lnTo>
                    <a:pt x="3924" y="4380"/>
                  </a:lnTo>
                  <a:lnTo>
                    <a:pt x="3049" y="3525"/>
                  </a:lnTo>
                  <a:cubicBezTo>
                    <a:pt x="2724" y="3922"/>
                    <a:pt x="2508" y="4410"/>
                    <a:pt x="2448" y="4943"/>
                  </a:cubicBezTo>
                  <a:lnTo>
                    <a:pt x="3687" y="4943"/>
                  </a:lnTo>
                  <a:lnTo>
                    <a:pt x="3687" y="5543"/>
                  </a:lnTo>
                  <a:lnTo>
                    <a:pt x="2448" y="5543"/>
                  </a:lnTo>
                  <a:cubicBezTo>
                    <a:pt x="2508" y="6077"/>
                    <a:pt x="2724" y="6565"/>
                    <a:pt x="3049" y="6964"/>
                  </a:cubicBezTo>
                  <a:lnTo>
                    <a:pt x="3924" y="6106"/>
                  </a:lnTo>
                  <a:lnTo>
                    <a:pt x="4368" y="6541"/>
                  </a:lnTo>
                  <a:lnTo>
                    <a:pt x="3494" y="7399"/>
                  </a:lnTo>
                  <a:cubicBezTo>
                    <a:pt x="3738" y="7590"/>
                    <a:pt x="4014" y="7743"/>
                    <a:pt x="4315" y="7847"/>
                  </a:cubicBezTo>
                  <a:lnTo>
                    <a:pt x="4315" y="8494"/>
                  </a:lnTo>
                  <a:lnTo>
                    <a:pt x="3870" y="8928"/>
                  </a:lnTo>
                  <a:lnTo>
                    <a:pt x="2786" y="8928"/>
                  </a:lnTo>
                  <a:lnTo>
                    <a:pt x="2786" y="8028"/>
                  </a:lnTo>
                  <a:lnTo>
                    <a:pt x="1" y="8028"/>
                  </a:lnTo>
                  <a:lnTo>
                    <a:pt x="1" y="10485"/>
                  </a:lnTo>
                  <a:lnTo>
                    <a:pt x="2786" y="10485"/>
                  </a:lnTo>
                  <a:lnTo>
                    <a:pt x="2786" y="9557"/>
                  </a:lnTo>
                  <a:lnTo>
                    <a:pt x="4104" y="9557"/>
                  </a:lnTo>
                  <a:lnTo>
                    <a:pt x="4916" y="8757"/>
                  </a:lnTo>
                  <a:lnTo>
                    <a:pt x="4916" y="6772"/>
                  </a:lnTo>
                  <a:lnTo>
                    <a:pt x="5543" y="6772"/>
                  </a:lnTo>
                  <a:lnTo>
                    <a:pt x="5543" y="8037"/>
                  </a:lnTo>
                  <a:cubicBezTo>
                    <a:pt x="6076" y="7978"/>
                    <a:pt x="6563" y="7762"/>
                    <a:pt x="6960" y="7437"/>
                  </a:cubicBezTo>
                  <a:lnTo>
                    <a:pt x="6105" y="6562"/>
                  </a:lnTo>
                  <a:lnTo>
                    <a:pt x="6540" y="6117"/>
                  </a:lnTo>
                  <a:lnTo>
                    <a:pt x="7395" y="6992"/>
                  </a:lnTo>
                  <a:cubicBezTo>
                    <a:pt x="7713" y="6586"/>
                    <a:pt x="7924" y="6088"/>
                    <a:pt x="7984" y="5543"/>
                  </a:cubicBezTo>
                  <a:lnTo>
                    <a:pt x="6772" y="5543"/>
                  </a:lnTo>
                  <a:lnTo>
                    <a:pt x="6772" y="4916"/>
                  </a:lnTo>
                  <a:lnTo>
                    <a:pt x="7990" y="4916"/>
                  </a:lnTo>
                  <a:cubicBezTo>
                    <a:pt x="7930" y="4382"/>
                    <a:pt x="7720" y="3894"/>
                    <a:pt x="7404" y="3496"/>
                  </a:cubicBezTo>
                  <a:lnTo>
                    <a:pt x="6551" y="4352"/>
                  </a:lnTo>
                  <a:lnTo>
                    <a:pt x="6119" y="3917"/>
                  </a:lnTo>
                  <a:lnTo>
                    <a:pt x="6971" y="3060"/>
                  </a:lnTo>
                  <a:cubicBezTo>
                    <a:pt x="6733" y="2868"/>
                    <a:pt x="6464" y="2716"/>
                    <a:pt x="6171" y="2612"/>
                  </a:cubicBezTo>
                  <a:lnTo>
                    <a:pt x="6171" y="1965"/>
                  </a:lnTo>
                  <a:lnTo>
                    <a:pt x="6604" y="1530"/>
                  </a:lnTo>
                  <a:lnTo>
                    <a:pt x="7700" y="1530"/>
                  </a:lnTo>
                  <a:lnTo>
                    <a:pt x="7700" y="2458"/>
                  </a:lnTo>
                  <a:lnTo>
                    <a:pt x="10485" y="2458"/>
                  </a:lnTo>
                  <a:lnTo>
                    <a:pt x="104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7"/>
            <p:cNvSpPr/>
            <p:nvPr/>
          </p:nvSpPr>
          <p:spPr>
            <a:xfrm>
              <a:off x="720000" y="3936527"/>
              <a:ext cx="22101" cy="22101"/>
            </a:xfrm>
            <a:custGeom>
              <a:rect b="b" l="l" r="r" t="t"/>
              <a:pathLst>
                <a:path extrusionOk="0" h="629" w="629">
                  <a:moveTo>
                    <a:pt x="1" y="1"/>
                  </a:moveTo>
                  <a:lnTo>
                    <a:pt x="1" y="628"/>
                  </a:lnTo>
                  <a:lnTo>
                    <a:pt x="628" y="628"/>
                  </a:lnTo>
                  <a:lnTo>
                    <a:pt x="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7"/>
            <p:cNvSpPr/>
            <p:nvPr/>
          </p:nvSpPr>
          <p:spPr>
            <a:xfrm>
              <a:off x="763150" y="3936527"/>
              <a:ext cx="53760" cy="22101"/>
            </a:xfrm>
            <a:custGeom>
              <a:rect b="b" l="l" r="r" t="t"/>
              <a:pathLst>
                <a:path extrusionOk="0" h="629" w="1530">
                  <a:moveTo>
                    <a:pt x="1" y="1"/>
                  </a:moveTo>
                  <a:lnTo>
                    <a:pt x="1" y="628"/>
                  </a:lnTo>
                  <a:lnTo>
                    <a:pt x="1530" y="628"/>
                  </a:lnTo>
                  <a:lnTo>
                    <a:pt x="15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7"/>
            <p:cNvSpPr/>
            <p:nvPr/>
          </p:nvSpPr>
          <p:spPr>
            <a:xfrm>
              <a:off x="720000" y="3979712"/>
              <a:ext cx="22101" cy="22066"/>
            </a:xfrm>
            <a:custGeom>
              <a:rect b="b" l="l" r="r" t="t"/>
              <a:pathLst>
                <a:path extrusionOk="0" h="628" w="629">
                  <a:moveTo>
                    <a:pt x="1" y="0"/>
                  </a:moveTo>
                  <a:lnTo>
                    <a:pt x="1" y="628"/>
                  </a:lnTo>
                  <a:lnTo>
                    <a:pt x="628" y="628"/>
                  </a:lnTo>
                  <a:lnTo>
                    <a:pt x="6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7"/>
            <p:cNvSpPr/>
            <p:nvPr/>
          </p:nvSpPr>
          <p:spPr>
            <a:xfrm>
              <a:off x="763150" y="3979712"/>
              <a:ext cx="53760" cy="22066"/>
            </a:xfrm>
            <a:custGeom>
              <a:rect b="b" l="l" r="r" t="t"/>
              <a:pathLst>
                <a:path extrusionOk="0" h="628" w="1530">
                  <a:moveTo>
                    <a:pt x="1" y="0"/>
                  </a:moveTo>
                  <a:lnTo>
                    <a:pt x="1" y="628"/>
                  </a:lnTo>
                  <a:lnTo>
                    <a:pt x="1530" y="628"/>
                  </a:lnTo>
                  <a:lnTo>
                    <a:pt x="15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7"/>
            <p:cNvSpPr/>
            <p:nvPr/>
          </p:nvSpPr>
          <p:spPr>
            <a:xfrm>
              <a:off x="990528" y="4239734"/>
              <a:ext cx="22137" cy="22066"/>
            </a:xfrm>
            <a:custGeom>
              <a:rect b="b" l="l" r="r" t="t"/>
              <a:pathLst>
                <a:path extrusionOk="0" h="628" w="630">
                  <a:moveTo>
                    <a:pt x="1" y="0"/>
                  </a:moveTo>
                  <a:lnTo>
                    <a:pt x="1" y="628"/>
                  </a:lnTo>
                  <a:lnTo>
                    <a:pt x="630" y="628"/>
                  </a:lnTo>
                  <a:lnTo>
                    <a:pt x="6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7"/>
            <p:cNvSpPr/>
            <p:nvPr/>
          </p:nvSpPr>
          <p:spPr>
            <a:xfrm>
              <a:off x="1034697" y="4239734"/>
              <a:ext cx="53725" cy="22066"/>
            </a:xfrm>
            <a:custGeom>
              <a:rect b="b" l="l" r="r" t="t"/>
              <a:pathLst>
                <a:path extrusionOk="0" h="628" w="1529">
                  <a:moveTo>
                    <a:pt x="0" y="0"/>
                  </a:moveTo>
                  <a:lnTo>
                    <a:pt x="0" y="628"/>
                  </a:lnTo>
                  <a:lnTo>
                    <a:pt x="1529" y="628"/>
                  </a:lnTo>
                  <a:lnTo>
                    <a:pt x="15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7"/>
            <p:cNvSpPr/>
            <p:nvPr/>
          </p:nvSpPr>
          <p:spPr>
            <a:xfrm>
              <a:off x="990528" y="4282883"/>
              <a:ext cx="22137" cy="22101"/>
            </a:xfrm>
            <a:custGeom>
              <a:rect b="b" l="l" r="r" t="t"/>
              <a:pathLst>
                <a:path extrusionOk="0" h="629" w="630">
                  <a:moveTo>
                    <a:pt x="1" y="1"/>
                  </a:moveTo>
                  <a:lnTo>
                    <a:pt x="1" y="628"/>
                  </a:lnTo>
                  <a:lnTo>
                    <a:pt x="630" y="628"/>
                  </a:lnTo>
                  <a:lnTo>
                    <a:pt x="6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7"/>
            <p:cNvSpPr/>
            <p:nvPr/>
          </p:nvSpPr>
          <p:spPr>
            <a:xfrm>
              <a:off x="1034697" y="4282883"/>
              <a:ext cx="53725" cy="22101"/>
            </a:xfrm>
            <a:custGeom>
              <a:rect b="b" l="l" r="r" t="t"/>
              <a:pathLst>
                <a:path extrusionOk="0" h="629" w="1529">
                  <a:moveTo>
                    <a:pt x="0" y="1"/>
                  </a:moveTo>
                  <a:lnTo>
                    <a:pt x="0" y="628"/>
                  </a:lnTo>
                  <a:lnTo>
                    <a:pt x="1529" y="62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7"/>
            <p:cNvSpPr/>
            <p:nvPr/>
          </p:nvSpPr>
          <p:spPr>
            <a:xfrm>
              <a:off x="893372" y="4109933"/>
              <a:ext cx="21750" cy="21645"/>
            </a:xfrm>
            <a:custGeom>
              <a:rect b="b" l="l" r="r" t="t"/>
              <a:pathLst>
                <a:path extrusionOk="0" h="616" w="619">
                  <a:moveTo>
                    <a:pt x="309" y="0"/>
                  </a:moveTo>
                  <a:cubicBezTo>
                    <a:pt x="139" y="0"/>
                    <a:pt x="1" y="137"/>
                    <a:pt x="1" y="308"/>
                  </a:cubicBezTo>
                  <a:cubicBezTo>
                    <a:pt x="1" y="479"/>
                    <a:pt x="139" y="616"/>
                    <a:pt x="309" y="616"/>
                  </a:cubicBezTo>
                  <a:cubicBezTo>
                    <a:pt x="480" y="616"/>
                    <a:pt x="618" y="478"/>
                    <a:pt x="618" y="308"/>
                  </a:cubicBezTo>
                  <a:cubicBezTo>
                    <a:pt x="618" y="137"/>
                    <a:pt x="480" y="0"/>
                    <a:pt x="3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0" name="Google Shape;2350;p47"/>
          <p:cNvSpPr txBox="1"/>
          <p:nvPr>
            <p:ph idx="2" type="subTitle"/>
          </p:nvPr>
        </p:nvSpPr>
        <p:spPr>
          <a:xfrm>
            <a:off x="713225" y="4072175"/>
            <a:ext cx="2637000" cy="53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2"/>
              </a:buClr>
              <a:buSzPts val="1100"/>
              <a:buFont typeface="Arial"/>
              <a:buNone/>
            </a:pPr>
            <a:r>
              <a:rPr lang="en" sz="1100">
                <a:solidFill>
                  <a:schemeClr val="dk1"/>
                </a:solidFill>
                <a:latin typeface="DM Sans"/>
                <a:ea typeface="DM Sans"/>
                <a:cs typeface="DM Sans"/>
                <a:sym typeface="DM Sans"/>
              </a:rPr>
              <a:t>Follow the link in the graph to modify its data and then paste the new one here. </a:t>
            </a:r>
            <a:r>
              <a:rPr b="1" lang="en" sz="1100">
                <a:solidFill>
                  <a:schemeClr val="dk1"/>
                </a:solidFill>
                <a:uFill>
                  <a:noFill/>
                </a:uFill>
                <a:latin typeface="DM Sans"/>
                <a:ea typeface="DM Sans"/>
                <a:cs typeface="DM Sans"/>
                <a:sym typeface="DM Sans"/>
                <a:hlinkClick r:id="rId5">
                  <a:extLst>
                    <a:ext uri="{A12FA001-AC4F-418D-AE19-62706E023703}">
                      <ahyp:hlinkClr val="tx"/>
                    </a:ext>
                  </a:extLst>
                </a:hlinkClick>
              </a:rPr>
              <a:t>For more info, click here</a:t>
            </a:r>
            <a:endParaRPr b="1" sz="1100">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2351" name="Google Shape;2351;p47"/>
          <p:cNvSpPr txBox="1"/>
          <p:nvPr>
            <p:ph idx="4294967295" type="title"/>
          </p:nvPr>
        </p:nvSpPr>
        <p:spPr>
          <a:xfrm>
            <a:off x="5305425" y="1275975"/>
            <a:ext cx="3125400" cy="320700"/>
          </a:xfrm>
          <a:prstGeom prst="rect">
            <a:avLst/>
          </a:prstGeom>
          <a:ln>
            <a:noFill/>
          </a:ln>
        </p:spPr>
        <p:txBody>
          <a:bodyPr anchorCtr="0" anchor="t" bIns="0" lIns="0" spcFirstLastPara="1" rIns="0" wrap="square" tIns="0">
            <a:noAutofit/>
          </a:bodyPr>
          <a:lstStyle/>
          <a:p>
            <a:pPr indent="0" lvl="0" marL="0" rtl="0" algn="l">
              <a:spcBef>
                <a:spcPts val="0"/>
              </a:spcBef>
              <a:spcAft>
                <a:spcPts val="0"/>
              </a:spcAft>
              <a:buNone/>
            </a:pPr>
            <a:r>
              <a:rPr lang="en" sz="2200"/>
              <a:t>SPEED</a:t>
            </a:r>
            <a:endParaRPr sz="2200"/>
          </a:p>
        </p:txBody>
      </p:sp>
      <p:sp>
        <p:nvSpPr>
          <p:cNvPr id="2352" name="Google Shape;2352;p47"/>
          <p:cNvSpPr txBox="1"/>
          <p:nvPr>
            <p:ph idx="3" type="subTitle"/>
          </p:nvPr>
        </p:nvSpPr>
        <p:spPr>
          <a:xfrm>
            <a:off x="5305425" y="2817838"/>
            <a:ext cx="3125400" cy="536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Venus has a beautiful name and is the second planet from the Sun</a:t>
            </a:r>
            <a:endParaRPr>
              <a:solidFill>
                <a:schemeClr val="dk1"/>
              </a:solidFill>
              <a:latin typeface="DM Sans"/>
              <a:ea typeface="DM Sans"/>
              <a:cs typeface="DM Sans"/>
              <a:sym typeface="DM Sans"/>
            </a:endParaRPr>
          </a:p>
        </p:txBody>
      </p:sp>
      <p:sp>
        <p:nvSpPr>
          <p:cNvPr id="2353" name="Google Shape;2353;p47"/>
          <p:cNvSpPr txBox="1"/>
          <p:nvPr>
            <p:ph idx="4294967295" type="title"/>
          </p:nvPr>
        </p:nvSpPr>
        <p:spPr>
          <a:xfrm>
            <a:off x="5305425" y="2472270"/>
            <a:ext cx="3125400" cy="320700"/>
          </a:xfrm>
          <a:prstGeom prst="rect">
            <a:avLst/>
          </a:prstGeom>
          <a:ln>
            <a:noFill/>
          </a:ln>
        </p:spPr>
        <p:txBody>
          <a:bodyPr anchorCtr="0" anchor="t" bIns="0" lIns="0" spcFirstLastPara="1" rIns="0" wrap="square" tIns="0">
            <a:noAutofit/>
          </a:bodyPr>
          <a:lstStyle/>
          <a:p>
            <a:pPr indent="0" lvl="0" marL="0" rtl="0" algn="l">
              <a:spcBef>
                <a:spcPts val="0"/>
              </a:spcBef>
              <a:spcAft>
                <a:spcPts val="0"/>
              </a:spcAft>
              <a:buNone/>
            </a:pPr>
            <a:r>
              <a:rPr lang="en" sz="2200"/>
              <a:t>EFFICIENCY</a:t>
            </a:r>
            <a:endParaRPr sz="2200"/>
          </a:p>
        </p:txBody>
      </p:sp>
      <p:sp>
        <p:nvSpPr>
          <p:cNvPr id="2354" name="Google Shape;2354;p47"/>
          <p:cNvSpPr txBox="1"/>
          <p:nvPr>
            <p:ph idx="4" type="subTitle"/>
          </p:nvPr>
        </p:nvSpPr>
        <p:spPr>
          <a:xfrm>
            <a:off x="5305425" y="4047000"/>
            <a:ext cx="3125400" cy="536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Mars is full of iron oxide dust, which gives the planet its reddish cast</a:t>
            </a:r>
            <a:endParaRPr>
              <a:solidFill>
                <a:schemeClr val="dk1"/>
              </a:solidFill>
              <a:latin typeface="DM Sans"/>
              <a:ea typeface="DM Sans"/>
              <a:cs typeface="DM Sans"/>
              <a:sym typeface="DM Sans"/>
            </a:endParaRPr>
          </a:p>
        </p:txBody>
      </p:sp>
      <p:sp>
        <p:nvSpPr>
          <p:cNvPr id="2355" name="Google Shape;2355;p47"/>
          <p:cNvSpPr txBox="1"/>
          <p:nvPr>
            <p:ph idx="4294967295" type="title"/>
          </p:nvPr>
        </p:nvSpPr>
        <p:spPr>
          <a:xfrm>
            <a:off x="5305425" y="3701426"/>
            <a:ext cx="3125400" cy="320700"/>
          </a:xfrm>
          <a:prstGeom prst="rect">
            <a:avLst/>
          </a:prstGeom>
          <a:ln>
            <a:noFill/>
          </a:ln>
        </p:spPr>
        <p:txBody>
          <a:bodyPr anchorCtr="0" anchor="t" bIns="0" lIns="0" spcFirstLastPara="1" rIns="0" wrap="square" tIns="0">
            <a:noAutofit/>
          </a:bodyPr>
          <a:lstStyle/>
          <a:p>
            <a:pPr indent="0" lvl="0" marL="0" rtl="0" algn="l">
              <a:spcBef>
                <a:spcPts val="0"/>
              </a:spcBef>
              <a:spcAft>
                <a:spcPts val="0"/>
              </a:spcAft>
              <a:buNone/>
            </a:pPr>
            <a:r>
              <a:rPr lang="en" sz="2200"/>
              <a:t>PREDICTION</a:t>
            </a:r>
            <a:endParaRPr sz="2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p48"/>
          <p:cNvSpPr txBox="1"/>
          <p:nvPr>
            <p:ph type="title"/>
          </p:nvPr>
        </p:nvSpPr>
        <p:spPr>
          <a:xfrm>
            <a:off x="713225" y="1536500"/>
            <a:ext cx="5226000" cy="1393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21 </a:t>
            </a:r>
            <a:r>
              <a:rPr lang="en">
                <a:solidFill>
                  <a:schemeClr val="dk1"/>
                </a:solidFill>
              </a:rPr>
              <a:t>MILLIONS</a:t>
            </a:r>
            <a:endParaRPr>
              <a:solidFill>
                <a:schemeClr val="dk1"/>
              </a:solidFill>
            </a:endParaRPr>
          </a:p>
        </p:txBody>
      </p:sp>
      <p:sp>
        <p:nvSpPr>
          <p:cNvPr id="2361" name="Google Shape;2361;p48"/>
          <p:cNvSpPr txBox="1"/>
          <p:nvPr>
            <p:ph idx="1" type="subTitle"/>
          </p:nvPr>
        </p:nvSpPr>
        <p:spPr>
          <a:xfrm>
            <a:off x="6098700" y="3330525"/>
            <a:ext cx="2331900" cy="727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B</a:t>
            </a:r>
            <a:r>
              <a:rPr lang="en"/>
              <a:t>ig </a:t>
            </a:r>
            <a:r>
              <a:rPr lang="en"/>
              <a:t>numbers</a:t>
            </a:r>
            <a:r>
              <a:rPr lang="en"/>
              <a:t> catch your audience’s attention</a:t>
            </a:r>
            <a:endParaRPr/>
          </a:p>
        </p:txBody>
      </p:sp>
      <p:cxnSp>
        <p:nvCxnSpPr>
          <p:cNvPr id="2362" name="Google Shape;2362;p48"/>
          <p:cNvCxnSpPr/>
          <p:nvPr/>
        </p:nvCxnSpPr>
        <p:spPr>
          <a:xfrm rot="10800000">
            <a:off x="6534475" y="4152975"/>
            <a:ext cx="1896300" cy="0"/>
          </a:xfrm>
          <a:prstGeom prst="straightConnector1">
            <a:avLst/>
          </a:prstGeom>
          <a:noFill/>
          <a:ln cap="flat" cmpd="sng" w="19050">
            <a:solidFill>
              <a:schemeClr val="accent1"/>
            </a:solidFill>
            <a:prstDash val="solid"/>
            <a:round/>
            <a:headEnd len="med" w="med" type="none"/>
            <a:tailEnd len="med" w="med" type="none"/>
          </a:ln>
          <a:effectLst>
            <a:outerShdw blurRad="114300" rotWithShape="0" algn="bl" dir="2640000" dist="19050">
              <a:schemeClr val="accent1">
                <a:alpha val="76000"/>
              </a:scheme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grpSp>
        <p:nvGrpSpPr>
          <p:cNvPr id="271" name="Google Shape;271;p31"/>
          <p:cNvGrpSpPr/>
          <p:nvPr/>
        </p:nvGrpSpPr>
        <p:grpSpPr>
          <a:xfrm>
            <a:off x="2927541" y="1564261"/>
            <a:ext cx="5496754" cy="2798488"/>
            <a:chOff x="381450" y="1139625"/>
            <a:chExt cx="6761075" cy="3442175"/>
          </a:xfrm>
        </p:grpSpPr>
        <p:sp>
          <p:nvSpPr>
            <p:cNvPr id="272" name="Google Shape;272;p31"/>
            <p:cNvSpPr/>
            <p:nvPr/>
          </p:nvSpPr>
          <p:spPr>
            <a:xfrm>
              <a:off x="6081825" y="3737550"/>
              <a:ext cx="50900" cy="50175"/>
            </a:xfrm>
            <a:custGeom>
              <a:rect b="b" l="l" r="r" t="t"/>
              <a:pathLst>
                <a:path extrusionOk="0" h="2007" w="2036">
                  <a:moveTo>
                    <a:pt x="1004" y="0"/>
                  </a:moveTo>
                  <a:cubicBezTo>
                    <a:pt x="459" y="0"/>
                    <a:pt x="1" y="430"/>
                    <a:pt x="1" y="1003"/>
                  </a:cubicBezTo>
                  <a:cubicBezTo>
                    <a:pt x="1" y="1548"/>
                    <a:pt x="459" y="2007"/>
                    <a:pt x="1004" y="2007"/>
                  </a:cubicBezTo>
                  <a:cubicBezTo>
                    <a:pt x="1577" y="2007"/>
                    <a:pt x="2036" y="1548"/>
                    <a:pt x="2036" y="1003"/>
                  </a:cubicBezTo>
                  <a:cubicBezTo>
                    <a:pt x="2036" y="430"/>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1"/>
            <p:cNvSpPr/>
            <p:nvPr/>
          </p:nvSpPr>
          <p:spPr>
            <a:xfrm>
              <a:off x="6081825" y="3809200"/>
              <a:ext cx="50900" cy="50925"/>
            </a:xfrm>
            <a:custGeom>
              <a:rect b="b" l="l" r="r" t="t"/>
              <a:pathLst>
                <a:path extrusionOk="0" h="2037" w="2036">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p:nvPr/>
          </p:nvSpPr>
          <p:spPr>
            <a:xfrm>
              <a:off x="6081825" y="3881600"/>
              <a:ext cx="50900" cy="50900"/>
            </a:xfrm>
            <a:custGeom>
              <a:rect b="b" l="l" r="r" t="t"/>
              <a:pathLst>
                <a:path extrusionOk="0" h="2036" w="2036">
                  <a:moveTo>
                    <a:pt x="1004" y="0"/>
                  </a:moveTo>
                  <a:cubicBezTo>
                    <a:pt x="459" y="0"/>
                    <a:pt x="1" y="459"/>
                    <a:pt x="1" y="1003"/>
                  </a:cubicBezTo>
                  <a:cubicBezTo>
                    <a:pt x="1"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1"/>
            <p:cNvSpPr/>
            <p:nvPr/>
          </p:nvSpPr>
          <p:spPr>
            <a:xfrm>
              <a:off x="6154200" y="3809200"/>
              <a:ext cx="50200" cy="50925"/>
            </a:xfrm>
            <a:custGeom>
              <a:rect b="b" l="l" r="r" t="t"/>
              <a:pathLst>
                <a:path extrusionOk="0" h="2037" w="2008">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p:nvPr/>
          </p:nvSpPr>
          <p:spPr>
            <a:xfrm>
              <a:off x="6154200" y="3881600"/>
              <a:ext cx="50200" cy="50900"/>
            </a:xfrm>
            <a:custGeom>
              <a:rect b="b" l="l" r="r" t="t"/>
              <a:pathLst>
                <a:path extrusionOk="0" h="2036" w="2008">
                  <a:moveTo>
                    <a:pt x="1004" y="0"/>
                  </a:moveTo>
                  <a:cubicBezTo>
                    <a:pt x="460" y="0"/>
                    <a:pt x="1" y="459"/>
                    <a:pt x="1" y="1003"/>
                  </a:cubicBezTo>
                  <a:cubicBezTo>
                    <a:pt x="1" y="1577"/>
                    <a:pt x="460" y="2035"/>
                    <a:pt x="1004" y="2035"/>
                  </a:cubicBezTo>
                  <a:cubicBezTo>
                    <a:pt x="1549" y="2035"/>
                    <a:pt x="2008" y="1577"/>
                    <a:pt x="2008" y="1003"/>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p:nvPr/>
          </p:nvSpPr>
          <p:spPr>
            <a:xfrm>
              <a:off x="6225875" y="3809200"/>
              <a:ext cx="50900" cy="50925"/>
            </a:xfrm>
            <a:custGeom>
              <a:rect b="b" l="l" r="r" t="t"/>
              <a:pathLst>
                <a:path extrusionOk="0" h="2037" w="2036">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p:nvPr/>
          </p:nvSpPr>
          <p:spPr>
            <a:xfrm>
              <a:off x="6225875" y="3881600"/>
              <a:ext cx="50900" cy="50900"/>
            </a:xfrm>
            <a:custGeom>
              <a:rect b="b" l="l" r="r" t="t"/>
              <a:pathLst>
                <a:path extrusionOk="0" h="2036" w="2036">
                  <a:moveTo>
                    <a:pt x="1033" y="0"/>
                  </a:moveTo>
                  <a:cubicBezTo>
                    <a:pt x="459" y="0"/>
                    <a:pt x="1" y="459"/>
                    <a:pt x="1" y="1003"/>
                  </a:cubicBezTo>
                  <a:cubicBezTo>
                    <a:pt x="1" y="1577"/>
                    <a:pt x="459" y="2035"/>
                    <a:pt x="1033" y="2035"/>
                  </a:cubicBezTo>
                  <a:cubicBezTo>
                    <a:pt x="1577" y="2035"/>
                    <a:pt x="2036" y="1577"/>
                    <a:pt x="2036" y="1003"/>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p:nvPr/>
          </p:nvSpPr>
          <p:spPr>
            <a:xfrm>
              <a:off x="6225875" y="4025650"/>
              <a:ext cx="50900" cy="50900"/>
            </a:xfrm>
            <a:custGeom>
              <a:rect b="b" l="l" r="r" t="t"/>
              <a:pathLst>
                <a:path extrusionOk="0" h="2036" w="2036">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6298250" y="3809200"/>
              <a:ext cx="50925" cy="50925"/>
            </a:xfrm>
            <a:custGeom>
              <a:rect b="b" l="l" r="r" t="t"/>
              <a:pathLst>
                <a:path extrusionOk="0" h="2037" w="2037">
                  <a:moveTo>
                    <a:pt x="1004" y="1"/>
                  </a:moveTo>
                  <a:cubicBezTo>
                    <a:pt x="460" y="1"/>
                    <a:pt x="1" y="459"/>
                    <a:pt x="1" y="1033"/>
                  </a:cubicBezTo>
                  <a:cubicBezTo>
                    <a:pt x="1" y="1577"/>
                    <a:pt x="460" y="2036"/>
                    <a:pt x="1004" y="2036"/>
                  </a:cubicBezTo>
                  <a:cubicBezTo>
                    <a:pt x="1578" y="2036"/>
                    <a:pt x="2036" y="1577"/>
                    <a:pt x="2036" y="1033"/>
                  </a:cubicBezTo>
                  <a:cubicBezTo>
                    <a:pt x="2036" y="459"/>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6298250" y="3881600"/>
              <a:ext cx="50925" cy="50900"/>
            </a:xfrm>
            <a:custGeom>
              <a:rect b="b" l="l" r="r" t="t"/>
              <a:pathLst>
                <a:path extrusionOk="0" h="2036" w="2037">
                  <a:moveTo>
                    <a:pt x="1004" y="0"/>
                  </a:moveTo>
                  <a:cubicBezTo>
                    <a:pt x="460" y="0"/>
                    <a:pt x="1" y="459"/>
                    <a:pt x="1" y="1003"/>
                  </a:cubicBezTo>
                  <a:cubicBezTo>
                    <a:pt x="1" y="1577"/>
                    <a:pt x="460" y="2035"/>
                    <a:pt x="1004" y="2035"/>
                  </a:cubicBezTo>
                  <a:cubicBezTo>
                    <a:pt x="1578" y="2035"/>
                    <a:pt x="2036" y="1577"/>
                    <a:pt x="2036" y="1003"/>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a:off x="6298250" y="4098025"/>
              <a:ext cx="50925" cy="50900"/>
            </a:xfrm>
            <a:custGeom>
              <a:rect b="b" l="l" r="r" t="t"/>
              <a:pathLst>
                <a:path extrusionOk="0" h="2036" w="2037">
                  <a:moveTo>
                    <a:pt x="1004" y="0"/>
                  </a:moveTo>
                  <a:cubicBezTo>
                    <a:pt x="460" y="0"/>
                    <a:pt x="1" y="459"/>
                    <a:pt x="1" y="1004"/>
                  </a:cubicBezTo>
                  <a:cubicBezTo>
                    <a:pt x="1" y="1577"/>
                    <a:pt x="460" y="2036"/>
                    <a:pt x="1004" y="2036"/>
                  </a:cubicBezTo>
                  <a:cubicBezTo>
                    <a:pt x="1578" y="2036"/>
                    <a:pt x="2036" y="1577"/>
                    <a:pt x="2036" y="1004"/>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6298250" y="4025650"/>
              <a:ext cx="50925" cy="50900"/>
            </a:xfrm>
            <a:custGeom>
              <a:rect b="b" l="l" r="r" t="t"/>
              <a:pathLst>
                <a:path extrusionOk="0" h="2036" w="2037">
                  <a:moveTo>
                    <a:pt x="1004" y="0"/>
                  </a:moveTo>
                  <a:cubicBezTo>
                    <a:pt x="460" y="0"/>
                    <a:pt x="1" y="459"/>
                    <a:pt x="1" y="1032"/>
                  </a:cubicBezTo>
                  <a:cubicBezTo>
                    <a:pt x="1" y="1577"/>
                    <a:pt x="460" y="2035"/>
                    <a:pt x="1004" y="2035"/>
                  </a:cubicBezTo>
                  <a:cubicBezTo>
                    <a:pt x="1578" y="2035"/>
                    <a:pt x="2036" y="1577"/>
                    <a:pt x="2036" y="1032"/>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6298250" y="3953975"/>
              <a:ext cx="50925" cy="50200"/>
            </a:xfrm>
            <a:custGeom>
              <a:rect b="b" l="l" r="r" t="t"/>
              <a:pathLst>
                <a:path extrusionOk="0" h="2008" w="2037">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1"/>
            <p:cNvSpPr/>
            <p:nvPr/>
          </p:nvSpPr>
          <p:spPr>
            <a:xfrm>
              <a:off x="6443750" y="3809200"/>
              <a:ext cx="50900" cy="50925"/>
            </a:xfrm>
            <a:custGeom>
              <a:rect b="b" l="l" r="r" t="t"/>
              <a:pathLst>
                <a:path extrusionOk="0" h="2037" w="2036">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
            <p:cNvSpPr/>
            <p:nvPr/>
          </p:nvSpPr>
          <p:spPr>
            <a:xfrm>
              <a:off x="6443750" y="3881600"/>
              <a:ext cx="50900" cy="50900"/>
            </a:xfrm>
            <a:custGeom>
              <a:rect b="b" l="l" r="r" t="t"/>
              <a:pathLst>
                <a:path extrusionOk="0" h="2036" w="2036">
                  <a:moveTo>
                    <a:pt x="1032" y="0"/>
                  </a:moveTo>
                  <a:cubicBezTo>
                    <a:pt x="459" y="0"/>
                    <a:pt x="0" y="459"/>
                    <a:pt x="0" y="1003"/>
                  </a:cubicBezTo>
                  <a:cubicBezTo>
                    <a:pt x="0" y="1577"/>
                    <a:pt x="459" y="2035"/>
                    <a:pt x="1032" y="2035"/>
                  </a:cubicBezTo>
                  <a:cubicBezTo>
                    <a:pt x="1577" y="2035"/>
                    <a:pt x="2036" y="1577"/>
                    <a:pt x="2036" y="1003"/>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1"/>
            <p:cNvSpPr/>
            <p:nvPr/>
          </p:nvSpPr>
          <p:spPr>
            <a:xfrm>
              <a:off x="6443750" y="4098025"/>
              <a:ext cx="50900" cy="50900"/>
            </a:xfrm>
            <a:custGeom>
              <a:rect b="b" l="l" r="r" t="t"/>
              <a:pathLst>
                <a:path extrusionOk="0" h="2036" w="2036">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1"/>
            <p:cNvSpPr/>
            <p:nvPr/>
          </p:nvSpPr>
          <p:spPr>
            <a:xfrm>
              <a:off x="6443750" y="4025650"/>
              <a:ext cx="50900" cy="50900"/>
            </a:xfrm>
            <a:custGeom>
              <a:rect b="b" l="l" r="r" t="t"/>
              <a:pathLst>
                <a:path extrusionOk="0" h="2036" w="2036">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p:nvPr/>
          </p:nvSpPr>
          <p:spPr>
            <a:xfrm>
              <a:off x="6443750" y="3953975"/>
              <a:ext cx="50900" cy="50200"/>
            </a:xfrm>
            <a:custGeom>
              <a:rect b="b" l="l" r="r" t="t"/>
              <a:pathLst>
                <a:path extrusionOk="0" h="2008" w="2036">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
            <p:cNvSpPr/>
            <p:nvPr/>
          </p:nvSpPr>
          <p:spPr>
            <a:xfrm>
              <a:off x="6516850" y="3881600"/>
              <a:ext cx="50900" cy="50900"/>
            </a:xfrm>
            <a:custGeom>
              <a:rect b="b" l="l" r="r" t="t"/>
              <a:pathLst>
                <a:path extrusionOk="0" h="2036" w="2036">
                  <a:moveTo>
                    <a:pt x="1004" y="0"/>
                  </a:moveTo>
                  <a:cubicBezTo>
                    <a:pt x="459" y="0"/>
                    <a:pt x="0" y="459"/>
                    <a:pt x="0" y="1003"/>
                  </a:cubicBezTo>
                  <a:cubicBezTo>
                    <a:pt x="0"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a:off x="6516850" y="4025650"/>
              <a:ext cx="50900" cy="50900"/>
            </a:xfrm>
            <a:custGeom>
              <a:rect b="b" l="l" r="r" t="t"/>
              <a:pathLst>
                <a:path extrusionOk="0" h="2036" w="2036">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
            <p:cNvSpPr/>
            <p:nvPr/>
          </p:nvSpPr>
          <p:spPr>
            <a:xfrm>
              <a:off x="6516850" y="3953975"/>
              <a:ext cx="50900" cy="50200"/>
            </a:xfrm>
            <a:custGeom>
              <a:rect b="b" l="l" r="r" t="t"/>
              <a:pathLst>
                <a:path extrusionOk="0" h="2008" w="2036">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1"/>
            <p:cNvSpPr/>
            <p:nvPr/>
          </p:nvSpPr>
          <p:spPr>
            <a:xfrm>
              <a:off x="6225875" y="3953975"/>
              <a:ext cx="50900" cy="50200"/>
            </a:xfrm>
            <a:custGeom>
              <a:rect b="b" l="l" r="r" t="t"/>
              <a:pathLst>
                <a:path extrusionOk="0" h="2008" w="2036">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6154200" y="3953975"/>
              <a:ext cx="50200" cy="50200"/>
            </a:xfrm>
            <a:custGeom>
              <a:rect b="b" l="l" r="r" t="t"/>
              <a:pathLst>
                <a:path extrusionOk="0" h="2008" w="2008">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a:off x="6081825" y="3953975"/>
              <a:ext cx="50900" cy="50200"/>
            </a:xfrm>
            <a:custGeom>
              <a:rect b="b" l="l" r="r" t="t"/>
              <a:pathLst>
                <a:path extrusionOk="0" h="2008" w="2036">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a:off x="5793000" y="3881600"/>
              <a:ext cx="50925" cy="50900"/>
            </a:xfrm>
            <a:custGeom>
              <a:rect b="b" l="l" r="r" t="t"/>
              <a:pathLst>
                <a:path extrusionOk="0" h="2036" w="2037">
                  <a:moveTo>
                    <a:pt x="1004" y="0"/>
                  </a:moveTo>
                  <a:cubicBezTo>
                    <a:pt x="460" y="0"/>
                    <a:pt x="1" y="459"/>
                    <a:pt x="1" y="1003"/>
                  </a:cubicBezTo>
                  <a:cubicBezTo>
                    <a:pt x="1" y="1577"/>
                    <a:pt x="460" y="2035"/>
                    <a:pt x="1004" y="2035"/>
                  </a:cubicBezTo>
                  <a:cubicBezTo>
                    <a:pt x="1578" y="2035"/>
                    <a:pt x="2036" y="1577"/>
                    <a:pt x="2036" y="1003"/>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a:off x="5793000" y="3953975"/>
              <a:ext cx="50925" cy="50200"/>
            </a:xfrm>
            <a:custGeom>
              <a:rect b="b" l="l" r="r" t="t"/>
              <a:pathLst>
                <a:path extrusionOk="0" h="2008" w="2037">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p:nvPr/>
          </p:nvSpPr>
          <p:spPr>
            <a:xfrm>
              <a:off x="5865400" y="3809200"/>
              <a:ext cx="50900" cy="50925"/>
            </a:xfrm>
            <a:custGeom>
              <a:rect b="b" l="l" r="r" t="t"/>
              <a:pathLst>
                <a:path extrusionOk="0" h="2037" w="2036">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p:nvPr/>
          </p:nvSpPr>
          <p:spPr>
            <a:xfrm>
              <a:off x="5865400" y="3881600"/>
              <a:ext cx="50900" cy="50900"/>
            </a:xfrm>
            <a:custGeom>
              <a:rect b="b" l="l" r="r" t="t"/>
              <a:pathLst>
                <a:path extrusionOk="0" h="2036" w="2036">
                  <a:moveTo>
                    <a:pt x="1004" y="0"/>
                  </a:moveTo>
                  <a:cubicBezTo>
                    <a:pt x="459" y="0"/>
                    <a:pt x="0" y="459"/>
                    <a:pt x="0" y="1003"/>
                  </a:cubicBezTo>
                  <a:cubicBezTo>
                    <a:pt x="0"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1"/>
            <p:cNvSpPr/>
            <p:nvPr/>
          </p:nvSpPr>
          <p:spPr>
            <a:xfrm>
              <a:off x="5865400" y="3953975"/>
              <a:ext cx="50900" cy="50200"/>
            </a:xfrm>
            <a:custGeom>
              <a:rect b="b" l="l" r="r" t="t"/>
              <a:pathLst>
                <a:path extrusionOk="0" h="2008" w="2036">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
            <p:cNvSpPr/>
            <p:nvPr/>
          </p:nvSpPr>
          <p:spPr>
            <a:xfrm>
              <a:off x="5937775" y="3737550"/>
              <a:ext cx="50200" cy="50175"/>
            </a:xfrm>
            <a:custGeom>
              <a:rect b="b" l="l" r="r" t="t"/>
              <a:pathLst>
                <a:path extrusionOk="0" h="2007" w="2008">
                  <a:moveTo>
                    <a:pt x="1004" y="0"/>
                  </a:moveTo>
                  <a:cubicBezTo>
                    <a:pt x="459" y="0"/>
                    <a:pt x="1" y="430"/>
                    <a:pt x="1" y="1003"/>
                  </a:cubicBezTo>
                  <a:cubicBezTo>
                    <a:pt x="1" y="1548"/>
                    <a:pt x="459" y="2007"/>
                    <a:pt x="1004" y="2007"/>
                  </a:cubicBezTo>
                  <a:cubicBezTo>
                    <a:pt x="1549" y="2007"/>
                    <a:pt x="2007" y="1548"/>
                    <a:pt x="2007" y="1003"/>
                  </a:cubicBezTo>
                  <a:cubicBezTo>
                    <a:pt x="2007" y="430"/>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p:nvPr/>
          </p:nvSpPr>
          <p:spPr>
            <a:xfrm>
              <a:off x="5937775" y="3809200"/>
              <a:ext cx="50200" cy="50925"/>
            </a:xfrm>
            <a:custGeom>
              <a:rect b="b" l="l" r="r" t="t"/>
              <a:pathLst>
                <a:path extrusionOk="0" h="2037" w="2008">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
            <p:cNvSpPr/>
            <p:nvPr/>
          </p:nvSpPr>
          <p:spPr>
            <a:xfrm>
              <a:off x="5937775" y="3881600"/>
              <a:ext cx="50200" cy="50900"/>
            </a:xfrm>
            <a:custGeom>
              <a:rect b="b" l="l" r="r" t="t"/>
              <a:pathLst>
                <a:path extrusionOk="0" h="2036" w="2008">
                  <a:moveTo>
                    <a:pt x="1004" y="0"/>
                  </a:moveTo>
                  <a:cubicBezTo>
                    <a:pt x="459" y="0"/>
                    <a:pt x="1" y="459"/>
                    <a:pt x="1" y="1003"/>
                  </a:cubicBezTo>
                  <a:cubicBezTo>
                    <a:pt x="1" y="1577"/>
                    <a:pt x="459" y="2035"/>
                    <a:pt x="1004" y="2035"/>
                  </a:cubicBezTo>
                  <a:cubicBezTo>
                    <a:pt x="1549" y="2035"/>
                    <a:pt x="2007" y="1577"/>
                    <a:pt x="2007" y="1003"/>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p:nvPr/>
          </p:nvSpPr>
          <p:spPr>
            <a:xfrm>
              <a:off x="5937775" y="3953975"/>
              <a:ext cx="50200" cy="50200"/>
            </a:xfrm>
            <a:custGeom>
              <a:rect b="b" l="l" r="r" t="t"/>
              <a:pathLst>
                <a:path extrusionOk="0" h="2008" w="2008">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a:off x="6009450" y="3665150"/>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1"/>
            <p:cNvSpPr/>
            <p:nvPr/>
          </p:nvSpPr>
          <p:spPr>
            <a:xfrm>
              <a:off x="6009450" y="3737550"/>
              <a:ext cx="50900" cy="50175"/>
            </a:xfrm>
            <a:custGeom>
              <a:rect b="b" l="l" r="r" t="t"/>
              <a:pathLst>
                <a:path extrusionOk="0" h="2007" w="2036">
                  <a:moveTo>
                    <a:pt x="1032" y="0"/>
                  </a:moveTo>
                  <a:cubicBezTo>
                    <a:pt x="459" y="0"/>
                    <a:pt x="0" y="430"/>
                    <a:pt x="0" y="1003"/>
                  </a:cubicBezTo>
                  <a:cubicBezTo>
                    <a:pt x="0" y="1548"/>
                    <a:pt x="459" y="2007"/>
                    <a:pt x="1032" y="2007"/>
                  </a:cubicBezTo>
                  <a:cubicBezTo>
                    <a:pt x="1577" y="2007"/>
                    <a:pt x="2036" y="1548"/>
                    <a:pt x="2036" y="1003"/>
                  </a:cubicBezTo>
                  <a:cubicBezTo>
                    <a:pt x="2036" y="430"/>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
            <p:cNvSpPr/>
            <p:nvPr/>
          </p:nvSpPr>
          <p:spPr>
            <a:xfrm>
              <a:off x="6009450" y="3953975"/>
              <a:ext cx="50900" cy="50200"/>
            </a:xfrm>
            <a:custGeom>
              <a:rect b="b" l="l" r="r" t="t"/>
              <a:pathLst>
                <a:path extrusionOk="0" h="2008" w="2036">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1"/>
            <p:cNvSpPr/>
            <p:nvPr/>
          </p:nvSpPr>
          <p:spPr>
            <a:xfrm>
              <a:off x="6009450" y="3881600"/>
              <a:ext cx="50900" cy="50175"/>
            </a:xfrm>
            <a:custGeom>
              <a:rect b="b" l="l" r="r" t="t"/>
              <a:pathLst>
                <a:path extrusionOk="0" h="2007" w="2036">
                  <a:moveTo>
                    <a:pt x="1032" y="0"/>
                  </a:moveTo>
                  <a:cubicBezTo>
                    <a:pt x="459" y="0"/>
                    <a:pt x="0" y="459"/>
                    <a:pt x="0" y="1003"/>
                  </a:cubicBezTo>
                  <a:cubicBezTo>
                    <a:pt x="0" y="1577"/>
                    <a:pt x="459" y="2007"/>
                    <a:pt x="1032" y="2007"/>
                  </a:cubicBezTo>
                  <a:cubicBezTo>
                    <a:pt x="1577" y="2007"/>
                    <a:pt x="2036" y="1577"/>
                    <a:pt x="2036" y="1003"/>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a:off x="6009450" y="3809200"/>
              <a:ext cx="50900" cy="50925"/>
            </a:xfrm>
            <a:custGeom>
              <a:rect b="b" l="l" r="r" t="t"/>
              <a:pathLst>
                <a:path extrusionOk="0" h="2037" w="2036">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6947550" y="3737550"/>
              <a:ext cx="50925" cy="50175"/>
            </a:xfrm>
            <a:custGeom>
              <a:rect b="b" l="l" r="r" t="t"/>
              <a:pathLst>
                <a:path extrusionOk="0" h="2007" w="2037">
                  <a:moveTo>
                    <a:pt x="1033" y="0"/>
                  </a:moveTo>
                  <a:cubicBezTo>
                    <a:pt x="460" y="0"/>
                    <a:pt x="1" y="430"/>
                    <a:pt x="1" y="1003"/>
                  </a:cubicBezTo>
                  <a:cubicBezTo>
                    <a:pt x="1" y="1548"/>
                    <a:pt x="460" y="2007"/>
                    <a:pt x="1033" y="2007"/>
                  </a:cubicBezTo>
                  <a:cubicBezTo>
                    <a:pt x="1578" y="2007"/>
                    <a:pt x="2036" y="1548"/>
                    <a:pt x="2036" y="1003"/>
                  </a:cubicBezTo>
                  <a:cubicBezTo>
                    <a:pt x="2036" y="430"/>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a:off x="6659450" y="3809200"/>
              <a:ext cx="50200" cy="50925"/>
            </a:xfrm>
            <a:custGeom>
              <a:rect b="b" l="l" r="r" t="t"/>
              <a:pathLst>
                <a:path extrusionOk="0" h="2037" w="2008">
                  <a:moveTo>
                    <a:pt x="1004" y="1"/>
                  </a:moveTo>
                  <a:cubicBezTo>
                    <a:pt x="431" y="1"/>
                    <a:pt x="1" y="459"/>
                    <a:pt x="1" y="1033"/>
                  </a:cubicBezTo>
                  <a:cubicBezTo>
                    <a:pt x="1" y="1577"/>
                    <a:pt x="431"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a:off x="6659450" y="3737550"/>
              <a:ext cx="50200" cy="50175"/>
            </a:xfrm>
            <a:custGeom>
              <a:rect b="b" l="l" r="r" t="t"/>
              <a:pathLst>
                <a:path extrusionOk="0" h="2007" w="2008">
                  <a:moveTo>
                    <a:pt x="1004" y="0"/>
                  </a:moveTo>
                  <a:cubicBezTo>
                    <a:pt x="431" y="0"/>
                    <a:pt x="1" y="430"/>
                    <a:pt x="1" y="1003"/>
                  </a:cubicBezTo>
                  <a:cubicBezTo>
                    <a:pt x="1" y="1548"/>
                    <a:pt x="431" y="2007"/>
                    <a:pt x="1004" y="2007"/>
                  </a:cubicBezTo>
                  <a:cubicBezTo>
                    <a:pt x="1549" y="2007"/>
                    <a:pt x="2008" y="1548"/>
                    <a:pt x="2008" y="1003"/>
                  </a:cubicBezTo>
                  <a:cubicBezTo>
                    <a:pt x="2008" y="430"/>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6731125" y="3665150"/>
              <a:ext cx="50900" cy="50200"/>
            </a:xfrm>
            <a:custGeom>
              <a:rect b="b" l="l" r="r" t="t"/>
              <a:pathLst>
                <a:path extrusionOk="0" h="2008" w="2036">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p:nvPr/>
          </p:nvSpPr>
          <p:spPr>
            <a:xfrm>
              <a:off x="6587075" y="3592775"/>
              <a:ext cx="50200" cy="50900"/>
            </a:xfrm>
            <a:custGeom>
              <a:rect b="b" l="l" r="r" t="t"/>
              <a:pathLst>
                <a:path extrusionOk="0" h="2036" w="2008">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a:off x="6442300" y="3448725"/>
              <a:ext cx="50925" cy="50200"/>
            </a:xfrm>
            <a:custGeom>
              <a:rect b="b" l="l" r="r" t="t"/>
              <a:pathLst>
                <a:path extrusionOk="0" h="2008" w="2037">
                  <a:moveTo>
                    <a:pt x="1033" y="0"/>
                  </a:moveTo>
                  <a:cubicBezTo>
                    <a:pt x="460" y="0"/>
                    <a:pt x="1" y="459"/>
                    <a:pt x="1" y="1004"/>
                  </a:cubicBezTo>
                  <a:cubicBezTo>
                    <a:pt x="1"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6081825" y="3376350"/>
              <a:ext cx="50900" cy="50900"/>
            </a:xfrm>
            <a:custGeom>
              <a:rect b="b" l="l" r="r" t="t"/>
              <a:pathLst>
                <a:path extrusionOk="0" h="2036" w="2036">
                  <a:moveTo>
                    <a:pt x="1004" y="0"/>
                  </a:moveTo>
                  <a:cubicBezTo>
                    <a:pt x="459" y="0"/>
                    <a:pt x="1" y="459"/>
                    <a:pt x="1" y="1003"/>
                  </a:cubicBezTo>
                  <a:cubicBezTo>
                    <a:pt x="1"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a:off x="6298250" y="3520400"/>
              <a:ext cx="50925" cy="50900"/>
            </a:xfrm>
            <a:custGeom>
              <a:rect b="b" l="l" r="r" t="t"/>
              <a:pathLst>
                <a:path extrusionOk="0" h="2036" w="2037">
                  <a:moveTo>
                    <a:pt x="1004" y="0"/>
                  </a:moveTo>
                  <a:cubicBezTo>
                    <a:pt x="460" y="0"/>
                    <a:pt x="1" y="459"/>
                    <a:pt x="1" y="1032"/>
                  </a:cubicBezTo>
                  <a:cubicBezTo>
                    <a:pt x="1" y="1577"/>
                    <a:pt x="460" y="2035"/>
                    <a:pt x="1004" y="2035"/>
                  </a:cubicBezTo>
                  <a:cubicBezTo>
                    <a:pt x="1578" y="2035"/>
                    <a:pt x="2036" y="1577"/>
                    <a:pt x="2036" y="1032"/>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a:off x="6298250" y="3448725"/>
              <a:ext cx="50925" cy="50200"/>
            </a:xfrm>
            <a:custGeom>
              <a:rect b="b" l="l" r="r" t="t"/>
              <a:pathLst>
                <a:path extrusionOk="0" h="2008" w="2037">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p:nvPr/>
          </p:nvSpPr>
          <p:spPr>
            <a:xfrm>
              <a:off x="6225875" y="3520400"/>
              <a:ext cx="50900" cy="50900"/>
            </a:xfrm>
            <a:custGeom>
              <a:rect b="b" l="l" r="r" t="t"/>
              <a:pathLst>
                <a:path extrusionOk="0" h="2036" w="2036">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6225875" y="3448725"/>
              <a:ext cx="50900" cy="50200"/>
            </a:xfrm>
            <a:custGeom>
              <a:rect b="b" l="l" r="r" t="t"/>
              <a:pathLst>
                <a:path extrusionOk="0" h="2008" w="2036">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a:off x="6154200" y="3448725"/>
              <a:ext cx="50200" cy="50200"/>
            </a:xfrm>
            <a:custGeom>
              <a:rect b="b" l="l" r="r" t="t"/>
              <a:pathLst>
                <a:path extrusionOk="0" h="2008" w="2008">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6154200" y="3376350"/>
              <a:ext cx="50200" cy="50900"/>
            </a:xfrm>
            <a:custGeom>
              <a:rect b="b" l="l" r="r" t="t"/>
              <a:pathLst>
                <a:path extrusionOk="0" h="2036" w="2008">
                  <a:moveTo>
                    <a:pt x="1004" y="0"/>
                  </a:moveTo>
                  <a:cubicBezTo>
                    <a:pt x="460" y="0"/>
                    <a:pt x="1" y="459"/>
                    <a:pt x="1" y="1003"/>
                  </a:cubicBezTo>
                  <a:cubicBezTo>
                    <a:pt x="1" y="1577"/>
                    <a:pt x="460" y="2035"/>
                    <a:pt x="1004" y="2035"/>
                  </a:cubicBezTo>
                  <a:cubicBezTo>
                    <a:pt x="1549" y="2035"/>
                    <a:pt x="2008" y="1577"/>
                    <a:pt x="2008" y="1003"/>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p:nvPr/>
          </p:nvSpPr>
          <p:spPr>
            <a:xfrm>
              <a:off x="6875900" y="4170400"/>
              <a:ext cx="50175" cy="50200"/>
            </a:xfrm>
            <a:custGeom>
              <a:rect b="b" l="l" r="r" t="t"/>
              <a:pathLst>
                <a:path extrusionOk="0" h="2008" w="2007">
                  <a:moveTo>
                    <a:pt x="1004" y="1"/>
                  </a:moveTo>
                  <a:cubicBezTo>
                    <a:pt x="430" y="1"/>
                    <a:pt x="0" y="459"/>
                    <a:pt x="0" y="1004"/>
                  </a:cubicBezTo>
                  <a:cubicBezTo>
                    <a:pt x="0" y="1549"/>
                    <a:pt x="430"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p:nvPr/>
          </p:nvSpPr>
          <p:spPr>
            <a:xfrm>
              <a:off x="6803500" y="4314450"/>
              <a:ext cx="50200" cy="50925"/>
            </a:xfrm>
            <a:custGeom>
              <a:rect b="b" l="l" r="r" t="t"/>
              <a:pathLst>
                <a:path extrusionOk="0" h="2037" w="2008">
                  <a:moveTo>
                    <a:pt x="1004" y="1"/>
                  </a:moveTo>
                  <a:cubicBezTo>
                    <a:pt x="460" y="1"/>
                    <a:pt x="1" y="459"/>
                    <a:pt x="1" y="1004"/>
                  </a:cubicBezTo>
                  <a:cubicBezTo>
                    <a:pt x="1" y="1577"/>
                    <a:pt x="460" y="2036"/>
                    <a:pt x="1004" y="2036"/>
                  </a:cubicBezTo>
                  <a:cubicBezTo>
                    <a:pt x="1578" y="2036"/>
                    <a:pt x="2008" y="1577"/>
                    <a:pt x="2008" y="1004"/>
                  </a:cubicBezTo>
                  <a:cubicBezTo>
                    <a:pt x="2008" y="459"/>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a:off x="6803500" y="4242075"/>
              <a:ext cx="50200" cy="50900"/>
            </a:xfrm>
            <a:custGeom>
              <a:rect b="b" l="l" r="r" t="t"/>
              <a:pathLst>
                <a:path extrusionOk="0" h="2036" w="2008">
                  <a:moveTo>
                    <a:pt x="1004" y="0"/>
                  </a:moveTo>
                  <a:cubicBezTo>
                    <a:pt x="460" y="0"/>
                    <a:pt x="1" y="459"/>
                    <a:pt x="1" y="1032"/>
                  </a:cubicBezTo>
                  <a:cubicBezTo>
                    <a:pt x="1" y="1577"/>
                    <a:pt x="460" y="2036"/>
                    <a:pt x="1004" y="2036"/>
                  </a:cubicBezTo>
                  <a:cubicBezTo>
                    <a:pt x="1578" y="2036"/>
                    <a:pt x="2008" y="1577"/>
                    <a:pt x="2008" y="1032"/>
                  </a:cubicBezTo>
                  <a:cubicBezTo>
                    <a:pt x="2008"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p:nvPr/>
          </p:nvSpPr>
          <p:spPr>
            <a:xfrm>
              <a:off x="6731125" y="4314450"/>
              <a:ext cx="50900" cy="50925"/>
            </a:xfrm>
            <a:custGeom>
              <a:rect b="b" l="l" r="r" t="t"/>
              <a:pathLst>
                <a:path extrusionOk="0" h="2037" w="2036">
                  <a:moveTo>
                    <a:pt x="1033" y="1"/>
                  </a:moveTo>
                  <a:cubicBezTo>
                    <a:pt x="459" y="1"/>
                    <a:pt x="1" y="459"/>
                    <a:pt x="1" y="1004"/>
                  </a:cubicBezTo>
                  <a:cubicBezTo>
                    <a:pt x="1" y="1577"/>
                    <a:pt x="459" y="2036"/>
                    <a:pt x="1033" y="2036"/>
                  </a:cubicBezTo>
                  <a:cubicBezTo>
                    <a:pt x="1577" y="2036"/>
                    <a:pt x="2036" y="1577"/>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a:off x="6298250" y="4314450"/>
              <a:ext cx="50925" cy="50925"/>
            </a:xfrm>
            <a:custGeom>
              <a:rect b="b" l="l" r="r" t="t"/>
              <a:pathLst>
                <a:path extrusionOk="0" h="2037" w="2037">
                  <a:moveTo>
                    <a:pt x="1004" y="1"/>
                  </a:moveTo>
                  <a:cubicBezTo>
                    <a:pt x="460" y="1"/>
                    <a:pt x="1" y="459"/>
                    <a:pt x="1" y="1004"/>
                  </a:cubicBezTo>
                  <a:cubicBezTo>
                    <a:pt x="1" y="1577"/>
                    <a:pt x="460" y="2036"/>
                    <a:pt x="1004" y="2036"/>
                  </a:cubicBezTo>
                  <a:cubicBezTo>
                    <a:pt x="1578" y="2036"/>
                    <a:pt x="2036" y="1577"/>
                    <a:pt x="2036" y="1004"/>
                  </a:cubicBezTo>
                  <a:cubicBezTo>
                    <a:pt x="2036" y="459"/>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a:off x="6370650" y="4170400"/>
              <a:ext cx="50175" cy="50200"/>
            </a:xfrm>
            <a:custGeom>
              <a:rect b="b" l="l" r="r" t="t"/>
              <a:pathLst>
                <a:path extrusionOk="0" h="2008" w="2007">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a:off x="6370650" y="4098025"/>
              <a:ext cx="50175" cy="50900"/>
            </a:xfrm>
            <a:custGeom>
              <a:rect b="b" l="l" r="r" t="t"/>
              <a:pathLst>
                <a:path extrusionOk="0" h="2036" w="2007">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6370650" y="4025650"/>
              <a:ext cx="50175" cy="50900"/>
            </a:xfrm>
            <a:custGeom>
              <a:rect b="b" l="l" r="r" t="t"/>
              <a:pathLst>
                <a:path extrusionOk="0" h="2036" w="2007">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6370650" y="3953975"/>
              <a:ext cx="50175" cy="50200"/>
            </a:xfrm>
            <a:custGeom>
              <a:rect b="b" l="l" r="r" t="t"/>
              <a:pathLst>
                <a:path extrusionOk="0" h="2008" w="2007">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a:off x="6370650" y="3881600"/>
              <a:ext cx="50175" cy="50175"/>
            </a:xfrm>
            <a:custGeom>
              <a:rect b="b" l="l" r="r" t="t"/>
              <a:pathLst>
                <a:path extrusionOk="0" h="2007" w="2007">
                  <a:moveTo>
                    <a:pt x="1004" y="0"/>
                  </a:moveTo>
                  <a:cubicBezTo>
                    <a:pt x="430" y="0"/>
                    <a:pt x="0" y="459"/>
                    <a:pt x="0" y="1003"/>
                  </a:cubicBezTo>
                  <a:cubicBezTo>
                    <a:pt x="0" y="1577"/>
                    <a:pt x="430" y="2007"/>
                    <a:pt x="1004" y="2007"/>
                  </a:cubicBezTo>
                  <a:cubicBezTo>
                    <a:pt x="1548" y="2007"/>
                    <a:pt x="2007" y="1577"/>
                    <a:pt x="2007" y="1003"/>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1"/>
            <p:cNvSpPr/>
            <p:nvPr/>
          </p:nvSpPr>
          <p:spPr>
            <a:xfrm>
              <a:off x="6370650" y="3809200"/>
              <a:ext cx="50175" cy="50925"/>
            </a:xfrm>
            <a:custGeom>
              <a:rect b="b" l="l" r="r" t="t"/>
              <a:pathLst>
                <a:path extrusionOk="0" h="2037" w="2007">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6370650" y="3737550"/>
              <a:ext cx="50175" cy="50175"/>
            </a:xfrm>
            <a:custGeom>
              <a:rect b="b" l="l" r="r" t="t"/>
              <a:pathLst>
                <a:path extrusionOk="0" h="2007" w="2007">
                  <a:moveTo>
                    <a:pt x="1004" y="0"/>
                  </a:moveTo>
                  <a:cubicBezTo>
                    <a:pt x="459" y="0"/>
                    <a:pt x="0" y="430"/>
                    <a:pt x="0" y="1003"/>
                  </a:cubicBezTo>
                  <a:cubicBezTo>
                    <a:pt x="0" y="1548"/>
                    <a:pt x="459" y="2007"/>
                    <a:pt x="1004" y="2007"/>
                  </a:cubicBezTo>
                  <a:cubicBezTo>
                    <a:pt x="1548" y="2007"/>
                    <a:pt x="2007" y="1548"/>
                    <a:pt x="2007" y="1003"/>
                  </a:cubicBezTo>
                  <a:cubicBezTo>
                    <a:pt x="2007" y="430"/>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a:off x="6298250" y="4170400"/>
              <a:ext cx="50925" cy="50200"/>
            </a:xfrm>
            <a:custGeom>
              <a:rect b="b" l="l" r="r" t="t"/>
              <a:pathLst>
                <a:path extrusionOk="0" h="2008" w="2037">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6298250" y="3737550"/>
              <a:ext cx="50925" cy="50175"/>
            </a:xfrm>
            <a:custGeom>
              <a:rect b="b" l="l" r="r" t="t"/>
              <a:pathLst>
                <a:path extrusionOk="0" h="2007" w="2037">
                  <a:moveTo>
                    <a:pt x="1004" y="0"/>
                  </a:moveTo>
                  <a:cubicBezTo>
                    <a:pt x="460" y="0"/>
                    <a:pt x="1" y="430"/>
                    <a:pt x="1" y="1003"/>
                  </a:cubicBezTo>
                  <a:cubicBezTo>
                    <a:pt x="1" y="1548"/>
                    <a:pt x="460" y="2007"/>
                    <a:pt x="1004" y="2007"/>
                  </a:cubicBezTo>
                  <a:cubicBezTo>
                    <a:pt x="1578" y="2007"/>
                    <a:pt x="2036" y="1548"/>
                    <a:pt x="2036" y="1003"/>
                  </a:cubicBezTo>
                  <a:cubicBezTo>
                    <a:pt x="2036" y="430"/>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p:nvPr/>
          </p:nvSpPr>
          <p:spPr>
            <a:xfrm>
              <a:off x="6298250" y="3665150"/>
              <a:ext cx="50925" cy="50200"/>
            </a:xfrm>
            <a:custGeom>
              <a:rect b="b" l="l" r="r" t="t"/>
              <a:pathLst>
                <a:path extrusionOk="0" h="2008" w="2037">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6225875" y="4170400"/>
              <a:ext cx="50900" cy="50200"/>
            </a:xfrm>
            <a:custGeom>
              <a:rect b="b" l="l" r="r" t="t"/>
              <a:pathLst>
                <a:path extrusionOk="0" h="2008" w="2036">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a:off x="6225875" y="4098025"/>
              <a:ext cx="50900" cy="50900"/>
            </a:xfrm>
            <a:custGeom>
              <a:rect b="b" l="l" r="r" t="t"/>
              <a:pathLst>
                <a:path extrusionOk="0" h="2036" w="2036">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1"/>
            <p:cNvSpPr/>
            <p:nvPr/>
          </p:nvSpPr>
          <p:spPr>
            <a:xfrm>
              <a:off x="6225875" y="3737550"/>
              <a:ext cx="50900" cy="50175"/>
            </a:xfrm>
            <a:custGeom>
              <a:rect b="b" l="l" r="r" t="t"/>
              <a:pathLst>
                <a:path extrusionOk="0" h="2007" w="2036">
                  <a:moveTo>
                    <a:pt x="1033" y="0"/>
                  </a:moveTo>
                  <a:cubicBezTo>
                    <a:pt x="459" y="0"/>
                    <a:pt x="1" y="430"/>
                    <a:pt x="1" y="1003"/>
                  </a:cubicBezTo>
                  <a:cubicBezTo>
                    <a:pt x="1" y="1548"/>
                    <a:pt x="459" y="2007"/>
                    <a:pt x="1033" y="2007"/>
                  </a:cubicBezTo>
                  <a:cubicBezTo>
                    <a:pt x="1577" y="2007"/>
                    <a:pt x="2036" y="1548"/>
                    <a:pt x="2036" y="1003"/>
                  </a:cubicBezTo>
                  <a:cubicBezTo>
                    <a:pt x="2036" y="430"/>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p:nvPr/>
          </p:nvSpPr>
          <p:spPr>
            <a:xfrm>
              <a:off x="6225875" y="3665150"/>
              <a:ext cx="50900" cy="50200"/>
            </a:xfrm>
            <a:custGeom>
              <a:rect b="b" l="l" r="r" t="t"/>
              <a:pathLst>
                <a:path extrusionOk="0" h="2008" w="2036">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a:off x="6154200" y="4098025"/>
              <a:ext cx="50200" cy="50900"/>
            </a:xfrm>
            <a:custGeom>
              <a:rect b="b" l="l" r="r" t="t"/>
              <a:pathLst>
                <a:path extrusionOk="0" h="2036" w="2008">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a:off x="6154200" y="4025650"/>
              <a:ext cx="50200" cy="50900"/>
            </a:xfrm>
            <a:custGeom>
              <a:rect b="b" l="l" r="r" t="t"/>
              <a:pathLst>
                <a:path extrusionOk="0" h="2036" w="2008">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a:off x="6154200" y="3737550"/>
              <a:ext cx="50200" cy="50175"/>
            </a:xfrm>
            <a:custGeom>
              <a:rect b="b" l="l" r="r" t="t"/>
              <a:pathLst>
                <a:path extrusionOk="0" h="2007" w="2008">
                  <a:moveTo>
                    <a:pt x="1004" y="0"/>
                  </a:moveTo>
                  <a:cubicBezTo>
                    <a:pt x="460" y="0"/>
                    <a:pt x="1" y="430"/>
                    <a:pt x="1" y="1003"/>
                  </a:cubicBezTo>
                  <a:cubicBezTo>
                    <a:pt x="1" y="1548"/>
                    <a:pt x="460" y="2007"/>
                    <a:pt x="1004" y="2007"/>
                  </a:cubicBezTo>
                  <a:cubicBezTo>
                    <a:pt x="1549" y="2007"/>
                    <a:pt x="2008" y="1548"/>
                    <a:pt x="2008" y="1003"/>
                  </a:cubicBezTo>
                  <a:cubicBezTo>
                    <a:pt x="2008" y="430"/>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a:off x="6154200" y="3665150"/>
              <a:ext cx="50200" cy="50200"/>
            </a:xfrm>
            <a:custGeom>
              <a:rect b="b" l="l" r="r" t="t"/>
              <a:pathLst>
                <a:path extrusionOk="0" h="2008" w="2008">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6081825" y="4025650"/>
              <a:ext cx="50900" cy="50900"/>
            </a:xfrm>
            <a:custGeom>
              <a:rect b="b" l="l" r="r" t="t"/>
              <a:pathLst>
                <a:path extrusionOk="0" h="2036" w="2036">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6081825" y="3665150"/>
              <a:ext cx="50900" cy="50200"/>
            </a:xfrm>
            <a:custGeom>
              <a:rect b="b" l="l" r="r" t="t"/>
              <a:pathLst>
                <a:path extrusionOk="0" h="2008" w="2036">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p:nvPr/>
          </p:nvSpPr>
          <p:spPr>
            <a:xfrm>
              <a:off x="6081825" y="3592775"/>
              <a:ext cx="50900" cy="50900"/>
            </a:xfrm>
            <a:custGeom>
              <a:rect b="b" l="l" r="r" t="t"/>
              <a:pathLst>
                <a:path extrusionOk="0" h="2036" w="2036">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1"/>
            <p:cNvSpPr/>
            <p:nvPr/>
          </p:nvSpPr>
          <p:spPr>
            <a:xfrm>
              <a:off x="6009450" y="4025650"/>
              <a:ext cx="50900" cy="50900"/>
            </a:xfrm>
            <a:custGeom>
              <a:rect b="b" l="l" r="r" t="t"/>
              <a:pathLst>
                <a:path extrusionOk="0" h="2036" w="2036">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a:off x="6009450" y="3592775"/>
              <a:ext cx="50900" cy="50900"/>
            </a:xfrm>
            <a:custGeom>
              <a:rect b="b" l="l" r="r" t="t"/>
              <a:pathLst>
                <a:path extrusionOk="0" h="2036" w="2036">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a:off x="5937775" y="4025650"/>
              <a:ext cx="50200" cy="50900"/>
            </a:xfrm>
            <a:custGeom>
              <a:rect b="b" l="l" r="r" t="t"/>
              <a:pathLst>
                <a:path extrusionOk="0" h="2036" w="2008">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a:off x="5937775" y="3665150"/>
              <a:ext cx="50200" cy="50200"/>
            </a:xfrm>
            <a:custGeom>
              <a:rect b="b" l="l" r="r" t="t"/>
              <a:pathLst>
                <a:path extrusionOk="0" h="2008" w="2008">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5865400" y="4025650"/>
              <a:ext cx="50900" cy="50900"/>
            </a:xfrm>
            <a:custGeom>
              <a:rect b="b" l="l" r="r" t="t"/>
              <a:pathLst>
                <a:path extrusionOk="0" h="2036" w="2036">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5865400" y="3737550"/>
              <a:ext cx="50900" cy="50175"/>
            </a:xfrm>
            <a:custGeom>
              <a:rect b="b" l="l" r="r" t="t"/>
              <a:pathLst>
                <a:path extrusionOk="0" h="2007" w="2036">
                  <a:moveTo>
                    <a:pt x="1004" y="0"/>
                  </a:moveTo>
                  <a:cubicBezTo>
                    <a:pt x="459" y="0"/>
                    <a:pt x="0" y="430"/>
                    <a:pt x="0" y="1003"/>
                  </a:cubicBezTo>
                  <a:cubicBezTo>
                    <a:pt x="0" y="1548"/>
                    <a:pt x="459" y="2007"/>
                    <a:pt x="1004" y="2007"/>
                  </a:cubicBezTo>
                  <a:cubicBezTo>
                    <a:pt x="1577" y="2007"/>
                    <a:pt x="2036" y="1548"/>
                    <a:pt x="2036" y="1003"/>
                  </a:cubicBezTo>
                  <a:cubicBezTo>
                    <a:pt x="2036" y="430"/>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5865400" y="3665150"/>
              <a:ext cx="50900" cy="50200"/>
            </a:xfrm>
            <a:custGeom>
              <a:rect b="b" l="l" r="r" t="t"/>
              <a:pathLst>
                <a:path extrusionOk="0" h="2008" w="2036">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a:off x="5793000" y="4025650"/>
              <a:ext cx="50925" cy="50900"/>
            </a:xfrm>
            <a:custGeom>
              <a:rect b="b" l="l" r="r" t="t"/>
              <a:pathLst>
                <a:path extrusionOk="0" h="2036" w="2037">
                  <a:moveTo>
                    <a:pt x="1004" y="0"/>
                  </a:moveTo>
                  <a:cubicBezTo>
                    <a:pt x="460" y="0"/>
                    <a:pt x="1" y="459"/>
                    <a:pt x="1" y="1032"/>
                  </a:cubicBezTo>
                  <a:cubicBezTo>
                    <a:pt x="1" y="1577"/>
                    <a:pt x="460" y="2035"/>
                    <a:pt x="1004" y="2035"/>
                  </a:cubicBezTo>
                  <a:cubicBezTo>
                    <a:pt x="1578" y="2035"/>
                    <a:pt x="2036" y="1577"/>
                    <a:pt x="2036" y="1032"/>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a:off x="5793000" y="3809200"/>
              <a:ext cx="50925" cy="50925"/>
            </a:xfrm>
            <a:custGeom>
              <a:rect b="b" l="l" r="r" t="t"/>
              <a:pathLst>
                <a:path extrusionOk="0" h="2037" w="2037">
                  <a:moveTo>
                    <a:pt x="1004" y="1"/>
                  </a:moveTo>
                  <a:cubicBezTo>
                    <a:pt x="460" y="1"/>
                    <a:pt x="1" y="459"/>
                    <a:pt x="1" y="1033"/>
                  </a:cubicBezTo>
                  <a:cubicBezTo>
                    <a:pt x="1" y="1577"/>
                    <a:pt x="460" y="2036"/>
                    <a:pt x="1004" y="2036"/>
                  </a:cubicBezTo>
                  <a:cubicBezTo>
                    <a:pt x="1578" y="2036"/>
                    <a:pt x="2036" y="1577"/>
                    <a:pt x="2036" y="1033"/>
                  </a:cubicBezTo>
                  <a:cubicBezTo>
                    <a:pt x="2036" y="459"/>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a:off x="5793000" y="3737550"/>
              <a:ext cx="50925" cy="50175"/>
            </a:xfrm>
            <a:custGeom>
              <a:rect b="b" l="l" r="r" t="t"/>
              <a:pathLst>
                <a:path extrusionOk="0" h="2007" w="2037">
                  <a:moveTo>
                    <a:pt x="1004" y="0"/>
                  </a:moveTo>
                  <a:cubicBezTo>
                    <a:pt x="460" y="0"/>
                    <a:pt x="1" y="430"/>
                    <a:pt x="1" y="1003"/>
                  </a:cubicBezTo>
                  <a:cubicBezTo>
                    <a:pt x="1" y="1548"/>
                    <a:pt x="460" y="2007"/>
                    <a:pt x="1004" y="2007"/>
                  </a:cubicBezTo>
                  <a:cubicBezTo>
                    <a:pt x="1578" y="2007"/>
                    <a:pt x="2036" y="1548"/>
                    <a:pt x="2036" y="1003"/>
                  </a:cubicBezTo>
                  <a:cubicBezTo>
                    <a:pt x="2036" y="430"/>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5721350" y="4025650"/>
              <a:ext cx="50175" cy="50900"/>
            </a:xfrm>
            <a:custGeom>
              <a:rect b="b" l="l" r="r" t="t"/>
              <a:pathLst>
                <a:path extrusionOk="0" h="2036" w="2007">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5721350" y="3953975"/>
              <a:ext cx="50175" cy="50200"/>
            </a:xfrm>
            <a:custGeom>
              <a:rect b="b" l="l" r="r" t="t"/>
              <a:pathLst>
                <a:path extrusionOk="0" h="2008" w="2007">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
            <p:cNvSpPr/>
            <p:nvPr/>
          </p:nvSpPr>
          <p:spPr>
            <a:xfrm>
              <a:off x="5721350" y="3881600"/>
              <a:ext cx="50175" cy="50900"/>
            </a:xfrm>
            <a:custGeom>
              <a:rect b="b" l="l" r="r" t="t"/>
              <a:pathLst>
                <a:path extrusionOk="0" h="2036" w="2007">
                  <a:moveTo>
                    <a:pt x="1004" y="0"/>
                  </a:moveTo>
                  <a:cubicBezTo>
                    <a:pt x="459" y="0"/>
                    <a:pt x="0" y="459"/>
                    <a:pt x="0" y="1003"/>
                  </a:cubicBezTo>
                  <a:cubicBezTo>
                    <a:pt x="0" y="1577"/>
                    <a:pt x="459" y="2035"/>
                    <a:pt x="1004" y="2035"/>
                  </a:cubicBezTo>
                  <a:cubicBezTo>
                    <a:pt x="1548" y="2035"/>
                    <a:pt x="2007" y="1577"/>
                    <a:pt x="2007" y="1003"/>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a:off x="5721350" y="3809200"/>
              <a:ext cx="50175" cy="50925"/>
            </a:xfrm>
            <a:custGeom>
              <a:rect b="b" l="l" r="r" t="t"/>
              <a:pathLst>
                <a:path extrusionOk="0" h="2037" w="2007">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4422025" y="3809200"/>
              <a:ext cx="50900" cy="50925"/>
            </a:xfrm>
            <a:custGeom>
              <a:rect b="b" l="l" r="r" t="t"/>
              <a:pathLst>
                <a:path extrusionOk="0" h="2037" w="2036">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4422025" y="3737550"/>
              <a:ext cx="50900" cy="50175"/>
            </a:xfrm>
            <a:custGeom>
              <a:rect b="b" l="l" r="r" t="t"/>
              <a:pathLst>
                <a:path extrusionOk="0" h="2007" w="2036">
                  <a:moveTo>
                    <a:pt x="1032" y="0"/>
                  </a:moveTo>
                  <a:cubicBezTo>
                    <a:pt x="459" y="0"/>
                    <a:pt x="0" y="430"/>
                    <a:pt x="0" y="1003"/>
                  </a:cubicBezTo>
                  <a:cubicBezTo>
                    <a:pt x="0" y="1548"/>
                    <a:pt x="459" y="2007"/>
                    <a:pt x="1032" y="2007"/>
                  </a:cubicBezTo>
                  <a:cubicBezTo>
                    <a:pt x="1577" y="2007"/>
                    <a:pt x="2036" y="1548"/>
                    <a:pt x="2036" y="1003"/>
                  </a:cubicBezTo>
                  <a:cubicBezTo>
                    <a:pt x="2036" y="430"/>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4422025" y="3665150"/>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4350350" y="3881600"/>
              <a:ext cx="50200" cy="50900"/>
            </a:xfrm>
            <a:custGeom>
              <a:rect b="b" l="l" r="r" t="t"/>
              <a:pathLst>
                <a:path extrusionOk="0" h="2036" w="2008">
                  <a:moveTo>
                    <a:pt x="1004" y="0"/>
                  </a:moveTo>
                  <a:cubicBezTo>
                    <a:pt x="459" y="0"/>
                    <a:pt x="1" y="459"/>
                    <a:pt x="1" y="1003"/>
                  </a:cubicBezTo>
                  <a:cubicBezTo>
                    <a:pt x="1" y="1577"/>
                    <a:pt x="459" y="2035"/>
                    <a:pt x="1004" y="2035"/>
                  </a:cubicBezTo>
                  <a:cubicBezTo>
                    <a:pt x="1549" y="2035"/>
                    <a:pt x="2007" y="1577"/>
                    <a:pt x="2007" y="1003"/>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4350350" y="3809200"/>
              <a:ext cx="50200" cy="50925"/>
            </a:xfrm>
            <a:custGeom>
              <a:rect b="b" l="l" r="r" t="t"/>
              <a:pathLst>
                <a:path extrusionOk="0" h="2037" w="2008">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4350350" y="3737550"/>
              <a:ext cx="50200" cy="50175"/>
            </a:xfrm>
            <a:custGeom>
              <a:rect b="b" l="l" r="r" t="t"/>
              <a:pathLst>
                <a:path extrusionOk="0" h="2007" w="2008">
                  <a:moveTo>
                    <a:pt x="1004" y="0"/>
                  </a:moveTo>
                  <a:cubicBezTo>
                    <a:pt x="459" y="0"/>
                    <a:pt x="1" y="430"/>
                    <a:pt x="1" y="1003"/>
                  </a:cubicBezTo>
                  <a:cubicBezTo>
                    <a:pt x="1" y="1548"/>
                    <a:pt x="459" y="2007"/>
                    <a:pt x="1004" y="2007"/>
                  </a:cubicBezTo>
                  <a:cubicBezTo>
                    <a:pt x="1549" y="2007"/>
                    <a:pt x="2007" y="1548"/>
                    <a:pt x="2007" y="1003"/>
                  </a:cubicBezTo>
                  <a:cubicBezTo>
                    <a:pt x="2007" y="430"/>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4277975" y="3159900"/>
              <a:ext cx="50200" cy="50200"/>
            </a:xfrm>
            <a:custGeom>
              <a:rect b="b" l="l" r="r" t="t"/>
              <a:pathLst>
                <a:path extrusionOk="0" h="2008" w="2008">
                  <a:moveTo>
                    <a:pt x="1004" y="1"/>
                  </a:moveTo>
                  <a:cubicBezTo>
                    <a:pt x="459" y="1"/>
                    <a:pt x="0" y="459"/>
                    <a:pt x="0" y="1004"/>
                  </a:cubicBezTo>
                  <a:cubicBezTo>
                    <a:pt x="0"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4277975" y="3232300"/>
              <a:ext cx="50200" cy="50175"/>
            </a:xfrm>
            <a:custGeom>
              <a:rect b="b" l="l" r="r" t="t"/>
              <a:pathLst>
                <a:path extrusionOk="0" h="2007" w="2008">
                  <a:moveTo>
                    <a:pt x="1004" y="0"/>
                  </a:moveTo>
                  <a:cubicBezTo>
                    <a:pt x="459" y="0"/>
                    <a:pt x="0" y="459"/>
                    <a:pt x="0" y="1003"/>
                  </a:cubicBezTo>
                  <a:cubicBezTo>
                    <a:pt x="0" y="1548"/>
                    <a:pt x="459" y="2007"/>
                    <a:pt x="1004" y="2007"/>
                  </a:cubicBezTo>
                  <a:cubicBezTo>
                    <a:pt x="1577" y="2007"/>
                    <a:pt x="2007" y="1548"/>
                    <a:pt x="2007" y="1003"/>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3917500" y="2799425"/>
              <a:ext cx="50175" cy="50200"/>
            </a:xfrm>
            <a:custGeom>
              <a:rect b="b" l="l" r="r" t="t"/>
              <a:pathLst>
                <a:path extrusionOk="0" h="2008" w="2007">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3917500" y="2871100"/>
              <a:ext cx="50175" cy="50900"/>
            </a:xfrm>
            <a:custGeom>
              <a:rect b="b" l="l" r="r" t="t"/>
              <a:pathLst>
                <a:path extrusionOk="0" h="2036" w="2007">
                  <a:moveTo>
                    <a:pt x="1003" y="0"/>
                  </a:moveTo>
                  <a:cubicBezTo>
                    <a:pt x="459" y="0"/>
                    <a:pt x="0" y="459"/>
                    <a:pt x="0" y="1032"/>
                  </a:cubicBezTo>
                  <a:cubicBezTo>
                    <a:pt x="0" y="1577"/>
                    <a:pt x="459" y="2035"/>
                    <a:pt x="1003" y="2035"/>
                  </a:cubicBezTo>
                  <a:cubicBezTo>
                    <a:pt x="1548" y="2035"/>
                    <a:pt x="2007" y="1577"/>
                    <a:pt x="2007" y="1032"/>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3917500" y="2943475"/>
              <a:ext cx="50175" cy="50900"/>
            </a:xfrm>
            <a:custGeom>
              <a:rect b="b" l="l" r="r" t="t"/>
              <a:pathLst>
                <a:path extrusionOk="0" h="2036" w="2007">
                  <a:moveTo>
                    <a:pt x="1003" y="0"/>
                  </a:moveTo>
                  <a:cubicBezTo>
                    <a:pt x="459" y="0"/>
                    <a:pt x="0" y="459"/>
                    <a:pt x="0" y="1004"/>
                  </a:cubicBezTo>
                  <a:cubicBezTo>
                    <a:pt x="0" y="1577"/>
                    <a:pt x="459"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3917500" y="3015850"/>
              <a:ext cx="50175" cy="50200"/>
            </a:xfrm>
            <a:custGeom>
              <a:rect b="b" l="l" r="r" t="t"/>
              <a:pathLst>
                <a:path extrusionOk="0" h="2008" w="2007">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3917500" y="3087525"/>
              <a:ext cx="50175" cy="50900"/>
            </a:xfrm>
            <a:custGeom>
              <a:rect b="b" l="l" r="r" t="t"/>
              <a:pathLst>
                <a:path extrusionOk="0" h="2036" w="2007">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3917500" y="3159900"/>
              <a:ext cx="50175" cy="50200"/>
            </a:xfrm>
            <a:custGeom>
              <a:rect b="b" l="l" r="r" t="t"/>
              <a:pathLst>
                <a:path extrusionOk="0" h="2008" w="2007">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a:off x="3917500" y="3232300"/>
              <a:ext cx="50175" cy="50175"/>
            </a:xfrm>
            <a:custGeom>
              <a:rect b="b" l="l" r="r" t="t"/>
              <a:pathLst>
                <a:path extrusionOk="0" h="2007" w="2007">
                  <a:moveTo>
                    <a:pt x="1003" y="0"/>
                  </a:moveTo>
                  <a:cubicBezTo>
                    <a:pt x="459" y="0"/>
                    <a:pt x="0" y="459"/>
                    <a:pt x="0" y="1003"/>
                  </a:cubicBezTo>
                  <a:cubicBezTo>
                    <a:pt x="0" y="1548"/>
                    <a:pt x="459" y="2007"/>
                    <a:pt x="1003" y="2007"/>
                  </a:cubicBezTo>
                  <a:cubicBezTo>
                    <a:pt x="1548" y="2007"/>
                    <a:pt x="2007" y="1548"/>
                    <a:pt x="2007" y="1003"/>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3917500" y="3303950"/>
              <a:ext cx="50175" cy="50925"/>
            </a:xfrm>
            <a:custGeom>
              <a:rect b="b" l="l" r="r" t="t"/>
              <a:pathLst>
                <a:path extrusionOk="0" h="2037" w="2007">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3917500" y="3376350"/>
              <a:ext cx="50175" cy="50900"/>
            </a:xfrm>
            <a:custGeom>
              <a:rect b="b" l="l" r="r" t="t"/>
              <a:pathLst>
                <a:path extrusionOk="0" h="2036" w="2007">
                  <a:moveTo>
                    <a:pt x="1003" y="0"/>
                  </a:moveTo>
                  <a:cubicBezTo>
                    <a:pt x="459" y="0"/>
                    <a:pt x="0" y="459"/>
                    <a:pt x="0" y="1003"/>
                  </a:cubicBezTo>
                  <a:cubicBezTo>
                    <a:pt x="0" y="1577"/>
                    <a:pt x="459" y="2035"/>
                    <a:pt x="1003" y="2035"/>
                  </a:cubicBezTo>
                  <a:cubicBezTo>
                    <a:pt x="1548" y="2035"/>
                    <a:pt x="2007" y="1577"/>
                    <a:pt x="2007" y="1003"/>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3917500" y="3448725"/>
              <a:ext cx="50175" cy="50200"/>
            </a:xfrm>
            <a:custGeom>
              <a:rect b="b" l="l" r="r" t="t"/>
              <a:pathLst>
                <a:path extrusionOk="0" h="2008" w="2007">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3917500" y="3520400"/>
              <a:ext cx="50175" cy="50900"/>
            </a:xfrm>
            <a:custGeom>
              <a:rect b="b" l="l" r="r" t="t"/>
              <a:pathLst>
                <a:path extrusionOk="0" h="2036" w="2007">
                  <a:moveTo>
                    <a:pt x="1003" y="0"/>
                  </a:moveTo>
                  <a:cubicBezTo>
                    <a:pt x="459" y="0"/>
                    <a:pt x="0" y="459"/>
                    <a:pt x="0" y="1032"/>
                  </a:cubicBezTo>
                  <a:cubicBezTo>
                    <a:pt x="0" y="1577"/>
                    <a:pt x="459" y="2035"/>
                    <a:pt x="1003" y="2035"/>
                  </a:cubicBezTo>
                  <a:cubicBezTo>
                    <a:pt x="1548" y="2035"/>
                    <a:pt x="2007" y="1577"/>
                    <a:pt x="2007" y="1032"/>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3917500" y="3592775"/>
              <a:ext cx="50175" cy="50900"/>
            </a:xfrm>
            <a:custGeom>
              <a:rect b="b" l="l" r="r" t="t"/>
              <a:pathLst>
                <a:path extrusionOk="0" h="2036" w="2007">
                  <a:moveTo>
                    <a:pt x="1003" y="0"/>
                  </a:moveTo>
                  <a:cubicBezTo>
                    <a:pt x="459" y="0"/>
                    <a:pt x="0" y="459"/>
                    <a:pt x="0" y="1004"/>
                  </a:cubicBezTo>
                  <a:cubicBezTo>
                    <a:pt x="0" y="1577"/>
                    <a:pt x="459"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a:off x="3917500" y="3665150"/>
              <a:ext cx="50175" cy="50200"/>
            </a:xfrm>
            <a:custGeom>
              <a:rect b="b" l="l" r="r" t="t"/>
              <a:pathLst>
                <a:path extrusionOk="0" h="2008" w="2007">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a:off x="3917500" y="3737550"/>
              <a:ext cx="50175" cy="50175"/>
            </a:xfrm>
            <a:custGeom>
              <a:rect b="b" l="l" r="r" t="t"/>
              <a:pathLst>
                <a:path extrusionOk="0" h="2007" w="2007">
                  <a:moveTo>
                    <a:pt x="1003" y="0"/>
                  </a:moveTo>
                  <a:cubicBezTo>
                    <a:pt x="459" y="0"/>
                    <a:pt x="0" y="430"/>
                    <a:pt x="0" y="1003"/>
                  </a:cubicBezTo>
                  <a:cubicBezTo>
                    <a:pt x="0" y="1548"/>
                    <a:pt x="459" y="2007"/>
                    <a:pt x="1003" y="2007"/>
                  </a:cubicBezTo>
                  <a:cubicBezTo>
                    <a:pt x="1548" y="2007"/>
                    <a:pt x="2007" y="1548"/>
                    <a:pt x="2007" y="1003"/>
                  </a:cubicBezTo>
                  <a:cubicBezTo>
                    <a:pt x="2007" y="430"/>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3917500" y="3809200"/>
              <a:ext cx="50175" cy="50925"/>
            </a:xfrm>
            <a:custGeom>
              <a:rect b="b" l="l" r="r" t="t"/>
              <a:pathLst>
                <a:path extrusionOk="0" h="2037" w="2007">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3917500" y="3953975"/>
              <a:ext cx="50175" cy="50200"/>
            </a:xfrm>
            <a:custGeom>
              <a:rect b="b" l="l" r="r" t="t"/>
              <a:pathLst>
                <a:path extrusionOk="0" h="2008" w="2007">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3989150" y="2799425"/>
              <a:ext cx="50925" cy="50200"/>
            </a:xfrm>
            <a:custGeom>
              <a:rect b="b" l="l" r="r" t="t"/>
              <a:pathLst>
                <a:path extrusionOk="0" h="2008" w="2037">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1"/>
            <p:cNvSpPr/>
            <p:nvPr/>
          </p:nvSpPr>
          <p:spPr>
            <a:xfrm>
              <a:off x="3989150" y="2871100"/>
              <a:ext cx="50925" cy="50900"/>
            </a:xfrm>
            <a:custGeom>
              <a:rect b="b" l="l" r="r" t="t"/>
              <a:pathLst>
                <a:path extrusionOk="0" h="2036" w="2037">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
            <p:cNvSpPr/>
            <p:nvPr/>
          </p:nvSpPr>
          <p:spPr>
            <a:xfrm>
              <a:off x="3989150" y="2943475"/>
              <a:ext cx="50925" cy="50900"/>
            </a:xfrm>
            <a:custGeom>
              <a:rect b="b" l="l" r="r" t="t"/>
              <a:pathLst>
                <a:path extrusionOk="0" h="2036" w="2037">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p:nvPr/>
          </p:nvSpPr>
          <p:spPr>
            <a:xfrm>
              <a:off x="3989150" y="3015850"/>
              <a:ext cx="50925" cy="50200"/>
            </a:xfrm>
            <a:custGeom>
              <a:rect b="b" l="l" r="r" t="t"/>
              <a:pathLst>
                <a:path extrusionOk="0" h="2008" w="2037">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a:off x="3989150" y="3087525"/>
              <a:ext cx="50925" cy="50900"/>
            </a:xfrm>
            <a:custGeom>
              <a:rect b="b" l="l" r="r" t="t"/>
              <a:pathLst>
                <a:path extrusionOk="0" h="2036" w="2037">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a:off x="3989150" y="3159900"/>
              <a:ext cx="50925" cy="50200"/>
            </a:xfrm>
            <a:custGeom>
              <a:rect b="b" l="l" r="r" t="t"/>
              <a:pathLst>
                <a:path extrusionOk="0" h="2008" w="2037">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a:off x="3989150" y="3232300"/>
              <a:ext cx="50925" cy="50175"/>
            </a:xfrm>
            <a:custGeom>
              <a:rect b="b" l="l" r="r" t="t"/>
              <a:pathLst>
                <a:path extrusionOk="0" h="2007" w="2037">
                  <a:moveTo>
                    <a:pt x="1033" y="0"/>
                  </a:moveTo>
                  <a:cubicBezTo>
                    <a:pt x="459" y="0"/>
                    <a:pt x="1" y="459"/>
                    <a:pt x="1" y="1003"/>
                  </a:cubicBezTo>
                  <a:cubicBezTo>
                    <a:pt x="1" y="1548"/>
                    <a:pt x="459" y="2007"/>
                    <a:pt x="1033" y="2007"/>
                  </a:cubicBezTo>
                  <a:cubicBezTo>
                    <a:pt x="1577" y="2007"/>
                    <a:pt x="2036" y="1548"/>
                    <a:pt x="2036" y="1003"/>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3989150" y="3303950"/>
              <a:ext cx="50925" cy="50925"/>
            </a:xfrm>
            <a:custGeom>
              <a:rect b="b" l="l" r="r" t="t"/>
              <a:pathLst>
                <a:path extrusionOk="0" h="2037" w="2037">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p:nvPr/>
          </p:nvSpPr>
          <p:spPr>
            <a:xfrm>
              <a:off x="3989150" y="3376350"/>
              <a:ext cx="50925" cy="50900"/>
            </a:xfrm>
            <a:custGeom>
              <a:rect b="b" l="l" r="r" t="t"/>
              <a:pathLst>
                <a:path extrusionOk="0" h="2036" w="2037">
                  <a:moveTo>
                    <a:pt x="1033" y="0"/>
                  </a:moveTo>
                  <a:cubicBezTo>
                    <a:pt x="459" y="0"/>
                    <a:pt x="1" y="459"/>
                    <a:pt x="1" y="1003"/>
                  </a:cubicBezTo>
                  <a:cubicBezTo>
                    <a:pt x="1" y="1577"/>
                    <a:pt x="459" y="2035"/>
                    <a:pt x="1033" y="2035"/>
                  </a:cubicBezTo>
                  <a:cubicBezTo>
                    <a:pt x="1577" y="2035"/>
                    <a:pt x="2036" y="1577"/>
                    <a:pt x="2036" y="1003"/>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p:nvPr/>
          </p:nvSpPr>
          <p:spPr>
            <a:xfrm>
              <a:off x="3989150" y="3448725"/>
              <a:ext cx="50925" cy="50200"/>
            </a:xfrm>
            <a:custGeom>
              <a:rect b="b" l="l" r="r" t="t"/>
              <a:pathLst>
                <a:path extrusionOk="0" h="2008" w="2037">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
            <p:cNvSpPr/>
            <p:nvPr/>
          </p:nvSpPr>
          <p:spPr>
            <a:xfrm>
              <a:off x="3989150" y="3520400"/>
              <a:ext cx="50925" cy="50900"/>
            </a:xfrm>
            <a:custGeom>
              <a:rect b="b" l="l" r="r" t="t"/>
              <a:pathLst>
                <a:path extrusionOk="0" h="2036" w="2037">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p:nvPr/>
          </p:nvSpPr>
          <p:spPr>
            <a:xfrm>
              <a:off x="3989150" y="3592775"/>
              <a:ext cx="50925" cy="50900"/>
            </a:xfrm>
            <a:custGeom>
              <a:rect b="b" l="l" r="r" t="t"/>
              <a:pathLst>
                <a:path extrusionOk="0" h="2036" w="2037">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a:off x="3989150" y="3665150"/>
              <a:ext cx="50925" cy="50200"/>
            </a:xfrm>
            <a:custGeom>
              <a:rect b="b" l="l" r="r" t="t"/>
              <a:pathLst>
                <a:path extrusionOk="0" h="2008" w="2037">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1"/>
            <p:cNvSpPr/>
            <p:nvPr/>
          </p:nvSpPr>
          <p:spPr>
            <a:xfrm>
              <a:off x="4061550" y="2799425"/>
              <a:ext cx="50175" cy="50200"/>
            </a:xfrm>
            <a:custGeom>
              <a:rect b="b" l="l" r="r" t="t"/>
              <a:pathLst>
                <a:path extrusionOk="0" h="2008" w="2007">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p:nvPr/>
          </p:nvSpPr>
          <p:spPr>
            <a:xfrm>
              <a:off x="4061550" y="2871100"/>
              <a:ext cx="50175" cy="50900"/>
            </a:xfrm>
            <a:custGeom>
              <a:rect b="b" l="l" r="r" t="t"/>
              <a:pathLst>
                <a:path extrusionOk="0" h="2036" w="2007">
                  <a:moveTo>
                    <a:pt x="1003" y="0"/>
                  </a:moveTo>
                  <a:cubicBezTo>
                    <a:pt x="459" y="0"/>
                    <a:pt x="0" y="459"/>
                    <a:pt x="0" y="1032"/>
                  </a:cubicBezTo>
                  <a:cubicBezTo>
                    <a:pt x="0" y="1577"/>
                    <a:pt x="459" y="2035"/>
                    <a:pt x="1003" y="2035"/>
                  </a:cubicBezTo>
                  <a:cubicBezTo>
                    <a:pt x="1577" y="2035"/>
                    <a:pt x="2007" y="1577"/>
                    <a:pt x="2007" y="1032"/>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1"/>
            <p:cNvSpPr/>
            <p:nvPr/>
          </p:nvSpPr>
          <p:spPr>
            <a:xfrm>
              <a:off x="4061550" y="2943475"/>
              <a:ext cx="50175" cy="50900"/>
            </a:xfrm>
            <a:custGeom>
              <a:rect b="b" l="l" r="r" t="t"/>
              <a:pathLst>
                <a:path extrusionOk="0" h="2036" w="2007">
                  <a:moveTo>
                    <a:pt x="1003" y="0"/>
                  </a:moveTo>
                  <a:cubicBezTo>
                    <a:pt x="459" y="0"/>
                    <a:pt x="0" y="459"/>
                    <a:pt x="0" y="1004"/>
                  </a:cubicBezTo>
                  <a:cubicBezTo>
                    <a:pt x="0" y="1577"/>
                    <a:pt x="459" y="2036"/>
                    <a:pt x="1003" y="2036"/>
                  </a:cubicBezTo>
                  <a:cubicBezTo>
                    <a:pt x="1577" y="2036"/>
                    <a:pt x="2007" y="1577"/>
                    <a:pt x="2007" y="1004"/>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p:nvPr/>
          </p:nvSpPr>
          <p:spPr>
            <a:xfrm>
              <a:off x="4061550" y="3015850"/>
              <a:ext cx="50175" cy="50200"/>
            </a:xfrm>
            <a:custGeom>
              <a:rect b="b" l="l" r="r" t="t"/>
              <a:pathLst>
                <a:path extrusionOk="0" h="2008" w="2007">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p:nvPr/>
          </p:nvSpPr>
          <p:spPr>
            <a:xfrm>
              <a:off x="4061550" y="3087525"/>
              <a:ext cx="50175" cy="50900"/>
            </a:xfrm>
            <a:custGeom>
              <a:rect b="b" l="l" r="r" t="t"/>
              <a:pathLst>
                <a:path extrusionOk="0" h="2036" w="2007">
                  <a:moveTo>
                    <a:pt x="1003" y="0"/>
                  </a:moveTo>
                  <a:cubicBezTo>
                    <a:pt x="459" y="0"/>
                    <a:pt x="0" y="459"/>
                    <a:pt x="0" y="1032"/>
                  </a:cubicBezTo>
                  <a:cubicBezTo>
                    <a:pt x="0" y="1577"/>
                    <a:pt x="459" y="2036"/>
                    <a:pt x="1003" y="2036"/>
                  </a:cubicBezTo>
                  <a:cubicBezTo>
                    <a:pt x="1577" y="2036"/>
                    <a:pt x="2007" y="1577"/>
                    <a:pt x="2007" y="1032"/>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a:off x="4061550" y="3159900"/>
              <a:ext cx="50175" cy="50200"/>
            </a:xfrm>
            <a:custGeom>
              <a:rect b="b" l="l" r="r" t="t"/>
              <a:pathLst>
                <a:path extrusionOk="0" h="2008" w="2007">
                  <a:moveTo>
                    <a:pt x="1003" y="1"/>
                  </a:moveTo>
                  <a:cubicBezTo>
                    <a:pt x="459" y="1"/>
                    <a:pt x="0" y="459"/>
                    <a:pt x="0" y="1004"/>
                  </a:cubicBezTo>
                  <a:cubicBezTo>
                    <a:pt x="0" y="1577"/>
                    <a:pt x="459" y="2007"/>
                    <a:pt x="1003" y="2007"/>
                  </a:cubicBezTo>
                  <a:cubicBezTo>
                    <a:pt x="1577" y="2007"/>
                    <a:pt x="2007" y="1577"/>
                    <a:pt x="2007" y="1004"/>
                  </a:cubicBezTo>
                  <a:cubicBezTo>
                    <a:pt x="2007"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p:nvPr/>
          </p:nvSpPr>
          <p:spPr>
            <a:xfrm>
              <a:off x="4061550" y="3232300"/>
              <a:ext cx="50175" cy="50175"/>
            </a:xfrm>
            <a:custGeom>
              <a:rect b="b" l="l" r="r" t="t"/>
              <a:pathLst>
                <a:path extrusionOk="0" h="2007" w="2007">
                  <a:moveTo>
                    <a:pt x="1003" y="0"/>
                  </a:moveTo>
                  <a:cubicBezTo>
                    <a:pt x="459" y="0"/>
                    <a:pt x="0" y="459"/>
                    <a:pt x="0" y="1003"/>
                  </a:cubicBezTo>
                  <a:cubicBezTo>
                    <a:pt x="0" y="1548"/>
                    <a:pt x="459" y="2007"/>
                    <a:pt x="1003" y="2007"/>
                  </a:cubicBezTo>
                  <a:cubicBezTo>
                    <a:pt x="1577" y="2007"/>
                    <a:pt x="2007" y="1548"/>
                    <a:pt x="2007" y="1003"/>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
            <p:cNvSpPr/>
            <p:nvPr/>
          </p:nvSpPr>
          <p:spPr>
            <a:xfrm>
              <a:off x="4061550" y="3303950"/>
              <a:ext cx="50175" cy="50925"/>
            </a:xfrm>
            <a:custGeom>
              <a:rect b="b" l="l" r="r" t="t"/>
              <a:pathLst>
                <a:path extrusionOk="0" h="2037" w="2007">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1"/>
            <p:cNvSpPr/>
            <p:nvPr/>
          </p:nvSpPr>
          <p:spPr>
            <a:xfrm>
              <a:off x="4061550" y="3376350"/>
              <a:ext cx="50175" cy="50900"/>
            </a:xfrm>
            <a:custGeom>
              <a:rect b="b" l="l" r="r" t="t"/>
              <a:pathLst>
                <a:path extrusionOk="0" h="2036" w="2007">
                  <a:moveTo>
                    <a:pt x="1003" y="0"/>
                  </a:moveTo>
                  <a:cubicBezTo>
                    <a:pt x="459" y="0"/>
                    <a:pt x="0" y="459"/>
                    <a:pt x="0" y="1003"/>
                  </a:cubicBezTo>
                  <a:cubicBezTo>
                    <a:pt x="0" y="1577"/>
                    <a:pt x="459" y="2035"/>
                    <a:pt x="1003" y="2035"/>
                  </a:cubicBezTo>
                  <a:cubicBezTo>
                    <a:pt x="1577" y="2035"/>
                    <a:pt x="2007" y="1577"/>
                    <a:pt x="2007" y="1003"/>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1"/>
            <p:cNvSpPr/>
            <p:nvPr/>
          </p:nvSpPr>
          <p:spPr>
            <a:xfrm>
              <a:off x="4061550" y="3448725"/>
              <a:ext cx="50175" cy="50200"/>
            </a:xfrm>
            <a:custGeom>
              <a:rect b="b" l="l" r="r" t="t"/>
              <a:pathLst>
                <a:path extrusionOk="0" h="2008" w="2007">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a:off x="4061550" y="3520400"/>
              <a:ext cx="50175" cy="50900"/>
            </a:xfrm>
            <a:custGeom>
              <a:rect b="b" l="l" r="r" t="t"/>
              <a:pathLst>
                <a:path extrusionOk="0" h="2036" w="2007">
                  <a:moveTo>
                    <a:pt x="1003" y="0"/>
                  </a:moveTo>
                  <a:cubicBezTo>
                    <a:pt x="459" y="0"/>
                    <a:pt x="0" y="459"/>
                    <a:pt x="0" y="1032"/>
                  </a:cubicBezTo>
                  <a:cubicBezTo>
                    <a:pt x="0" y="1577"/>
                    <a:pt x="459" y="2035"/>
                    <a:pt x="1003" y="2035"/>
                  </a:cubicBezTo>
                  <a:cubicBezTo>
                    <a:pt x="1577" y="2035"/>
                    <a:pt x="2007" y="1577"/>
                    <a:pt x="2007" y="1032"/>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a:off x="4061550" y="3592775"/>
              <a:ext cx="50175" cy="50900"/>
            </a:xfrm>
            <a:custGeom>
              <a:rect b="b" l="l" r="r" t="t"/>
              <a:pathLst>
                <a:path extrusionOk="0" h="2036" w="2007">
                  <a:moveTo>
                    <a:pt x="1003" y="0"/>
                  </a:moveTo>
                  <a:cubicBezTo>
                    <a:pt x="459" y="0"/>
                    <a:pt x="0" y="459"/>
                    <a:pt x="0" y="1004"/>
                  </a:cubicBezTo>
                  <a:cubicBezTo>
                    <a:pt x="0" y="1577"/>
                    <a:pt x="459" y="2036"/>
                    <a:pt x="1003" y="2036"/>
                  </a:cubicBezTo>
                  <a:cubicBezTo>
                    <a:pt x="1577" y="2036"/>
                    <a:pt x="2007" y="1577"/>
                    <a:pt x="2007" y="1004"/>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p:nvPr/>
          </p:nvSpPr>
          <p:spPr>
            <a:xfrm>
              <a:off x="4133925" y="3015850"/>
              <a:ext cx="50200" cy="50200"/>
            </a:xfrm>
            <a:custGeom>
              <a:rect b="b" l="l" r="r" t="t"/>
              <a:pathLst>
                <a:path extrusionOk="0" h="2008" w="2008">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a:off x="4130350" y="3087875"/>
              <a:ext cx="57350" cy="50525"/>
            </a:xfrm>
            <a:custGeom>
              <a:rect b="b" l="l" r="r" t="t"/>
              <a:pathLst>
                <a:path extrusionOk="0" h="2021" w="2294">
                  <a:moveTo>
                    <a:pt x="1139" y="0"/>
                  </a:moveTo>
                  <a:cubicBezTo>
                    <a:pt x="745" y="0"/>
                    <a:pt x="374" y="227"/>
                    <a:pt x="201" y="617"/>
                  </a:cubicBezTo>
                  <a:cubicBezTo>
                    <a:pt x="0" y="1133"/>
                    <a:pt x="229" y="1735"/>
                    <a:pt x="745" y="1936"/>
                  </a:cubicBezTo>
                  <a:cubicBezTo>
                    <a:pt x="874" y="1993"/>
                    <a:pt x="1009" y="2020"/>
                    <a:pt x="1141" y="2020"/>
                  </a:cubicBezTo>
                  <a:cubicBezTo>
                    <a:pt x="1537" y="2020"/>
                    <a:pt x="1914" y="1778"/>
                    <a:pt x="2064" y="1391"/>
                  </a:cubicBezTo>
                  <a:cubicBezTo>
                    <a:pt x="2293" y="875"/>
                    <a:pt x="2035" y="302"/>
                    <a:pt x="1519" y="72"/>
                  </a:cubicBezTo>
                  <a:cubicBezTo>
                    <a:pt x="1394" y="24"/>
                    <a:pt x="1265" y="0"/>
                    <a:pt x="1139"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4133925" y="3159900"/>
              <a:ext cx="50200" cy="50200"/>
            </a:xfrm>
            <a:custGeom>
              <a:rect b="b" l="l" r="r" t="t"/>
              <a:pathLst>
                <a:path extrusionOk="0" h="2008" w="2008">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4133925" y="3232300"/>
              <a:ext cx="50200" cy="50175"/>
            </a:xfrm>
            <a:custGeom>
              <a:rect b="b" l="l" r="r" t="t"/>
              <a:pathLst>
                <a:path extrusionOk="0" h="2007" w="2008">
                  <a:moveTo>
                    <a:pt x="1004" y="0"/>
                  </a:moveTo>
                  <a:cubicBezTo>
                    <a:pt x="459" y="0"/>
                    <a:pt x="0" y="459"/>
                    <a:pt x="0" y="1003"/>
                  </a:cubicBezTo>
                  <a:cubicBezTo>
                    <a:pt x="0" y="1548"/>
                    <a:pt x="459" y="2007"/>
                    <a:pt x="1004" y="2007"/>
                  </a:cubicBezTo>
                  <a:cubicBezTo>
                    <a:pt x="1548" y="2007"/>
                    <a:pt x="2007" y="1548"/>
                    <a:pt x="2007" y="1003"/>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4205600" y="3015850"/>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a:off x="4205600" y="3087525"/>
              <a:ext cx="50900" cy="50900"/>
            </a:xfrm>
            <a:custGeom>
              <a:rect b="b" l="l" r="r" t="t"/>
              <a:pathLst>
                <a:path extrusionOk="0" h="2036" w="2036">
                  <a:moveTo>
                    <a:pt x="1032" y="0"/>
                  </a:moveTo>
                  <a:cubicBezTo>
                    <a:pt x="459" y="0"/>
                    <a:pt x="0" y="459"/>
                    <a:pt x="0" y="1032"/>
                  </a:cubicBezTo>
                  <a:cubicBezTo>
                    <a:pt x="0" y="1577"/>
                    <a:pt x="459" y="2036"/>
                    <a:pt x="1032" y="2036"/>
                  </a:cubicBezTo>
                  <a:cubicBezTo>
                    <a:pt x="1577" y="2036"/>
                    <a:pt x="2035" y="1577"/>
                    <a:pt x="2035" y="1032"/>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4205600" y="3159900"/>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5" y="1577"/>
                    <a:pt x="2035" y="1004"/>
                  </a:cubicBezTo>
                  <a:cubicBezTo>
                    <a:pt x="2035"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4205600" y="3232300"/>
              <a:ext cx="50900" cy="50175"/>
            </a:xfrm>
            <a:custGeom>
              <a:rect b="b" l="l" r="r" t="t"/>
              <a:pathLst>
                <a:path extrusionOk="0" h="2007" w="2036">
                  <a:moveTo>
                    <a:pt x="1032" y="0"/>
                  </a:moveTo>
                  <a:cubicBezTo>
                    <a:pt x="459" y="0"/>
                    <a:pt x="0" y="459"/>
                    <a:pt x="0" y="1003"/>
                  </a:cubicBezTo>
                  <a:cubicBezTo>
                    <a:pt x="0" y="1548"/>
                    <a:pt x="459" y="2007"/>
                    <a:pt x="1032" y="2007"/>
                  </a:cubicBezTo>
                  <a:cubicBezTo>
                    <a:pt x="1577" y="2007"/>
                    <a:pt x="2035" y="1548"/>
                    <a:pt x="2035" y="1003"/>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4205600" y="3303950"/>
              <a:ext cx="50900" cy="50925"/>
            </a:xfrm>
            <a:custGeom>
              <a:rect b="b" l="l" r="r" t="t"/>
              <a:pathLst>
                <a:path extrusionOk="0" h="2037" w="2036">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4133925" y="3303950"/>
              <a:ext cx="50200" cy="50925"/>
            </a:xfrm>
            <a:custGeom>
              <a:rect b="b" l="l" r="r" t="t"/>
              <a:pathLst>
                <a:path extrusionOk="0" h="2037" w="2008">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4133925" y="3376350"/>
              <a:ext cx="50200" cy="50900"/>
            </a:xfrm>
            <a:custGeom>
              <a:rect b="b" l="l" r="r" t="t"/>
              <a:pathLst>
                <a:path extrusionOk="0" h="2036" w="2008">
                  <a:moveTo>
                    <a:pt x="1004" y="0"/>
                  </a:moveTo>
                  <a:cubicBezTo>
                    <a:pt x="459" y="0"/>
                    <a:pt x="0" y="459"/>
                    <a:pt x="0" y="1003"/>
                  </a:cubicBezTo>
                  <a:cubicBezTo>
                    <a:pt x="0" y="1577"/>
                    <a:pt x="459" y="2035"/>
                    <a:pt x="1004" y="2035"/>
                  </a:cubicBezTo>
                  <a:cubicBezTo>
                    <a:pt x="1548" y="2035"/>
                    <a:pt x="2007" y="1577"/>
                    <a:pt x="2007" y="1003"/>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4130350" y="3448775"/>
              <a:ext cx="57350" cy="50500"/>
            </a:xfrm>
            <a:custGeom>
              <a:rect b="b" l="l" r="r" t="t"/>
              <a:pathLst>
                <a:path extrusionOk="0" h="2020" w="2294">
                  <a:moveTo>
                    <a:pt x="1128" y="0"/>
                  </a:moveTo>
                  <a:cubicBezTo>
                    <a:pt x="738" y="0"/>
                    <a:pt x="373" y="242"/>
                    <a:pt x="201" y="629"/>
                  </a:cubicBezTo>
                  <a:cubicBezTo>
                    <a:pt x="0" y="1145"/>
                    <a:pt x="229" y="1718"/>
                    <a:pt x="745" y="1948"/>
                  </a:cubicBezTo>
                  <a:cubicBezTo>
                    <a:pt x="871" y="1997"/>
                    <a:pt x="1001" y="2020"/>
                    <a:pt x="1130" y="2020"/>
                  </a:cubicBezTo>
                  <a:cubicBezTo>
                    <a:pt x="1530" y="2020"/>
                    <a:pt x="1912" y="1794"/>
                    <a:pt x="2064" y="1403"/>
                  </a:cubicBezTo>
                  <a:cubicBezTo>
                    <a:pt x="2293" y="887"/>
                    <a:pt x="2035" y="285"/>
                    <a:pt x="1519" y="84"/>
                  </a:cubicBezTo>
                  <a:cubicBezTo>
                    <a:pt x="1390" y="27"/>
                    <a:pt x="1258" y="0"/>
                    <a:pt x="1128"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4133925" y="3520400"/>
              <a:ext cx="50200" cy="50900"/>
            </a:xfrm>
            <a:custGeom>
              <a:rect b="b" l="l" r="r" t="t"/>
              <a:pathLst>
                <a:path extrusionOk="0" h="2036" w="2008">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a:off x="4133925" y="3592775"/>
              <a:ext cx="50200" cy="50900"/>
            </a:xfrm>
            <a:custGeom>
              <a:rect b="b" l="l" r="r" t="t"/>
              <a:pathLst>
                <a:path extrusionOk="0" h="2036" w="2008">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4133925" y="3665150"/>
              <a:ext cx="50200" cy="50200"/>
            </a:xfrm>
            <a:custGeom>
              <a:rect b="b" l="l" r="r" t="t"/>
              <a:pathLst>
                <a:path extrusionOk="0" h="2008" w="2008">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a:off x="4061550" y="3665150"/>
              <a:ext cx="50175" cy="50200"/>
            </a:xfrm>
            <a:custGeom>
              <a:rect b="b" l="l" r="r" t="t"/>
              <a:pathLst>
                <a:path extrusionOk="0" h="2008" w="2007">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1"/>
            <p:cNvSpPr/>
            <p:nvPr/>
          </p:nvSpPr>
          <p:spPr>
            <a:xfrm>
              <a:off x="4061550" y="3737550"/>
              <a:ext cx="50175" cy="50175"/>
            </a:xfrm>
            <a:custGeom>
              <a:rect b="b" l="l" r="r" t="t"/>
              <a:pathLst>
                <a:path extrusionOk="0" h="2007" w="2007">
                  <a:moveTo>
                    <a:pt x="1003" y="0"/>
                  </a:moveTo>
                  <a:cubicBezTo>
                    <a:pt x="459" y="0"/>
                    <a:pt x="0" y="430"/>
                    <a:pt x="0" y="1003"/>
                  </a:cubicBezTo>
                  <a:cubicBezTo>
                    <a:pt x="0" y="1548"/>
                    <a:pt x="459" y="2007"/>
                    <a:pt x="1003" y="2007"/>
                  </a:cubicBezTo>
                  <a:cubicBezTo>
                    <a:pt x="1577" y="2007"/>
                    <a:pt x="2007" y="1548"/>
                    <a:pt x="2007" y="1003"/>
                  </a:cubicBezTo>
                  <a:cubicBezTo>
                    <a:pt x="2007" y="430"/>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a:off x="3989150" y="3737550"/>
              <a:ext cx="50925" cy="50175"/>
            </a:xfrm>
            <a:custGeom>
              <a:rect b="b" l="l" r="r" t="t"/>
              <a:pathLst>
                <a:path extrusionOk="0" h="2007" w="2037">
                  <a:moveTo>
                    <a:pt x="1033" y="0"/>
                  </a:moveTo>
                  <a:cubicBezTo>
                    <a:pt x="459" y="0"/>
                    <a:pt x="1" y="430"/>
                    <a:pt x="1" y="1003"/>
                  </a:cubicBezTo>
                  <a:cubicBezTo>
                    <a:pt x="1" y="1548"/>
                    <a:pt x="459" y="2007"/>
                    <a:pt x="1033" y="2007"/>
                  </a:cubicBezTo>
                  <a:cubicBezTo>
                    <a:pt x="1577" y="2007"/>
                    <a:pt x="2036" y="1548"/>
                    <a:pt x="2036" y="1003"/>
                  </a:cubicBezTo>
                  <a:cubicBezTo>
                    <a:pt x="2036" y="430"/>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p:nvPr/>
          </p:nvSpPr>
          <p:spPr>
            <a:xfrm>
              <a:off x="3989150" y="3809200"/>
              <a:ext cx="50925" cy="50925"/>
            </a:xfrm>
            <a:custGeom>
              <a:rect b="b" l="l" r="r" t="t"/>
              <a:pathLst>
                <a:path extrusionOk="0" h="2037" w="2037">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1"/>
            <p:cNvSpPr/>
            <p:nvPr/>
          </p:nvSpPr>
          <p:spPr>
            <a:xfrm>
              <a:off x="3989150" y="3953975"/>
              <a:ext cx="50925" cy="50200"/>
            </a:xfrm>
            <a:custGeom>
              <a:rect b="b" l="l" r="r" t="t"/>
              <a:pathLst>
                <a:path extrusionOk="0" h="2008" w="2037">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3989150" y="3881600"/>
              <a:ext cx="50925" cy="50900"/>
            </a:xfrm>
            <a:custGeom>
              <a:rect b="b" l="l" r="r" t="t"/>
              <a:pathLst>
                <a:path extrusionOk="0" h="2036" w="2037">
                  <a:moveTo>
                    <a:pt x="1033" y="0"/>
                  </a:moveTo>
                  <a:cubicBezTo>
                    <a:pt x="459" y="0"/>
                    <a:pt x="1" y="459"/>
                    <a:pt x="1" y="1003"/>
                  </a:cubicBezTo>
                  <a:cubicBezTo>
                    <a:pt x="1" y="1577"/>
                    <a:pt x="459" y="2035"/>
                    <a:pt x="1033" y="2035"/>
                  </a:cubicBezTo>
                  <a:cubicBezTo>
                    <a:pt x="1577" y="2035"/>
                    <a:pt x="2036" y="1577"/>
                    <a:pt x="2036" y="1003"/>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a:off x="3917500" y="3881600"/>
              <a:ext cx="50175" cy="50900"/>
            </a:xfrm>
            <a:custGeom>
              <a:rect b="b" l="l" r="r" t="t"/>
              <a:pathLst>
                <a:path extrusionOk="0" h="2036" w="2007">
                  <a:moveTo>
                    <a:pt x="1003" y="0"/>
                  </a:moveTo>
                  <a:cubicBezTo>
                    <a:pt x="459" y="0"/>
                    <a:pt x="0" y="459"/>
                    <a:pt x="0" y="1003"/>
                  </a:cubicBezTo>
                  <a:cubicBezTo>
                    <a:pt x="0" y="1577"/>
                    <a:pt x="459" y="2035"/>
                    <a:pt x="1003" y="2035"/>
                  </a:cubicBezTo>
                  <a:cubicBezTo>
                    <a:pt x="1548" y="2035"/>
                    <a:pt x="2007" y="1577"/>
                    <a:pt x="2007" y="1003"/>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a:off x="3556275" y="2654650"/>
              <a:ext cx="50925" cy="50925"/>
            </a:xfrm>
            <a:custGeom>
              <a:rect b="b" l="l" r="r" t="t"/>
              <a:pathLst>
                <a:path extrusionOk="0" h="2037" w="2037">
                  <a:moveTo>
                    <a:pt x="1004" y="1"/>
                  </a:moveTo>
                  <a:cubicBezTo>
                    <a:pt x="460" y="1"/>
                    <a:pt x="1" y="460"/>
                    <a:pt x="1" y="1033"/>
                  </a:cubicBezTo>
                  <a:cubicBezTo>
                    <a:pt x="1" y="1578"/>
                    <a:pt x="460" y="2036"/>
                    <a:pt x="1004" y="2036"/>
                  </a:cubicBezTo>
                  <a:cubicBezTo>
                    <a:pt x="1578" y="2036"/>
                    <a:pt x="2036" y="1578"/>
                    <a:pt x="2036" y="1033"/>
                  </a:cubicBezTo>
                  <a:cubicBezTo>
                    <a:pt x="2036" y="460"/>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a:off x="3556275" y="2727050"/>
              <a:ext cx="50925" cy="50175"/>
            </a:xfrm>
            <a:custGeom>
              <a:rect b="b" l="l" r="r" t="t"/>
              <a:pathLst>
                <a:path extrusionOk="0" h="2007" w="2037">
                  <a:moveTo>
                    <a:pt x="1004" y="0"/>
                  </a:moveTo>
                  <a:cubicBezTo>
                    <a:pt x="460" y="0"/>
                    <a:pt x="1" y="459"/>
                    <a:pt x="1" y="1004"/>
                  </a:cubicBezTo>
                  <a:cubicBezTo>
                    <a:pt x="1" y="1577"/>
                    <a:pt x="460" y="2007"/>
                    <a:pt x="1004" y="2007"/>
                  </a:cubicBezTo>
                  <a:cubicBezTo>
                    <a:pt x="1578" y="2007"/>
                    <a:pt x="2036" y="1577"/>
                    <a:pt x="2036" y="1004"/>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a:off x="3556275" y="2799425"/>
              <a:ext cx="50925" cy="50200"/>
            </a:xfrm>
            <a:custGeom>
              <a:rect b="b" l="l" r="r" t="t"/>
              <a:pathLst>
                <a:path extrusionOk="0" h="2008" w="2037">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3556275" y="2871100"/>
              <a:ext cx="50925" cy="50900"/>
            </a:xfrm>
            <a:custGeom>
              <a:rect b="b" l="l" r="r" t="t"/>
              <a:pathLst>
                <a:path extrusionOk="0" h="2036" w="2037">
                  <a:moveTo>
                    <a:pt x="1004" y="0"/>
                  </a:moveTo>
                  <a:cubicBezTo>
                    <a:pt x="460" y="0"/>
                    <a:pt x="1" y="459"/>
                    <a:pt x="1" y="1032"/>
                  </a:cubicBezTo>
                  <a:cubicBezTo>
                    <a:pt x="1" y="1577"/>
                    <a:pt x="460" y="2035"/>
                    <a:pt x="1004" y="2035"/>
                  </a:cubicBezTo>
                  <a:cubicBezTo>
                    <a:pt x="1578" y="2035"/>
                    <a:pt x="2036" y="1577"/>
                    <a:pt x="2036" y="1032"/>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p:nvPr/>
          </p:nvSpPr>
          <p:spPr>
            <a:xfrm>
              <a:off x="3556275" y="2943475"/>
              <a:ext cx="50925" cy="50900"/>
            </a:xfrm>
            <a:custGeom>
              <a:rect b="b" l="l" r="r" t="t"/>
              <a:pathLst>
                <a:path extrusionOk="0" h="2036" w="2037">
                  <a:moveTo>
                    <a:pt x="1004" y="0"/>
                  </a:moveTo>
                  <a:cubicBezTo>
                    <a:pt x="460" y="0"/>
                    <a:pt x="1" y="459"/>
                    <a:pt x="1" y="1004"/>
                  </a:cubicBezTo>
                  <a:cubicBezTo>
                    <a:pt x="1" y="1577"/>
                    <a:pt x="460" y="2036"/>
                    <a:pt x="1004" y="2036"/>
                  </a:cubicBezTo>
                  <a:cubicBezTo>
                    <a:pt x="1578" y="2036"/>
                    <a:pt x="2036" y="1577"/>
                    <a:pt x="2036" y="1004"/>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a:off x="3556275" y="3015850"/>
              <a:ext cx="50925" cy="50200"/>
            </a:xfrm>
            <a:custGeom>
              <a:rect b="b" l="l" r="r" t="t"/>
              <a:pathLst>
                <a:path extrusionOk="0" h="2008" w="2037">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a:off x="3556275" y="3087525"/>
              <a:ext cx="50925" cy="50900"/>
            </a:xfrm>
            <a:custGeom>
              <a:rect b="b" l="l" r="r" t="t"/>
              <a:pathLst>
                <a:path extrusionOk="0" h="2036" w="2037">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1"/>
            <p:cNvSpPr/>
            <p:nvPr/>
          </p:nvSpPr>
          <p:spPr>
            <a:xfrm>
              <a:off x="3267475" y="2871100"/>
              <a:ext cx="50900" cy="50900"/>
            </a:xfrm>
            <a:custGeom>
              <a:rect b="b" l="l" r="r" t="t"/>
              <a:pathLst>
                <a:path extrusionOk="0" h="2036" w="2036">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1"/>
            <p:cNvSpPr/>
            <p:nvPr/>
          </p:nvSpPr>
          <p:spPr>
            <a:xfrm>
              <a:off x="3267475" y="2943475"/>
              <a:ext cx="50900" cy="50900"/>
            </a:xfrm>
            <a:custGeom>
              <a:rect b="b" l="l" r="r" t="t"/>
              <a:pathLst>
                <a:path extrusionOk="0" h="2036" w="2036">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a:off x="3267475" y="3015850"/>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p:cNvSpPr/>
            <p:nvPr/>
          </p:nvSpPr>
          <p:spPr>
            <a:xfrm>
              <a:off x="3339850" y="2799425"/>
              <a:ext cx="50900" cy="50200"/>
            </a:xfrm>
            <a:custGeom>
              <a:rect b="b" l="l" r="r" t="t"/>
              <a:pathLst>
                <a:path extrusionOk="0" h="2008" w="2036">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1"/>
            <p:cNvSpPr/>
            <p:nvPr/>
          </p:nvSpPr>
          <p:spPr>
            <a:xfrm>
              <a:off x="3339850" y="2871100"/>
              <a:ext cx="50900" cy="50900"/>
            </a:xfrm>
            <a:custGeom>
              <a:rect b="b" l="l" r="r" t="t"/>
              <a:pathLst>
                <a:path extrusionOk="0" h="2036" w="2036">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p:nvPr/>
          </p:nvSpPr>
          <p:spPr>
            <a:xfrm>
              <a:off x="3339850" y="2943475"/>
              <a:ext cx="50900" cy="50900"/>
            </a:xfrm>
            <a:custGeom>
              <a:rect b="b" l="l" r="r" t="t"/>
              <a:pathLst>
                <a:path extrusionOk="0" h="2036" w="2036">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a:off x="3339850" y="3015850"/>
              <a:ext cx="50900" cy="50200"/>
            </a:xfrm>
            <a:custGeom>
              <a:rect b="b" l="l" r="r" t="t"/>
              <a:pathLst>
                <a:path extrusionOk="0" h="2008" w="2036">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1"/>
            <p:cNvSpPr/>
            <p:nvPr/>
          </p:nvSpPr>
          <p:spPr>
            <a:xfrm>
              <a:off x="3339850" y="3087525"/>
              <a:ext cx="50200" cy="50900"/>
            </a:xfrm>
            <a:custGeom>
              <a:rect b="b" l="l" r="r" t="t"/>
              <a:pathLst>
                <a:path extrusionOk="0" h="2036" w="2008">
                  <a:moveTo>
                    <a:pt x="1004" y="0"/>
                  </a:moveTo>
                  <a:cubicBezTo>
                    <a:pt x="459" y="0"/>
                    <a:pt x="1" y="459"/>
                    <a:pt x="1" y="1032"/>
                  </a:cubicBezTo>
                  <a:cubicBezTo>
                    <a:pt x="1"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
            <p:cNvSpPr/>
            <p:nvPr/>
          </p:nvSpPr>
          <p:spPr>
            <a:xfrm>
              <a:off x="3412225" y="2654650"/>
              <a:ext cx="50200" cy="50925"/>
            </a:xfrm>
            <a:custGeom>
              <a:rect b="b" l="l" r="r" t="t"/>
              <a:pathLst>
                <a:path extrusionOk="0" h="2037" w="2008">
                  <a:moveTo>
                    <a:pt x="1004" y="1"/>
                  </a:moveTo>
                  <a:cubicBezTo>
                    <a:pt x="460" y="1"/>
                    <a:pt x="1" y="460"/>
                    <a:pt x="1" y="1033"/>
                  </a:cubicBezTo>
                  <a:cubicBezTo>
                    <a:pt x="1" y="1578"/>
                    <a:pt x="460"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1"/>
            <p:cNvSpPr/>
            <p:nvPr/>
          </p:nvSpPr>
          <p:spPr>
            <a:xfrm>
              <a:off x="3412225" y="2727050"/>
              <a:ext cx="50200" cy="50175"/>
            </a:xfrm>
            <a:custGeom>
              <a:rect b="b" l="l" r="r" t="t"/>
              <a:pathLst>
                <a:path extrusionOk="0" h="2007" w="2008">
                  <a:moveTo>
                    <a:pt x="1004" y="0"/>
                  </a:moveTo>
                  <a:cubicBezTo>
                    <a:pt x="460" y="0"/>
                    <a:pt x="1" y="459"/>
                    <a:pt x="1" y="1004"/>
                  </a:cubicBezTo>
                  <a:cubicBezTo>
                    <a:pt x="1" y="1577"/>
                    <a:pt x="460"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1"/>
            <p:cNvSpPr/>
            <p:nvPr/>
          </p:nvSpPr>
          <p:spPr>
            <a:xfrm>
              <a:off x="3412225" y="2799425"/>
              <a:ext cx="50200" cy="50200"/>
            </a:xfrm>
            <a:custGeom>
              <a:rect b="b" l="l" r="r" t="t"/>
              <a:pathLst>
                <a:path extrusionOk="0" h="2008" w="2008">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1"/>
            <p:cNvSpPr/>
            <p:nvPr/>
          </p:nvSpPr>
          <p:spPr>
            <a:xfrm>
              <a:off x="3412225" y="2871100"/>
              <a:ext cx="50200" cy="50900"/>
            </a:xfrm>
            <a:custGeom>
              <a:rect b="b" l="l" r="r" t="t"/>
              <a:pathLst>
                <a:path extrusionOk="0" h="2036" w="2008">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1"/>
            <p:cNvSpPr/>
            <p:nvPr/>
          </p:nvSpPr>
          <p:spPr>
            <a:xfrm>
              <a:off x="3412225" y="2943475"/>
              <a:ext cx="50200" cy="50900"/>
            </a:xfrm>
            <a:custGeom>
              <a:rect b="b" l="l" r="r" t="t"/>
              <a:pathLst>
                <a:path extrusionOk="0" h="2036" w="2008">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1"/>
            <p:cNvSpPr/>
            <p:nvPr/>
          </p:nvSpPr>
          <p:spPr>
            <a:xfrm>
              <a:off x="3412225" y="3015850"/>
              <a:ext cx="50200" cy="50200"/>
            </a:xfrm>
            <a:custGeom>
              <a:rect b="b" l="l" r="r" t="t"/>
              <a:pathLst>
                <a:path extrusionOk="0" h="2008" w="2008">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a:off x="3412225" y="3087525"/>
              <a:ext cx="50200" cy="50900"/>
            </a:xfrm>
            <a:custGeom>
              <a:rect b="b" l="l" r="r" t="t"/>
              <a:pathLst>
                <a:path extrusionOk="0" h="2036" w="2008">
                  <a:moveTo>
                    <a:pt x="1004" y="0"/>
                  </a:moveTo>
                  <a:cubicBezTo>
                    <a:pt x="460" y="0"/>
                    <a:pt x="1" y="459"/>
                    <a:pt x="1" y="1032"/>
                  </a:cubicBezTo>
                  <a:cubicBezTo>
                    <a:pt x="1" y="1577"/>
                    <a:pt x="460" y="2036"/>
                    <a:pt x="1004" y="2036"/>
                  </a:cubicBezTo>
                  <a:cubicBezTo>
                    <a:pt x="1549" y="2036"/>
                    <a:pt x="2008" y="1577"/>
                    <a:pt x="2008" y="1032"/>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1"/>
            <p:cNvSpPr/>
            <p:nvPr/>
          </p:nvSpPr>
          <p:spPr>
            <a:xfrm>
              <a:off x="3483900" y="2654650"/>
              <a:ext cx="50900" cy="50925"/>
            </a:xfrm>
            <a:custGeom>
              <a:rect b="b" l="l" r="r" t="t"/>
              <a:pathLst>
                <a:path extrusionOk="0" h="2037" w="2036">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1"/>
            <p:cNvSpPr/>
            <p:nvPr/>
          </p:nvSpPr>
          <p:spPr>
            <a:xfrm>
              <a:off x="3483900" y="2727050"/>
              <a:ext cx="50900" cy="50175"/>
            </a:xfrm>
            <a:custGeom>
              <a:rect b="b" l="l" r="r" t="t"/>
              <a:pathLst>
                <a:path extrusionOk="0" h="2007" w="2036">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1"/>
            <p:cNvSpPr/>
            <p:nvPr/>
          </p:nvSpPr>
          <p:spPr>
            <a:xfrm>
              <a:off x="3483900" y="2799425"/>
              <a:ext cx="50900" cy="50200"/>
            </a:xfrm>
            <a:custGeom>
              <a:rect b="b" l="l" r="r" t="t"/>
              <a:pathLst>
                <a:path extrusionOk="0" h="2008" w="2036">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1"/>
            <p:cNvSpPr/>
            <p:nvPr/>
          </p:nvSpPr>
          <p:spPr>
            <a:xfrm>
              <a:off x="3483900" y="2871100"/>
              <a:ext cx="50900" cy="50900"/>
            </a:xfrm>
            <a:custGeom>
              <a:rect b="b" l="l" r="r" t="t"/>
              <a:pathLst>
                <a:path extrusionOk="0" h="2036" w="2036">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p:nvPr/>
          </p:nvSpPr>
          <p:spPr>
            <a:xfrm>
              <a:off x="3483900" y="2943475"/>
              <a:ext cx="50900" cy="50900"/>
            </a:xfrm>
            <a:custGeom>
              <a:rect b="b" l="l" r="r" t="t"/>
              <a:pathLst>
                <a:path extrusionOk="0" h="2036" w="2036">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1"/>
            <p:cNvSpPr/>
            <p:nvPr/>
          </p:nvSpPr>
          <p:spPr>
            <a:xfrm>
              <a:off x="3483900" y="3015850"/>
              <a:ext cx="50900" cy="50200"/>
            </a:xfrm>
            <a:custGeom>
              <a:rect b="b" l="l" r="r" t="t"/>
              <a:pathLst>
                <a:path extrusionOk="0" h="2008" w="2036">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1"/>
            <p:cNvSpPr/>
            <p:nvPr/>
          </p:nvSpPr>
          <p:spPr>
            <a:xfrm>
              <a:off x="3483900" y="3087525"/>
              <a:ext cx="50900" cy="50900"/>
            </a:xfrm>
            <a:custGeom>
              <a:rect b="b" l="l" r="r" t="t"/>
              <a:pathLst>
                <a:path extrusionOk="0" h="2036" w="2036">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1"/>
            <p:cNvSpPr/>
            <p:nvPr/>
          </p:nvSpPr>
          <p:spPr>
            <a:xfrm>
              <a:off x="3483900" y="3159900"/>
              <a:ext cx="50900" cy="50200"/>
            </a:xfrm>
            <a:custGeom>
              <a:rect b="b" l="l" r="r" t="t"/>
              <a:pathLst>
                <a:path extrusionOk="0" h="2008" w="2036">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1"/>
            <p:cNvSpPr/>
            <p:nvPr/>
          </p:nvSpPr>
          <p:spPr>
            <a:xfrm>
              <a:off x="3556275" y="3159900"/>
              <a:ext cx="50925" cy="50200"/>
            </a:xfrm>
            <a:custGeom>
              <a:rect b="b" l="l" r="r" t="t"/>
              <a:pathLst>
                <a:path extrusionOk="0" h="2008" w="2037">
                  <a:moveTo>
                    <a:pt x="1004" y="1"/>
                  </a:moveTo>
                  <a:cubicBezTo>
                    <a:pt x="460" y="1"/>
                    <a:pt x="1" y="459"/>
                    <a:pt x="1" y="1004"/>
                  </a:cubicBezTo>
                  <a:cubicBezTo>
                    <a:pt x="1" y="1577"/>
                    <a:pt x="460" y="2007"/>
                    <a:pt x="1004" y="2007"/>
                  </a:cubicBezTo>
                  <a:cubicBezTo>
                    <a:pt x="1578" y="2007"/>
                    <a:pt x="2036" y="1577"/>
                    <a:pt x="2036" y="1004"/>
                  </a:cubicBezTo>
                  <a:cubicBezTo>
                    <a:pt x="2036" y="459"/>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1"/>
            <p:cNvSpPr/>
            <p:nvPr/>
          </p:nvSpPr>
          <p:spPr>
            <a:xfrm>
              <a:off x="3628675" y="2654650"/>
              <a:ext cx="50175" cy="50925"/>
            </a:xfrm>
            <a:custGeom>
              <a:rect b="b" l="l" r="r" t="t"/>
              <a:pathLst>
                <a:path extrusionOk="0" h="2037" w="2007">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1"/>
            <p:cNvSpPr/>
            <p:nvPr/>
          </p:nvSpPr>
          <p:spPr>
            <a:xfrm>
              <a:off x="3628675" y="2727050"/>
              <a:ext cx="50175" cy="50900"/>
            </a:xfrm>
            <a:custGeom>
              <a:rect b="b" l="l" r="r" t="t"/>
              <a:pathLst>
                <a:path extrusionOk="0" h="2036" w="2007">
                  <a:moveTo>
                    <a:pt x="1004" y="0"/>
                  </a:moveTo>
                  <a:cubicBezTo>
                    <a:pt x="430" y="0"/>
                    <a:pt x="0" y="459"/>
                    <a:pt x="0" y="1032"/>
                  </a:cubicBezTo>
                  <a:cubicBezTo>
                    <a:pt x="0" y="1577"/>
                    <a:pt x="459" y="2036"/>
                    <a:pt x="1004" y="2036"/>
                  </a:cubicBezTo>
                  <a:cubicBezTo>
                    <a:pt x="1577" y="2007"/>
                    <a:pt x="2007" y="1577"/>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1"/>
            <p:cNvSpPr/>
            <p:nvPr/>
          </p:nvSpPr>
          <p:spPr>
            <a:xfrm>
              <a:off x="3628675" y="2799425"/>
              <a:ext cx="50175" cy="50200"/>
            </a:xfrm>
            <a:custGeom>
              <a:rect b="b" l="l" r="r" t="t"/>
              <a:pathLst>
                <a:path extrusionOk="0" h="2008" w="2007">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1"/>
            <p:cNvSpPr/>
            <p:nvPr/>
          </p:nvSpPr>
          <p:spPr>
            <a:xfrm>
              <a:off x="3628675" y="2943475"/>
              <a:ext cx="50175" cy="50900"/>
            </a:xfrm>
            <a:custGeom>
              <a:rect b="b" l="l" r="r" t="t"/>
              <a:pathLst>
                <a:path extrusionOk="0" h="2036" w="2007">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1"/>
            <p:cNvSpPr/>
            <p:nvPr/>
          </p:nvSpPr>
          <p:spPr>
            <a:xfrm>
              <a:off x="3628675" y="3015850"/>
              <a:ext cx="50175" cy="50200"/>
            </a:xfrm>
            <a:custGeom>
              <a:rect b="b" l="l" r="r" t="t"/>
              <a:pathLst>
                <a:path extrusionOk="0" h="2008" w="2007">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1"/>
            <p:cNvSpPr/>
            <p:nvPr/>
          </p:nvSpPr>
          <p:spPr>
            <a:xfrm>
              <a:off x="3628675" y="3087525"/>
              <a:ext cx="50175" cy="50900"/>
            </a:xfrm>
            <a:custGeom>
              <a:rect b="b" l="l" r="r" t="t"/>
              <a:pathLst>
                <a:path extrusionOk="0" h="2036" w="2007">
                  <a:moveTo>
                    <a:pt x="1004" y="0"/>
                  </a:moveTo>
                  <a:cubicBezTo>
                    <a:pt x="430" y="29"/>
                    <a:pt x="0" y="459"/>
                    <a:pt x="0" y="1032"/>
                  </a:cubicBezTo>
                  <a:cubicBezTo>
                    <a:pt x="0" y="1577"/>
                    <a:pt x="459" y="2036"/>
                    <a:pt x="1004" y="2036"/>
                  </a:cubicBezTo>
                  <a:cubicBezTo>
                    <a:pt x="1577" y="2036"/>
                    <a:pt x="2007" y="1577"/>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1"/>
            <p:cNvSpPr/>
            <p:nvPr/>
          </p:nvSpPr>
          <p:spPr>
            <a:xfrm>
              <a:off x="3628675" y="3159900"/>
              <a:ext cx="50175" cy="50200"/>
            </a:xfrm>
            <a:custGeom>
              <a:rect b="b" l="l" r="r" t="t"/>
              <a:pathLst>
                <a:path extrusionOk="0" h="2008" w="2007">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1"/>
            <p:cNvSpPr/>
            <p:nvPr/>
          </p:nvSpPr>
          <p:spPr>
            <a:xfrm>
              <a:off x="3700325" y="2654650"/>
              <a:ext cx="50925" cy="50925"/>
            </a:xfrm>
            <a:custGeom>
              <a:rect b="b" l="l" r="r" t="t"/>
              <a:pathLst>
                <a:path extrusionOk="0" h="2037" w="2037">
                  <a:moveTo>
                    <a:pt x="1033" y="1"/>
                  </a:moveTo>
                  <a:cubicBezTo>
                    <a:pt x="460" y="1"/>
                    <a:pt x="1" y="460"/>
                    <a:pt x="30" y="1033"/>
                  </a:cubicBezTo>
                  <a:cubicBezTo>
                    <a:pt x="30" y="1578"/>
                    <a:pt x="460" y="2036"/>
                    <a:pt x="1033" y="2036"/>
                  </a:cubicBezTo>
                  <a:cubicBezTo>
                    <a:pt x="1578" y="2036"/>
                    <a:pt x="2036" y="1578"/>
                    <a:pt x="2036" y="1033"/>
                  </a:cubicBezTo>
                  <a:cubicBezTo>
                    <a:pt x="2036" y="460"/>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1"/>
            <p:cNvSpPr/>
            <p:nvPr/>
          </p:nvSpPr>
          <p:spPr>
            <a:xfrm>
              <a:off x="3700325" y="2727050"/>
              <a:ext cx="50925" cy="50175"/>
            </a:xfrm>
            <a:custGeom>
              <a:rect b="b" l="l" r="r" t="t"/>
              <a:pathLst>
                <a:path extrusionOk="0" h="2007" w="2037">
                  <a:moveTo>
                    <a:pt x="1033" y="0"/>
                  </a:moveTo>
                  <a:cubicBezTo>
                    <a:pt x="460" y="0"/>
                    <a:pt x="1" y="459"/>
                    <a:pt x="30" y="1004"/>
                  </a:cubicBezTo>
                  <a:cubicBezTo>
                    <a:pt x="30" y="1577"/>
                    <a:pt x="460" y="2007"/>
                    <a:pt x="1033" y="2007"/>
                  </a:cubicBezTo>
                  <a:cubicBezTo>
                    <a:pt x="1578" y="2007"/>
                    <a:pt x="2036" y="1577"/>
                    <a:pt x="2036" y="1004"/>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1"/>
            <p:cNvSpPr/>
            <p:nvPr/>
          </p:nvSpPr>
          <p:spPr>
            <a:xfrm>
              <a:off x="3700325" y="2799425"/>
              <a:ext cx="50925" cy="50200"/>
            </a:xfrm>
            <a:custGeom>
              <a:rect b="b" l="l" r="r" t="t"/>
              <a:pathLst>
                <a:path extrusionOk="0" h="2008" w="2037">
                  <a:moveTo>
                    <a:pt x="1033" y="1"/>
                  </a:moveTo>
                  <a:cubicBezTo>
                    <a:pt x="460" y="1"/>
                    <a:pt x="1" y="459"/>
                    <a:pt x="30" y="1004"/>
                  </a:cubicBezTo>
                  <a:cubicBezTo>
                    <a:pt x="30"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1"/>
            <p:cNvSpPr/>
            <p:nvPr/>
          </p:nvSpPr>
          <p:spPr>
            <a:xfrm>
              <a:off x="3700325" y="2943475"/>
              <a:ext cx="50925" cy="50900"/>
            </a:xfrm>
            <a:custGeom>
              <a:rect b="b" l="l" r="r" t="t"/>
              <a:pathLst>
                <a:path extrusionOk="0" h="2036" w="2037">
                  <a:moveTo>
                    <a:pt x="1033" y="0"/>
                  </a:moveTo>
                  <a:cubicBezTo>
                    <a:pt x="460" y="0"/>
                    <a:pt x="1" y="459"/>
                    <a:pt x="30" y="1004"/>
                  </a:cubicBezTo>
                  <a:cubicBezTo>
                    <a:pt x="30" y="1577"/>
                    <a:pt x="460" y="2036"/>
                    <a:pt x="1033" y="2036"/>
                  </a:cubicBezTo>
                  <a:cubicBezTo>
                    <a:pt x="1578" y="2036"/>
                    <a:pt x="2036" y="1577"/>
                    <a:pt x="2036" y="1004"/>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1"/>
            <p:cNvSpPr/>
            <p:nvPr/>
          </p:nvSpPr>
          <p:spPr>
            <a:xfrm>
              <a:off x="3700325" y="3015850"/>
              <a:ext cx="50925" cy="50200"/>
            </a:xfrm>
            <a:custGeom>
              <a:rect b="b" l="l" r="r" t="t"/>
              <a:pathLst>
                <a:path extrusionOk="0" h="2008" w="2037">
                  <a:moveTo>
                    <a:pt x="1033" y="1"/>
                  </a:moveTo>
                  <a:cubicBezTo>
                    <a:pt x="460" y="1"/>
                    <a:pt x="1" y="459"/>
                    <a:pt x="30" y="1004"/>
                  </a:cubicBezTo>
                  <a:cubicBezTo>
                    <a:pt x="30"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1"/>
            <p:cNvSpPr/>
            <p:nvPr/>
          </p:nvSpPr>
          <p:spPr>
            <a:xfrm>
              <a:off x="3700325" y="3087525"/>
              <a:ext cx="50925" cy="50900"/>
            </a:xfrm>
            <a:custGeom>
              <a:rect b="b" l="l" r="r" t="t"/>
              <a:pathLst>
                <a:path extrusionOk="0" h="2036" w="2037">
                  <a:moveTo>
                    <a:pt x="1033" y="0"/>
                  </a:moveTo>
                  <a:cubicBezTo>
                    <a:pt x="460" y="0"/>
                    <a:pt x="1" y="459"/>
                    <a:pt x="30" y="1032"/>
                  </a:cubicBezTo>
                  <a:cubicBezTo>
                    <a:pt x="30" y="1577"/>
                    <a:pt x="460" y="2036"/>
                    <a:pt x="1033" y="2036"/>
                  </a:cubicBezTo>
                  <a:cubicBezTo>
                    <a:pt x="1578" y="2036"/>
                    <a:pt x="2036" y="1577"/>
                    <a:pt x="2036" y="1032"/>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1"/>
            <p:cNvSpPr/>
            <p:nvPr/>
          </p:nvSpPr>
          <p:spPr>
            <a:xfrm>
              <a:off x="3700325" y="3159900"/>
              <a:ext cx="50925" cy="50200"/>
            </a:xfrm>
            <a:custGeom>
              <a:rect b="b" l="l" r="r" t="t"/>
              <a:pathLst>
                <a:path extrusionOk="0" h="2008" w="2037">
                  <a:moveTo>
                    <a:pt x="1033" y="1"/>
                  </a:moveTo>
                  <a:cubicBezTo>
                    <a:pt x="460" y="1"/>
                    <a:pt x="1" y="459"/>
                    <a:pt x="30" y="1004"/>
                  </a:cubicBezTo>
                  <a:cubicBezTo>
                    <a:pt x="30" y="1577"/>
                    <a:pt x="460" y="2007"/>
                    <a:pt x="1033" y="2007"/>
                  </a:cubicBezTo>
                  <a:cubicBezTo>
                    <a:pt x="1578" y="2007"/>
                    <a:pt x="2036" y="1577"/>
                    <a:pt x="2036" y="1004"/>
                  </a:cubicBezTo>
                  <a:cubicBezTo>
                    <a:pt x="2036" y="459"/>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1"/>
            <p:cNvSpPr/>
            <p:nvPr/>
          </p:nvSpPr>
          <p:spPr>
            <a:xfrm>
              <a:off x="3700325" y="3232300"/>
              <a:ext cx="50925" cy="50175"/>
            </a:xfrm>
            <a:custGeom>
              <a:rect b="b" l="l" r="r" t="t"/>
              <a:pathLst>
                <a:path extrusionOk="0" h="2007" w="2037">
                  <a:moveTo>
                    <a:pt x="1033" y="0"/>
                  </a:moveTo>
                  <a:cubicBezTo>
                    <a:pt x="460" y="0"/>
                    <a:pt x="1" y="459"/>
                    <a:pt x="30" y="1003"/>
                  </a:cubicBezTo>
                  <a:cubicBezTo>
                    <a:pt x="30" y="1548"/>
                    <a:pt x="460" y="2007"/>
                    <a:pt x="1033" y="2007"/>
                  </a:cubicBezTo>
                  <a:cubicBezTo>
                    <a:pt x="1578" y="2007"/>
                    <a:pt x="2036" y="1548"/>
                    <a:pt x="2036" y="1003"/>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1"/>
            <p:cNvSpPr/>
            <p:nvPr/>
          </p:nvSpPr>
          <p:spPr>
            <a:xfrm>
              <a:off x="3769850" y="2727075"/>
              <a:ext cx="57350" cy="50525"/>
            </a:xfrm>
            <a:custGeom>
              <a:rect b="b" l="l" r="r" t="t"/>
              <a:pathLst>
                <a:path extrusionOk="0" h="2021" w="2294">
                  <a:moveTo>
                    <a:pt x="1129" y="1"/>
                  </a:moveTo>
                  <a:cubicBezTo>
                    <a:pt x="739" y="1"/>
                    <a:pt x="373" y="243"/>
                    <a:pt x="201" y="630"/>
                  </a:cubicBezTo>
                  <a:cubicBezTo>
                    <a:pt x="1" y="1146"/>
                    <a:pt x="230" y="1748"/>
                    <a:pt x="746" y="1949"/>
                  </a:cubicBezTo>
                  <a:cubicBezTo>
                    <a:pt x="871" y="1997"/>
                    <a:pt x="1002" y="2021"/>
                    <a:pt x="1131" y="2021"/>
                  </a:cubicBezTo>
                  <a:cubicBezTo>
                    <a:pt x="1531" y="2021"/>
                    <a:pt x="1913" y="1794"/>
                    <a:pt x="2065" y="1404"/>
                  </a:cubicBezTo>
                  <a:cubicBezTo>
                    <a:pt x="2294" y="888"/>
                    <a:pt x="2036" y="286"/>
                    <a:pt x="1520" y="85"/>
                  </a:cubicBezTo>
                  <a:cubicBezTo>
                    <a:pt x="1391" y="28"/>
                    <a:pt x="1258" y="1"/>
                    <a:pt x="1129"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1"/>
            <p:cNvSpPr/>
            <p:nvPr/>
          </p:nvSpPr>
          <p:spPr>
            <a:xfrm>
              <a:off x="3772725" y="2799425"/>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1"/>
            <p:cNvSpPr/>
            <p:nvPr/>
          </p:nvSpPr>
          <p:spPr>
            <a:xfrm>
              <a:off x="3772725" y="2943475"/>
              <a:ext cx="50900" cy="50900"/>
            </a:xfrm>
            <a:custGeom>
              <a:rect b="b" l="l" r="r" t="t"/>
              <a:pathLst>
                <a:path extrusionOk="0" h="2036" w="2036">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1"/>
            <p:cNvSpPr/>
            <p:nvPr/>
          </p:nvSpPr>
          <p:spPr>
            <a:xfrm>
              <a:off x="3772725" y="3015850"/>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1"/>
            <p:cNvSpPr/>
            <p:nvPr/>
          </p:nvSpPr>
          <p:spPr>
            <a:xfrm>
              <a:off x="3769850" y="3087875"/>
              <a:ext cx="57350" cy="50525"/>
            </a:xfrm>
            <a:custGeom>
              <a:rect b="b" l="l" r="r" t="t"/>
              <a:pathLst>
                <a:path extrusionOk="0" h="2021" w="2294">
                  <a:moveTo>
                    <a:pt x="1139" y="0"/>
                  </a:moveTo>
                  <a:cubicBezTo>
                    <a:pt x="745" y="0"/>
                    <a:pt x="375" y="227"/>
                    <a:pt x="201" y="617"/>
                  </a:cubicBezTo>
                  <a:cubicBezTo>
                    <a:pt x="1" y="1133"/>
                    <a:pt x="230" y="1735"/>
                    <a:pt x="746" y="1936"/>
                  </a:cubicBezTo>
                  <a:cubicBezTo>
                    <a:pt x="875" y="1993"/>
                    <a:pt x="1009" y="2020"/>
                    <a:pt x="1142" y="2020"/>
                  </a:cubicBezTo>
                  <a:cubicBezTo>
                    <a:pt x="1538" y="2020"/>
                    <a:pt x="1914" y="1778"/>
                    <a:pt x="2065" y="1391"/>
                  </a:cubicBezTo>
                  <a:cubicBezTo>
                    <a:pt x="2294" y="875"/>
                    <a:pt x="2036" y="302"/>
                    <a:pt x="1520" y="72"/>
                  </a:cubicBezTo>
                  <a:cubicBezTo>
                    <a:pt x="1395" y="24"/>
                    <a:pt x="1266" y="0"/>
                    <a:pt x="1139"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1"/>
            <p:cNvSpPr/>
            <p:nvPr/>
          </p:nvSpPr>
          <p:spPr>
            <a:xfrm>
              <a:off x="3772725" y="3159900"/>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p:nvPr/>
          </p:nvSpPr>
          <p:spPr>
            <a:xfrm>
              <a:off x="3772725" y="3232300"/>
              <a:ext cx="50900" cy="50175"/>
            </a:xfrm>
            <a:custGeom>
              <a:rect b="b" l="l" r="r" t="t"/>
              <a:pathLst>
                <a:path extrusionOk="0" h="2007" w="2036">
                  <a:moveTo>
                    <a:pt x="1032" y="0"/>
                  </a:moveTo>
                  <a:cubicBezTo>
                    <a:pt x="459" y="0"/>
                    <a:pt x="0" y="459"/>
                    <a:pt x="0" y="1003"/>
                  </a:cubicBezTo>
                  <a:cubicBezTo>
                    <a:pt x="0" y="1548"/>
                    <a:pt x="459" y="2007"/>
                    <a:pt x="1032" y="2007"/>
                  </a:cubicBezTo>
                  <a:cubicBezTo>
                    <a:pt x="1577" y="2007"/>
                    <a:pt x="2036" y="1548"/>
                    <a:pt x="2036" y="1003"/>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1"/>
            <p:cNvSpPr/>
            <p:nvPr/>
          </p:nvSpPr>
          <p:spPr>
            <a:xfrm>
              <a:off x="3772725" y="3303950"/>
              <a:ext cx="50900" cy="50925"/>
            </a:xfrm>
            <a:custGeom>
              <a:rect b="b" l="l" r="r" t="t"/>
              <a:pathLst>
                <a:path extrusionOk="0" h="2037" w="2036">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1"/>
            <p:cNvSpPr/>
            <p:nvPr/>
          </p:nvSpPr>
          <p:spPr>
            <a:xfrm>
              <a:off x="3772725" y="3376350"/>
              <a:ext cx="50900" cy="50900"/>
            </a:xfrm>
            <a:custGeom>
              <a:rect b="b" l="l" r="r" t="t"/>
              <a:pathLst>
                <a:path extrusionOk="0" h="2036" w="2036">
                  <a:moveTo>
                    <a:pt x="1032" y="0"/>
                  </a:moveTo>
                  <a:cubicBezTo>
                    <a:pt x="459" y="0"/>
                    <a:pt x="0" y="459"/>
                    <a:pt x="0" y="1003"/>
                  </a:cubicBezTo>
                  <a:cubicBezTo>
                    <a:pt x="0" y="1577"/>
                    <a:pt x="459" y="2035"/>
                    <a:pt x="1032" y="2035"/>
                  </a:cubicBezTo>
                  <a:cubicBezTo>
                    <a:pt x="1577" y="2035"/>
                    <a:pt x="2036" y="1577"/>
                    <a:pt x="2036" y="1003"/>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1"/>
            <p:cNvSpPr/>
            <p:nvPr/>
          </p:nvSpPr>
          <p:spPr>
            <a:xfrm>
              <a:off x="3772725" y="3737550"/>
              <a:ext cx="50900" cy="50175"/>
            </a:xfrm>
            <a:custGeom>
              <a:rect b="b" l="l" r="r" t="t"/>
              <a:pathLst>
                <a:path extrusionOk="0" h="2007" w="2036">
                  <a:moveTo>
                    <a:pt x="1032" y="0"/>
                  </a:moveTo>
                  <a:cubicBezTo>
                    <a:pt x="459" y="0"/>
                    <a:pt x="0" y="430"/>
                    <a:pt x="0" y="1003"/>
                  </a:cubicBezTo>
                  <a:cubicBezTo>
                    <a:pt x="0" y="1548"/>
                    <a:pt x="459" y="2007"/>
                    <a:pt x="1032" y="2007"/>
                  </a:cubicBezTo>
                  <a:cubicBezTo>
                    <a:pt x="1577" y="2007"/>
                    <a:pt x="2036" y="1548"/>
                    <a:pt x="2036" y="1003"/>
                  </a:cubicBezTo>
                  <a:cubicBezTo>
                    <a:pt x="2036" y="430"/>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1"/>
            <p:cNvSpPr/>
            <p:nvPr/>
          </p:nvSpPr>
          <p:spPr>
            <a:xfrm>
              <a:off x="3845100" y="2799425"/>
              <a:ext cx="50200" cy="50200"/>
            </a:xfrm>
            <a:custGeom>
              <a:rect b="b" l="l" r="r" t="t"/>
              <a:pathLst>
                <a:path extrusionOk="0" h="2008" w="2008">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
            <p:cNvSpPr/>
            <p:nvPr/>
          </p:nvSpPr>
          <p:spPr>
            <a:xfrm>
              <a:off x="3845100" y="3881600"/>
              <a:ext cx="50200" cy="50900"/>
            </a:xfrm>
            <a:custGeom>
              <a:rect b="b" l="l" r="r" t="t"/>
              <a:pathLst>
                <a:path extrusionOk="0" h="2036" w="2008">
                  <a:moveTo>
                    <a:pt x="1004" y="0"/>
                  </a:moveTo>
                  <a:cubicBezTo>
                    <a:pt x="459" y="0"/>
                    <a:pt x="1" y="459"/>
                    <a:pt x="1" y="1003"/>
                  </a:cubicBezTo>
                  <a:cubicBezTo>
                    <a:pt x="1" y="1577"/>
                    <a:pt x="459" y="2035"/>
                    <a:pt x="1004" y="2035"/>
                  </a:cubicBezTo>
                  <a:cubicBezTo>
                    <a:pt x="1577" y="2035"/>
                    <a:pt x="2007" y="1577"/>
                    <a:pt x="2007" y="1003"/>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1"/>
            <p:cNvSpPr/>
            <p:nvPr/>
          </p:nvSpPr>
          <p:spPr>
            <a:xfrm>
              <a:off x="3845100" y="3809200"/>
              <a:ext cx="50200" cy="50925"/>
            </a:xfrm>
            <a:custGeom>
              <a:rect b="b" l="l" r="r" t="t"/>
              <a:pathLst>
                <a:path extrusionOk="0" h="2037" w="2008">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1"/>
            <p:cNvSpPr/>
            <p:nvPr/>
          </p:nvSpPr>
          <p:spPr>
            <a:xfrm>
              <a:off x="3845100" y="3737550"/>
              <a:ext cx="50200" cy="50175"/>
            </a:xfrm>
            <a:custGeom>
              <a:rect b="b" l="l" r="r" t="t"/>
              <a:pathLst>
                <a:path extrusionOk="0" h="2007" w="2008">
                  <a:moveTo>
                    <a:pt x="1004" y="0"/>
                  </a:moveTo>
                  <a:cubicBezTo>
                    <a:pt x="459" y="0"/>
                    <a:pt x="1" y="430"/>
                    <a:pt x="1" y="1003"/>
                  </a:cubicBezTo>
                  <a:cubicBezTo>
                    <a:pt x="1" y="1548"/>
                    <a:pt x="459" y="2007"/>
                    <a:pt x="1004" y="2007"/>
                  </a:cubicBezTo>
                  <a:cubicBezTo>
                    <a:pt x="1577" y="2007"/>
                    <a:pt x="2007" y="1548"/>
                    <a:pt x="2007" y="1003"/>
                  </a:cubicBezTo>
                  <a:cubicBezTo>
                    <a:pt x="2007" y="430"/>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1"/>
            <p:cNvSpPr/>
            <p:nvPr/>
          </p:nvSpPr>
          <p:spPr>
            <a:xfrm>
              <a:off x="3845100" y="3665150"/>
              <a:ext cx="50200" cy="50200"/>
            </a:xfrm>
            <a:custGeom>
              <a:rect b="b" l="l" r="r" t="t"/>
              <a:pathLst>
                <a:path extrusionOk="0" h="2008" w="2008">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1"/>
            <p:cNvSpPr/>
            <p:nvPr/>
          </p:nvSpPr>
          <p:spPr>
            <a:xfrm>
              <a:off x="3845100" y="3592775"/>
              <a:ext cx="50200" cy="50900"/>
            </a:xfrm>
            <a:custGeom>
              <a:rect b="b" l="l" r="r" t="t"/>
              <a:pathLst>
                <a:path extrusionOk="0" h="2036" w="2008">
                  <a:moveTo>
                    <a:pt x="1004" y="0"/>
                  </a:moveTo>
                  <a:cubicBezTo>
                    <a:pt x="459" y="0"/>
                    <a:pt x="1" y="459"/>
                    <a:pt x="1" y="1004"/>
                  </a:cubicBezTo>
                  <a:cubicBezTo>
                    <a:pt x="1"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1"/>
            <p:cNvSpPr/>
            <p:nvPr/>
          </p:nvSpPr>
          <p:spPr>
            <a:xfrm>
              <a:off x="3845100" y="3520400"/>
              <a:ext cx="50200" cy="50900"/>
            </a:xfrm>
            <a:custGeom>
              <a:rect b="b" l="l" r="r" t="t"/>
              <a:pathLst>
                <a:path extrusionOk="0" h="2036" w="2008">
                  <a:moveTo>
                    <a:pt x="1004" y="0"/>
                  </a:moveTo>
                  <a:cubicBezTo>
                    <a:pt x="459" y="0"/>
                    <a:pt x="1" y="459"/>
                    <a:pt x="1" y="1032"/>
                  </a:cubicBezTo>
                  <a:cubicBezTo>
                    <a:pt x="1" y="1577"/>
                    <a:pt x="459" y="2035"/>
                    <a:pt x="1004" y="2035"/>
                  </a:cubicBezTo>
                  <a:cubicBezTo>
                    <a:pt x="1577" y="2035"/>
                    <a:pt x="2007" y="1577"/>
                    <a:pt x="2007" y="1032"/>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1"/>
            <p:cNvSpPr/>
            <p:nvPr/>
          </p:nvSpPr>
          <p:spPr>
            <a:xfrm>
              <a:off x="3845100" y="3448725"/>
              <a:ext cx="50200" cy="50200"/>
            </a:xfrm>
            <a:custGeom>
              <a:rect b="b" l="l" r="r" t="t"/>
              <a:pathLst>
                <a:path extrusionOk="0" h="2008" w="2008">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1"/>
            <p:cNvSpPr/>
            <p:nvPr/>
          </p:nvSpPr>
          <p:spPr>
            <a:xfrm>
              <a:off x="3845100" y="3376350"/>
              <a:ext cx="50200" cy="50900"/>
            </a:xfrm>
            <a:custGeom>
              <a:rect b="b" l="l" r="r" t="t"/>
              <a:pathLst>
                <a:path extrusionOk="0" h="2036" w="2008">
                  <a:moveTo>
                    <a:pt x="1004" y="0"/>
                  </a:moveTo>
                  <a:cubicBezTo>
                    <a:pt x="459" y="0"/>
                    <a:pt x="1" y="459"/>
                    <a:pt x="1" y="1003"/>
                  </a:cubicBezTo>
                  <a:cubicBezTo>
                    <a:pt x="1" y="1577"/>
                    <a:pt x="459" y="2035"/>
                    <a:pt x="1004" y="2035"/>
                  </a:cubicBezTo>
                  <a:cubicBezTo>
                    <a:pt x="1577" y="2035"/>
                    <a:pt x="2007" y="1577"/>
                    <a:pt x="2007" y="1003"/>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1"/>
            <p:cNvSpPr/>
            <p:nvPr/>
          </p:nvSpPr>
          <p:spPr>
            <a:xfrm>
              <a:off x="3845100" y="3303950"/>
              <a:ext cx="50200" cy="50925"/>
            </a:xfrm>
            <a:custGeom>
              <a:rect b="b" l="l" r="r" t="t"/>
              <a:pathLst>
                <a:path extrusionOk="0" h="2037" w="2008">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1"/>
            <p:cNvSpPr/>
            <p:nvPr/>
          </p:nvSpPr>
          <p:spPr>
            <a:xfrm>
              <a:off x="3845100" y="3232300"/>
              <a:ext cx="50200" cy="50175"/>
            </a:xfrm>
            <a:custGeom>
              <a:rect b="b" l="l" r="r" t="t"/>
              <a:pathLst>
                <a:path extrusionOk="0" h="2007" w="2008">
                  <a:moveTo>
                    <a:pt x="1004" y="0"/>
                  </a:moveTo>
                  <a:cubicBezTo>
                    <a:pt x="459" y="0"/>
                    <a:pt x="1" y="459"/>
                    <a:pt x="1" y="1003"/>
                  </a:cubicBezTo>
                  <a:cubicBezTo>
                    <a:pt x="1" y="1548"/>
                    <a:pt x="459" y="2007"/>
                    <a:pt x="1004" y="2007"/>
                  </a:cubicBezTo>
                  <a:cubicBezTo>
                    <a:pt x="1577" y="2007"/>
                    <a:pt x="2007" y="1548"/>
                    <a:pt x="2007" y="1003"/>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1"/>
            <p:cNvSpPr/>
            <p:nvPr/>
          </p:nvSpPr>
          <p:spPr>
            <a:xfrm>
              <a:off x="3845100" y="3159900"/>
              <a:ext cx="50200" cy="50200"/>
            </a:xfrm>
            <a:custGeom>
              <a:rect b="b" l="l" r="r" t="t"/>
              <a:pathLst>
                <a:path extrusionOk="0" h="2008" w="2008">
                  <a:moveTo>
                    <a:pt x="1004" y="1"/>
                  </a:moveTo>
                  <a:cubicBezTo>
                    <a:pt x="459" y="1"/>
                    <a:pt x="1" y="459"/>
                    <a:pt x="1" y="1004"/>
                  </a:cubicBezTo>
                  <a:cubicBezTo>
                    <a:pt x="1"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1"/>
            <p:cNvSpPr/>
            <p:nvPr/>
          </p:nvSpPr>
          <p:spPr>
            <a:xfrm>
              <a:off x="3845100" y="3087525"/>
              <a:ext cx="50200" cy="50900"/>
            </a:xfrm>
            <a:custGeom>
              <a:rect b="b" l="l" r="r" t="t"/>
              <a:pathLst>
                <a:path extrusionOk="0" h="2036" w="2008">
                  <a:moveTo>
                    <a:pt x="1004" y="0"/>
                  </a:moveTo>
                  <a:cubicBezTo>
                    <a:pt x="459" y="0"/>
                    <a:pt x="1" y="459"/>
                    <a:pt x="1" y="1032"/>
                  </a:cubicBezTo>
                  <a:cubicBezTo>
                    <a:pt x="1"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1"/>
            <p:cNvSpPr/>
            <p:nvPr/>
          </p:nvSpPr>
          <p:spPr>
            <a:xfrm>
              <a:off x="3845100" y="3015850"/>
              <a:ext cx="50200" cy="50200"/>
            </a:xfrm>
            <a:custGeom>
              <a:rect b="b" l="l" r="r" t="t"/>
              <a:pathLst>
                <a:path extrusionOk="0" h="2008" w="2008">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1"/>
            <p:cNvSpPr/>
            <p:nvPr/>
          </p:nvSpPr>
          <p:spPr>
            <a:xfrm>
              <a:off x="3845100" y="2943475"/>
              <a:ext cx="50200" cy="50900"/>
            </a:xfrm>
            <a:custGeom>
              <a:rect b="b" l="l" r="r" t="t"/>
              <a:pathLst>
                <a:path extrusionOk="0" h="2036" w="2008">
                  <a:moveTo>
                    <a:pt x="1004" y="0"/>
                  </a:moveTo>
                  <a:cubicBezTo>
                    <a:pt x="459" y="0"/>
                    <a:pt x="1" y="459"/>
                    <a:pt x="1" y="1004"/>
                  </a:cubicBezTo>
                  <a:cubicBezTo>
                    <a:pt x="1"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1"/>
            <p:cNvSpPr/>
            <p:nvPr/>
          </p:nvSpPr>
          <p:spPr>
            <a:xfrm>
              <a:off x="3845100" y="2871100"/>
              <a:ext cx="50200" cy="50900"/>
            </a:xfrm>
            <a:custGeom>
              <a:rect b="b" l="l" r="r" t="t"/>
              <a:pathLst>
                <a:path extrusionOk="0" h="2036" w="2008">
                  <a:moveTo>
                    <a:pt x="1004" y="0"/>
                  </a:moveTo>
                  <a:cubicBezTo>
                    <a:pt x="459" y="0"/>
                    <a:pt x="1" y="459"/>
                    <a:pt x="1" y="1032"/>
                  </a:cubicBezTo>
                  <a:cubicBezTo>
                    <a:pt x="1" y="1577"/>
                    <a:pt x="459" y="2035"/>
                    <a:pt x="1004" y="2035"/>
                  </a:cubicBezTo>
                  <a:cubicBezTo>
                    <a:pt x="1577" y="2035"/>
                    <a:pt x="2007" y="1577"/>
                    <a:pt x="2007" y="1032"/>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1"/>
            <p:cNvSpPr/>
            <p:nvPr/>
          </p:nvSpPr>
          <p:spPr>
            <a:xfrm>
              <a:off x="3772725" y="2871100"/>
              <a:ext cx="50900" cy="50900"/>
            </a:xfrm>
            <a:custGeom>
              <a:rect b="b" l="l" r="r" t="t"/>
              <a:pathLst>
                <a:path extrusionOk="0" h="2036" w="2036">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1"/>
            <p:cNvSpPr/>
            <p:nvPr/>
          </p:nvSpPr>
          <p:spPr>
            <a:xfrm>
              <a:off x="3700325" y="2871100"/>
              <a:ext cx="50925" cy="50900"/>
            </a:xfrm>
            <a:custGeom>
              <a:rect b="b" l="l" r="r" t="t"/>
              <a:pathLst>
                <a:path extrusionOk="0" h="2036" w="2037">
                  <a:moveTo>
                    <a:pt x="1033" y="0"/>
                  </a:moveTo>
                  <a:cubicBezTo>
                    <a:pt x="460" y="0"/>
                    <a:pt x="1" y="459"/>
                    <a:pt x="30" y="1032"/>
                  </a:cubicBezTo>
                  <a:cubicBezTo>
                    <a:pt x="30" y="1577"/>
                    <a:pt x="460" y="2035"/>
                    <a:pt x="1033" y="2035"/>
                  </a:cubicBezTo>
                  <a:cubicBezTo>
                    <a:pt x="1578" y="2035"/>
                    <a:pt x="2036" y="1577"/>
                    <a:pt x="2036" y="1032"/>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1"/>
            <p:cNvSpPr/>
            <p:nvPr/>
          </p:nvSpPr>
          <p:spPr>
            <a:xfrm>
              <a:off x="3628675" y="2871100"/>
              <a:ext cx="50175" cy="50900"/>
            </a:xfrm>
            <a:custGeom>
              <a:rect b="b" l="l" r="r" t="t"/>
              <a:pathLst>
                <a:path extrusionOk="0" h="2036" w="2007">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1"/>
            <p:cNvSpPr/>
            <p:nvPr/>
          </p:nvSpPr>
          <p:spPr>
            <a:xfrm>
              <a:off x="4422025" y="3232300"/>
              <a:ext cx="50900" cy="50175"/>
            </a:xfrm>
            <a:custGeom>
              <a:rect b="b" l="l" r="r" t="t"/>
              <a:pathLst>
                <a:path extrusionOk="0" h="2007" w="2036">
                  <a:moveTo>
                    <a:pt x="1032" y="0"/>
                  </a:moveTo>
                  <a:cubicBezTo>
                    <a:pt x="459" y="0"/>
                    <a:pt x="0" y="459"/>
                    <a:pt x="0" y="1003"/>
                  </a:cubicBezTo>
                  <a:cubicBezTo>
                    <a:pt x="0" y="1548"/>
                    <a:pt x="459" y="2007"/>
                    <a:pt x="1032" y="2007"/>
                  </a:cubicBezTo>
                  <a:cubicBezTo>
                    <a:pt x="1577" y="2007"/>
                    <a:pt x="2036" y="1548"/>
                    <a:pt x="2036" y="1003"/>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1"/>
            <p:cNvSpPr/>
            <p:nvPr/>
          </p:nvSpPr>
          <p:spPr>
            <a:xfrm>
              <a:off x="4422025" y="3159900"/>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1"/>
            <p:cNvSpPr/>
            <p:nvPr/>
          </p:nvSpPr>
          <p:spPr>
            <a:xfrm>
              <a:off x="4422025" y="3087525"/>
              <a:ext cx="50900" cy="50900"/>
            </a:xfrm>
            <a:custGeom>
              <a:rect b="b" l="l" r="r" t="t"/>
              <a:pathLst>
                <a:path extrusionOk="0" h="2036" w="2036">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1"/>
            <p:cNvSpPr/>
            <p:nvPr/>
          </p:nvSpPr>
          <p:spPr>
            <a:xfrm>
              <a:off x="4350350" y="3303950"/>
              <a:ext cx="50200" cy="50925"/>
            </a:xfrm>
            <a:custGeom>
              <a:rect b="b" l="l" r="r" t="t"/>
              <a:pathLst>
                <a:path extrusionOk="0" h="2037" w="2008">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1"/>
            <p:cNvSpPr/>
            <p:nvPr/>
          </p:nvSpPr>
          <p:spPr>
            <a:xfrm>
              <a:off x="4350350" y="3232300"/>
              <a:ext cx="50200" cy="50175"/>
            </a:xfrm>
            <a:custGeom>
              <a:rect b="b" l="l" r="r" t="t"/>
              <a:pathLst>
                <a:path extrusionOk="0" h="2007" w="2008">
                  <a:moveTo>
                    <a:pt x="1004" y="0"/>
                  </a:moveTo>
                  <a:cubicBezTo>
                    <a:pt x="459" y="0"/>
                    <a:pt x="1" y="459"/>
                    <a:pt x="1" y="1003"/>
                  </a:cubicBezTo>
                  <a:cubicBezTo>
                    <a:pt x="1" y="1548"/>
                    <a:pt x="459" y="2007"/>
                    <a:pt x="1004" y="2007"/>
                  </a:cubicBezTo>
                  <a:cubicBezTo>
                    <a:pt x="1549" y="2007"/>
                    <a:pt x="2007" y="1548"/>
                    <a:pt x="2007" y="1003"/>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1"/>
            <p:cNvSpPr/>
            <p:nvPr/>
          </p:nvSpPr>
          <p:spPr>
            <a:xfrm>
              <a:off x="4350350" y="3159900"/>
              <a:ext cx="50200" cy="50200"/>
            </a:xfrm>
            <a:custGeom>
              <a:rect b="b" l="l" r="r" t="t"/>
              <a:pathLst>
                <a:path extrusionOk="0" h="2008" w="2008">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1"/>
            <p:cNvSpPr/>
            <p:nvPr/>
          </p:nvSpPr>
          <p:spPr>
            <a:xfrm>
              <a:off x="4350350" y="3087525"/>
              <a:ext cx="50200" cy="50900"/>
            </a:xfrm>
            <a:custGeom>
              <a:rect b="b" l="l" r="r" t="t"/>
              <a:pathLst>
                <a:path extrusionOk="0" h="2036" w="2008">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1"/>
            <p:cNvSpPr/>
            <p:nvPr/>
          </p:nvSpPr>
          <p:spPr>
            <a:xfrm>
              <a:off x="4350350" y="3015850"/>
              <a:ext cx="50200" cy="50200"/>
            </a:xfrm>
            <a:custGeom>
              <a:rect b="b" l="l" r="r" t="t"/>
              <a:pathLst>
                <a:path extrusionOk="0" h="2008" w="2008">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1"/>
            <p:cNvSpPr/>
            <p:nvPr/>
          </p:nvSpPr>
          <p:spPr>
            <a:xfrm>
              <a:off x="4277975" y="3376350"/>
              <a:ext cx="50200" cy="50900"/>
            </a:xfrm>
            <a:custGeom>
              <a:rect b="b" l="l" r="r" t="t"/>
              <a:pathLst>
                <a:path extrusionOk="0" h="2036" w="2008">
                  <a:moveTo>
                    <a:pt x="1004" y="0"/>
                  </a:moveTo>
                  <a:cubicBezTo>
                    <a:pt x="459" y="0"/>
                    <a:pt x="0" y="459"/>
                    <a:pt x="0" y="1003"/>
                  </a:cubicBezTo>
                  <a:cubicBezTo>
                    <a:pt x="0" y="1577"/>
                    <a:pt x="459" y="2035"/>
                    <a:pt x="1004" y="2035"/>
                  </a:cubicBezTo>
                  <a:cubicBezTo>
                    <a:pt x="1577" y="2035"/>
                    <a:pt x="2007" y="1577"/>
                    <a:pt x="2007" y="1003"/>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1"/>
            <p:cNvSpPr/>
            <p:nvPr/>
          </p:nvSpPr>
          <p:spPr>
            <a:xfrm>
              <a:off x="4277975" y="3303950"/>
              <a:ext cx="50200" cy="50925"/>
            </a:xfrm>
            <a:custGeom>
              <a:rect b="b" l="l" r="r" t="t"/>
              <a:pathLst>
                <a:path extrusionOk="0" h="2037" w="2008">
                  <a:moveTo>
                    <a:pt x="1004" y="1"/>
                  </a:moveTo>
                  <a:cubicBezTo>
                    <a:pt x="459" y="1"/>
                    <a:pt x="0" y="459"/>
                    <a:pt x="0" y="1033"/>
                  </a:cubicBezTo>
                  <a:cubicBezTo>
                    <a:pt x="0"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1"/>
            <p:cNvSpPr/>
            <p:nvPr/>
          </p:nvSpPr>
          <p:spPr>
            <a:xfrm>
              <a:off x="4277975" y="3087525"/>
              <a:ext cx="50200" cy="50900"/>
            </a:xfrm>
            <a:custGeom>
              <a:rect b="b" l="l" r="r" t="t"/>
              <a:pathLst>
                <a:path extrusionOk="0" h="2036" w="2008">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1"/>
            <p:cNvSpPr/>
            <p:nvPr/>
          </p:nvSpPr>
          <p:spPr>
            <a:xfrm>
              <a:off x="4277975" y="3015850"/>
              <a:ext cx="50200" cy="50200"/>
            </a:xfrm>
            <a:custGeom>
              <a:rect b="b" l="l" r="r" t="t"/>
              <a:pathLst>
                <a:path extrusionOk="0" h="2008" w="2008">
                  <a:moveTo>
                    <a:pt x="1004" y="1"/>
                  </a:moveTo>
                  <a:cubicBezTo>
                    <a:pt x="459" y="1"/>
                    <a:pt x="0" y="459"/>
                    <a:pt x="0" y="1004"/>
                  </a:cubicBezTo>
                  <a:cubicBezTo>
                    <a:pt x="0"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1"/>
            <p:cNvSpPr/>
            <p:nvPr/>
          </p:nvSpPr>
          <p:spPr>
            <a:xfrm>
              <a:off x="4277975" y="2943475"/>
              <a:ext cx="50200" cy="50900"/>
            </a:xfrm>
            <a:custGeom>
              <a:rect b="b" l="l" r="r" t="t"/>
              <a:pathLst>
                <a:path extrusionOk="0" h="2036" w="2008">
                  <a:moveTo>
                    <a:pt x="1004" y="0"/>
                  </a:moveTo>
                  <a:cubicBezTo>
                    <a:pt x="459" y="0"/>
                    <a:pt x="0" y="459"/>
                    <a:pt x="0" y="1004"/>
                  </a:cubicBezTo>
                  <a:cubicBezTo>
                    <a:pt x="0"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1"/>
            <p:cNvSpPr/>
            <p:nvPr/>
          </p:nvSpPr>
          <p:spPr>
            <a:xfrm>
              <a:off x="4205600" y="3737550"/>
              <a:ext cx="50900" cy="50175"/>
            </a:xfrm>
            <a:custGeom>
              <a:rect b="b" l="l" r="r" t="t"/>
              <a:pathLst>
                <a:path extrusionOk="0" h="2007" w="2036">
                  <a:moveTo>
                    <a:pt x="1032" y="0"/>
                  </a:moveTo>
                  <a:cubicBezTo>
                    <a:pt x="459" y="0"/>
                    <a:pt x="0" y="430"/>
                    <a:pt x="0" y="1003"/>
                  </a:cubicBezTo>
                  <a:cubicBezTo>
                    <a:pt x="0" y="1548"/>
                    <a:pt x="459" y="2007"/>
                    <a:pt x="1032" y="2007"/>
                  </a:cubicBezTo>
                  <a:cubicBezTo>
                    <a:pt x="1577" y="2007"/>
                    <a:pt x="2035" y="1548"/>
                    <a:pt x="2035" y="1003"/>
                  </a:cubicBezTo>
                  <a:cubicBezTo>
                    <a:pt x="2035" y="430"/>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1"/>
            <p:cNvSpPr/>
            <p:nvPr/>
          </p:nvSpPr>
          <p:spPr>
            <a:xfrm>
              <a:off x="4205600" y="3665150"/>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1"/>
            <p:cNvSpPr/>
            <p:nvPr/>
          </p:nvSpPr>
          <p:spPr>
            <a:xfrm>
              <a:off x="4205600" y="3592775"/>
              <a:ext cx="50900" cy="50900"/>
            </a:xfrm>
            <a:custGeom>
              <a:rect b="b" l="l" r="r" t="t"/>
              <a:pathLst>
                <a:path extrusionOk="0" h="2036" w="2036">
                  <a:moveTo>
                    <a:pt x="1032" y="0"/>
                  </a:moveTo>
                  <a:cubicBezTo>
                    <a:pt x="459" y="0"/>
                    <a:pt x="0" y="459"/>
                    <a:pt x="0" y="1004"/>
                  </a:cubicBezTo>
                  <a:cubicBezTo>
                    <a:pt x="0" y="1577"/>
                    <a:pt x="459" y="2036"/>
                    <a:pt x="1032" y="2036"/>
                  </a:cubicBezTo>
                  <a:cubicBezTo>
                    <a:pt x="1577" y="2036"/>
                    <a:pt x="2035" y="1577"/>
                    <a:pt x="2035" y="1004"/>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1"/>
            <p:cNvSpPr/>
            <p:nvPr/>
          </p:nvSpPr>
          <p:spPr>
            <a:xfrm>
              <a:off x="4205600" y="3520400"/>
              <a:ext cx="50900" cy="50900"/>
            </a:xfrm>
            <a:custGeom>
              <a:rect b="b" l="l" r="r" t="t"/>
              <a:pathLst>
                <a:path extrusionOk="0" h="2036" w="2036">
                  <a:moveTo>
                    <a:pt x="1032" y="0"/>
                  </a:moveTo>
                  <a:cubicBezTo>
                    <a:pt x="459" y="0"/>
                    <a:pt x="0" y="459"/>
                    <a:pt x="0" y="1032"/>
                  </a:cubicBezTo>
                  <a:cubicBezTo>
                    <a:pt x="0" y="1577"/>
                    <a:pt x="459" y="2035"/>
                    <a:pt x="1032" y="2035"/>
                  </a:cubicBezTo>
                  <a:cubicBezTo>
                    <a:pt x="1577" y="2035"/>
                    <a:pt x="2035" y="1577"/>
                    <a:pt x="2035" y="1032"/>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1"/>
            <p:cNvSpPr/>
            <p:nvPr/>
          </p:nvSpPr>
          <p:spPr>
            <a:xfrm>
              <a:off x="4205600" y="3448725"/>
              <a:ext cx="50900" cy="50200"/>
            </a:xfrm>
            <a:custGeom>
              <a:rect b="b" l="l" r="r" t="t"/>
              <a:pathLst>
                <a:path extrusionOk="0" h="2008" w="2036">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p:nvPr/>
          </p:nvSpPr>
          <p:spPr>
            <a:xfrm>
              <a:off x="4205600" y="3376350"/>
              <a:ext cx="50900" cy="50900"/>
            </a:xfrm>
            <a:custGeom>
              <a:rect b="b" l="l" r="r" t="t"/>
              <a:pathLst>
                <a:path extrusionOk="0" h="2036" w="2036">
                  <a:moveTo>
                    <a:pt x="1032" y="0"/>
                  </a:moveTo>
                  <a:cubicBezTo>
                    <a:pt x="459" y="0"/>
                    <a:pt x="0" y="459"/>
                    <a:pt x="0" y="1003"/>
                  </a:cubicBezTo>
                  <a:cubicBezTo>
                    <a:pt x="0" y="1577"/>
                    <a:pt x="459" y="2035"/>
                    <a:pt x="1032" y="2035"/>
                  </a:cubicBezTo>
                  <a:cubicBezTo>
                    <a:pt x="1577" y="2035"/>
                    <a:pt x="2035" y="1577"/>
                    <a:pt x="2035" y="1003"/>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p:nvPr/>
          </p:nvSpPr>
          <p:spPr>
            <a:xfrm>
              <a:off x="4205600" y="2943475"/>
              <a:ext cx="50900" cy="50900"/>
            </a:xfrm>
            <a:custGeom>
              <a:rect b="b" l="l" r="r" t="t"/>
              <a:pathLst>
                <a:path extrusionOk="0" h="2036" w="2036">
                  <a:moveTo>
                    <a:pt x="1032" y="0"/>
                  </a:moveTo>
                  <a:cubicBezTo>
                    <a:pt x="459" y="0"/>
                    <a:pt x="0" y="459"/>
                    <a:pt x="0" y="1004"/>
                  </a:cubicBezTo>
                  <a:cubicBezTo>
                    <a:pt x="0" y="1577"/>
                    <a:pt x="459" y="2036"/>
                    <a:pt x="1032" y="2036"/>
                  </a:cubicBezTo>
                  <a:cubicBezTo>
                    <a:pt x="1577" y="2036"/>
                    <a:pt x="2035" y="1577"/>
                    <a:pt x="2035" y="1004"/>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a:off x="4205600" y="2871100"/>
              <a:ext cx="50900" cy="50900"/>
            </a:xfrm>
            <a:custGeom>
              <a:rect b="b" l="l" r="r" t="t"/>
              <a:pathLst>
                <a:path extrusionOk="0" h="2036" w="2036">
                  <a:moveTo>
                    <a:pt x="1032" y="0"/>
                  </a:moveTo>
                  <a:cubicBezTo>
                    <a:pt x="459" y="0"/>
                    <a:pt x="0" y="459"/>
                    <a:pt x="0" y="1032"/>
                  </a:cubicBezTo>
                  <a:cubicBezTo>
                    <a:pt x="0" y="1577"/>
                    <a:pt x="459" y="2035"/>
                    <a:pt x="1032" y="2035"/>
                  </a:cubicBezTo>
                  <a:cubicBezTo>
                    <a:pt x="1577" y="2035"/>
                    <a:pt x="2035" y="1577"/>
                    <a:pt x="2035" y="1032"/>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1"/>
            <p:cNvSpPr/>
            <p:nvPr/>
          </p:nvSpPr>
          <p:spPr>
            <a:xfrm>
              <a:off x="4133925" y="3809200"/>
              <a:ext cx="50200" cy="50925"/>
            </a:xfrm>
            <a:custGeom>
              <a:rect b="b" l="l" r="r" t="t"/>
              <a:pathLst>
                <a:path extrusionOk="0" h="2037" w="2008">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a:off x="4133925" y="3737550"/>
              <a:ext cx="50200" cy="50175"/>
            </a:xfrm>
            <a:custGeom>
              <a:rect b="b" l="l" r="r" t="t"/>
              <a:pathLst>
                <a:path extrusionOk="0" h="2007" w="2008">
                  <a:moveTo>
                    <a:pt x="1004" y="0"/>
                  </a:moveTo>
                  <a:cubicBezTo>
                    <a:pt x="459" y="0"/>
                    <a:pt x="0" y="430"/>
                    <a:pt x="0" y="1003"/>
                  </a:cubicBezTo>
                  <a:cubicBezTo>
                    <a:pt x="0" y="1548"/>
                    <a:pt x="459" y="2007"/>
                    <a:pt x="1004" y="2007"/>
                  </a:cubicBezTo>
                  <a:cubicBezTo>
                    <a:pt x="1548" y="2007"/>
                    <a:pt x="2007" y="1548"/>
                    <a:pt x="2007" y="1003"/>
                  </a:cubicBezTo>
                  <a:cubicBezTo>
                    <a:pt x="2007" y="430"/>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p:nvPr/>
          </p:nvSpPr>
          <p:spPr>
            <a:xfrm>
              <a:off x="4133925" y="2871100"/>
              <a:ext cx="50200" cy="50900"/>
            </a:xfrm>
            <a:custGeom>
              <a:rect b="b" l="l" r="r" t="t"/>
              <a:pathLst>
                <a:path extrusionOk="0" h="2036" w="2008">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
            <p:cNvSpPr/>
            <p:nvPr/>
          </p:nvSpPr>
          <p:spPr>
            <a:xfrm>
              <a:off x="4133925" y="2799425"/>
              <a:ext cx="50200" cy="50200"/>
            </a:xfrm>
            <a:custGeom>
              <a:rect b="b" l="l" r="r" t="t"/>
              <a:pathLst>
                <a:path extrusionOk="0" h="2008" w="2008">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1"/>
            <p:cNvSpPr/>
            <p:nvPr/>
          </p:nvSpPr>
          <p:spPr>
            <a:xfrm>
              <a:off x="4061550" y="4025650"/>
              <a:ext cx="50175" cy="50900"/>
            </a:xfrm>
            <a:custGeom>
              <a:rect b="b" l="l" r="r" t="t"/>
              <a:pathLst>
                <a:path extrusionOk="0" h="2036" w="2007">
                  <a:moveTo>
                    <a:pt x="1003" y="0"/>
                  </a:moveTo>
                  <a:cubicBezTo>
                    <a:pt x="459" y="0"/>
                    <a:pt x="0" y="459"/>
                    <a:pt x="0" y="1032"/>
                  </a:cubicBezTo>
                  <a:cubicBezTo>
                    <a:pt x="0" y="1577"/>
                    <a:pt x="459" y="2035"/>
                    <a:pt x="1003" y="2035"/>
                  </a:cubicBezTo>
                  <a:cubicBezTo>
                    <a:pt x="1577" y="2035"/>
                    <a:pt x="2007" y="1577"/>
                    <a:pt x="2007" y="1032"/>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1"/>
            <p:cNvSpPr/>
            <p:nvPr/>
          </p:nvSpPr>
          <p:spPr>
            <a:xfrm>
              <a:off x="4061550" y="3953975"/>
              <a:ext cx="50175" cy="50200"/>
            </a:xfrm>
            <a:custGeom>
              <a:rect b="b" l="l" r="r" t="t"/>
              <a:pathLst>
                <a:path extrusionOk="0" h="2008" w="2007">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1"/>
            <p:cNvSpPr/>
            <p:nvPr/>
          </p:nvSpPr>
          <p:spPr>
            <a:xfrm>
              <a:off x="4061550" y="3881600"/>
              <a:ext cx="50175" cy="50900"/>
            </a:xfrm>
            <a:custGeom>
              <a:rect b="b" l="l" r="r" t="t"/>
              <a:pathLst>
                <a:path extrusionOk="0" h="2036" w="2007">
                  <a:moveTo>
                    <a:pt x="1003" y="0"/>
                  </a:moveTo>
                  <a:cubicBezTo>
                    <a:pt x="459" y="0"/>
                    <a:pt x="0" y="459"/>
                    <a:pt x="0" y="1003"/>
                  </a:cubicBezTo>
                  <a:cubicBezTo>
                    <a:pt x="0" y="1577"/>
                    <a:pt x="459" y="2035"/>
                    <a:pt x="1003" y="2035"/>
                  </a:cubicBezTo>
                  <a:cubicBezTo>
                    <a:pt x="1577" y="2035"/>
                    <a:pt x="2007" y="1577"/>
                    <a:pt x="2007" y="1003"/>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1"/>
            <p:cNvSpPr/>
            <p:nvPr/>
          </p:nvSpPr>
          <p:spPr>
            <a:xfrm>
              <a:off x="4061550" y="3809200"/>
              <a:ext cx="50175" cy="50925"/>
            </a:xfrm>
            <a:custGeom>
              <a:rect b="b" l="l" r="r" t="t"/>
              <a:pathLst>
                <a:path extrusionOk="0" h="2037" w="2007">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1"/>
            <p:cNvSpPr/>
            <p:nvPr/>
          </p:nvSpPr>
          <p:spPr>
            <a:xfrm>
              <a:off x="4061550" y="2727050"/>
              <a:ext cx="50175" cy="50175"/>
            </a:xfrm>
            <a:custGeom>
              <a:rect b="b" l="l" r="r" t="t"/>
              <a:pathLst>
                <a:path extrusionOk="0" h="2007" w="2007">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3989150" y="4025650"/>
              <a:ext cx="50925" cy="50900"/>
            </a:xfrm>
            <a:custGeom>
              <a:rect b="b" l="l" r="r" t="t"/>
              <a:pathLst>
                <a:path extrusionOk="0" h="2036" w="2037">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3989150" y="2727050"/>
              <a:ext cx="50925" cy="50175"/>
            </a:xfrm>
            <a:custGeom>
              <a:rect b="b" l="l" r="r" t="t"/>
              <a:pathLst>
                <a:path extrusionOk="0" h="2007" w="2037">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p:nvPr/>
          </p:nvSpPr>
          <p:spPr>
            <a:xfrm>
              <a:off x="3989150" y="2654650"/>
              <a:ext cx="50925" cy="50925"/>
            </a:xfrm>
            <a:custGeom>
              <a:rect b="b" l="l" r="r" t="t"/>
              <a:pathLst>
                <a:path extrusionOk="0" h="2037" w="2037">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1"/>
            <p:cNvSpPr/>
            <p:nvPr/>
          </p:nvSpPr>
          <p:spPr>
            <a:xfrm>
              <a:off x="3917500" y="4025650"/>
              <a:ext cx="50175" cy="50900"/>
            </a:xfrm>
            <a:custGeom>
              <a:rect b="b" l="l" r="r" t="t"/>
              <a:pathLst>
                <a:path extrusionOk="0" h="2036" w="2007">
                  <a:moveTo>
                    <a:pt x="1003" y="0"/>
                  </a:moveTo>
                  <a:cubicBezTo>
                    <a:pt x="459" y="0"/>
                    <a:pt x="0" y="459"/>
                    <a:pt x="0" y="1032"/>
                  </a:cubicBezTo>
                  <a:cubicBezTo>
                    <a:pt x="0" y="1577"/>
                    <a:pt x="459" y="2035"/>
                    <a:pt x="1003" y="2035"/>
                  </a:cubicBezTo>
                  <a:cubicBezTo>
                    <a:pt x="1548" y="2035"/>
                    <a:pt x="2007" y="1577"/>
                    <a:pt x="2007" y="1032"/>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p:nvPr/>
          </p:nvSpPr>
          <p:spPr>
            <a:xfrm>
              <a:off x="3917500" y="2727050"/>
              <a:ext cx="50175" cy="50175"/>
            </a:xfrm>
            <a:custGeom>
              <a:rect b="b" l="l" r="r" t="t"/>
              <a:pathLst>
                <a:path extrusionOk="0" h="2007" w="2007">
                  <a:moveTo>
                    <a:pt x="1003" y="0"/>
                  </a:moveTo>
                  <a:cubicBezTo>
                    <a:pt x="459" y="0"/>
                    <a:pt x="0" y="459"/>
                    <a:pt x="0" y="1004"/>
                  </a:cubicBezTo>
                  <a:cubicBezTo>
                    <a:pt x="0" y="1577"/>
                    <a:pt x="459" y="2007"/>
                    <a:pt x="1003" y="2007"/>
                  </a:cubicBezTo>
                  <a:cubicBezTo>
                    <a:pt x="1548" y="2007"/>
                    <a:pt x="2007" y="1577"/>
                    <a:pt x="2007" y="1004"/>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1"/>
            <p:cNvSpPr/>
            <p:nvPr/>
          </p:nvSpPr>
          <p:spPr>
            <a:xfrm>
              <a:off x="3917500" y="2654650"/>
              <a:ext cx="50175" cy="50925"/>
            </a:xfrm>
            <a:custGeom>
              <a:rect b="b" l="l" r="r" t="t"/>
              <a:pathLst>
                <a:path extrusionOk="0" h="2037" w="2007">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1"/>
            <p:cNvSpPr/>
            <p:nvPr/>
          </p:nvSpPr>
          <p:spPr>
            <a:xfrm>
              <a:off x="3845100" y="4025650"/>
              <a:ext cx="50200" cy="50900"/>
            </a:xfrm>
            <a:custGeom>
              <a:rect b="b" l="l" r="r" t="t"/>
              <a:pathLst>
                <a:path extrusionOk="0" h="2036" w="2008">
                  <a:moveTo>
                    <a:pt x="1004" y="0"/>
                  </a:moveTo>
                  <a:cubicBezTo>
                    <a:pt x="459" y="0"/>
                    <a:pt x="1" y="459"/>
                    <a:pt x="1" y="1032"/>
                  </a:cubicBezTo>
                  <a:cubicBezTo>
                    <a:pt x="1" y="1577"/>
                    <a:pt x="459" y="2035"/>
                    <a:pt x="1004" y="2035"/>
                  </a:cubicBezTo>
                  <a:cubicBezTo>
                    <a:pt x="1577" y="2035"/>
                    <a:pt x="2007" y="1577"/>
                    <a:pt x="2007" y="1032"/>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1"/>
            <p:cNvSpPr/>
            <p:nvPr/>
          </p:nvSpPr>
          <p:spPr>
            <a:xfrm>
              <a:off x="3845100" y="3953975"/>
              <a:ext cx="50200" cy="50200"/>
            </a:xfrm>
            <a:custGeom>
              <a:rect b="b" l="l" r="r" t="t"/>
              <a:pathLst>
                <a:path extrusionOk="0" h="2008" w="2008">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1"/>
            <p:cNvSpPr/>
            <p:nvPr/>
          </p:nvSpPr>
          <p:spPr>
            <a:xfrm>
              <a:off x="3845100" y="2727050"/>
              <a:ext cx="50200" cy="50175"/>
            </a:xfrm>
            <a:custGeom>
              <a:rect b="b" l="l" r="r" t="t"/>
              <a:pathLst>
                <a:path extrusionOk="0" h="2007" w="2008">
                  <a:moveTo>
                    <a:pt x="1004" y="0"/>
                  </a:moveTo>
                  <a:cubicBezTo>
                    <a:pt x="459" y="0"/>
                    <a:pt x="1" y="459"/>
                    <a:pt x="1" y="1004"/>
                  </a:cubicBezTo>
                  <a:cubicBezTo>
                    <a:pt x="1"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1"/>
            <p:cNvSpPr/>
            <p:nvPr/>
          </p:nvSpPr>
          <p:spPr>
            <a:xfrm>
              <a:off x="3845100" y="2654650"/>
              <a:ext cx="50200" cy="50925"/>
            </a:xfrm>
            <a:custGeom>
              <a:rect b="b" l="l" r="r" t="t"/>
              <a:pathLst>
                <a:path extrusionOk="0" h="2037" w="2008">
                  <a:moveTo>
                    <a:pt x="1004" y="1"/>
                  </a:moveTo>
                  <a:cubicBezTo>
                    <a:pt x="459" y="1"/>
                    <a:pt x="1" y="460"/>
                    <a:pt x="1" y="1033"/>
                  </a:cubicBezTo>
                  <a:cubicBezTo>
                    <a:pt x="1"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1"/>
            <p:cNvSpPr/>
            <p:nvPr/>
          </p:nvSpPr>
          <p:spPr>
            <a:xfrm>
              <a:off x="3772725" y="3953975"/>
              <a:ext cx="50900" cy="50200"/>
            </a:xfrm>
            <a:custGeom>
              <a:rect b="b" l="l" r="r" t="t"/>
              <a:pathLst>
                <a:path extrusionOk="0" h="2008" w="2036">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p:nvPr/>
          </p:nvSpPr>
          <p:spPr>
            <a:xfrm>
              <a:off x="3769850" y="3881625"/>
              <a:ext cx="57350" cy="50525"/>
            </a:xfrm>
            <a:custGeom>
              <a:rect b="b" l="l" r="r" t="t"/>
              <a:pathLst>
                <a:path extrusionOk="0" h="2021" w="2294">
                  <a:moveTo>
                    <a:pt x="1129" y="1"/>
                  </a:moveTo>
                  <a:cubicBezTo>
                    <a:pt x="739" y="1"/>
                    <a:pt x="373" y="243"/>
                    <a:pt x="201" y="630"/>
                  </a:cubicBezTo>
                  <a:cubicBezTo>
                    <a:pt x="1" y="1146"/>
                    <a:pt x="230" y="1748"/>
                    <a:pt x="746" y="1948"/>
                  </a:cubicBezTo>
                  <a:cubicBezTo>
                    <a:pt x="871" y="1997"/>
                    <a:pt x="1002" y="2021"/>
                    <a:pt x="1131" y="2021"/>
                  </a:cubicBezTo>
                  <a:cubicBezTo>
                    <a:pt x="1531" y="2021"/>
                    <a:pt x="1913" y="1794"/>
                    <a:pt x="2065" y="1404"/>
                  </a:cubicBezTo>
                  <a:cubicBezTo>
                    <a:pt x="2294" y="888"/>
                    <a:pt x="2036" y="286"/>
                    <a:pt x="1520" y="85"/>
                  </a:cubicBezTo>
                  <a:cubicBezTo>
                    <a:pt x="1391" y="28"/>
                    <a:pt x="1258" y="1"/>
                    <a:pt x="1129"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3772725" y="3809200"/>
              <a:ext cx="50900" cy="50925"/>
            </a:xfrm>
            <a:custGeom>
              <a:rect b="b" l="l" r="r" t="t"/>
              <a:pathLst>
                <a:path extrusionOk="0" h="2037" w="2036">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3772725" y="3665150"/>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p:nvPr/>
          </p:nvSpPr>
          <p:spPr>
            <a:xfrm>
              <a:off x="3772725" y="3592775"/>
              <a:ext cx="50900" cy="50900"/>
            </a:xfrm>
            <a:custGeom>
              <a:rect b="b" l="l" r="r" t="t"/>
              <a:pathLst>
                <a:path extrusionOk="0" h="2036" w="2036">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1"/>
            <p:cNvSpPr/>
            <p:nvPr/>
          </p:nvSpPr>
          <p:spPr>
            <a:xfrm>
              <a:off x="3772725" y="3520400"/>
              <a:ext cx="50900" cy="50900"/>
            </a:xfrm>
            <a:custGeom>
              <a:rect b="b" l="l" r="r" t="t"/>
              <a:pathLst>
                <a:path extrusionOk="0" h="2036" w="2036">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1"/>
            <p:cNvSpPr/>
            <p:nvPr/>
          </p:nvSpPr>
          <p:spPr>
            <a:xfrm>
              <a:off x="3769850" y="3448775"/>
              <a:ext cx="57350" cy="50500"/>
            </a:xfrm>
            <a:custGeom>
              <a:rect b="b" l="l" r="r" t="t"/>
              <a:pathLst>
                <a:path extrusionOk="0" h="2020" w="2294">
                  <a:moveTo>
                    <a:pt x="1129" y="0"/>
                  </a:moveTo>
                  <a:cubicBezTo>
                    <a:pt x="739" y="0"/>
                    <a:pt x="373" y="242"/>
                    <a:pt x="201" y="629"/>
                  </a:cubicBezTo>
                  <a:cubicBezTo>
                    <a:pt x="1" y="1145"/>
                    <a:pt x="230" y="1718"/>
                    <a:pt x="746" y="1948"/>
                  </a:cubicBezTo>
                  <a:cubicBezTo>
                    <a:pt x="871" y="1997"/>
                    <a:pt x="1002" y="2020"/>
                    <a:pt x="1131" y="2020"/>
                  </a:cubicBezTo>
                  <a:cubicBezTo>
                    <a:pt x="1531" y="2020"/>
                    <a:pt x="1913" y="1794"/>
                    <a:pt x="2065" y="1403"/>
                  </a:cubicBezTo>
                  <a:cubicBezTo>
                    <a:pt x="2294" y="887"/>
                    <a:pt x="2036" y="285"/>
                    <a:pt x="1520" y="84"/>
                  </a:cubicBezTo>
                  <a:cubicBezTo>
                    <a:pt x="1391" y="27"/>
                    <a:pt x="1258" y="0"/>
                    <a:pt x="1129"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1"/>
            <p:cNvSpPr/>
            <p:nvPr/>
          </p:nvSpPr>
          <p:spPr>
            <a:xfrm>
              <a:off x="3772725" y="2654650"/>
              <a:ext cx="50900" cy="50925"/>
            </a:xfrm>
            <a:custGeom>
              <a:rect b="b" l="l" r="r" t="t"/>
              <a:pathLst>
                <a:path extrusionOk="0" h="2037" w="2036">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1"/>
            <p:cNvSpPr/>
            <p:nvPr/>
          </p:nvSpPr>
          <p:spPr>
            <a:xfrm>
              <a:off x="3700325" y="3737550"/>
              <a:ext cx="50925" cy="50175"/>
            </a:xfrm>
            <a:custGeom>
              <a:rect b="b" l="l" r="r" t="t"/>
              <a:pathLst>
                <a:path extrusionOk="0" h="2007" w="2037">
                  <a:moveTo>
                    <a:pt x="1033" y="0"/>
                  </a:moveTo>
                  <a:cubicBezTo>
                    <a:pt x="460" y="0"/>
                    <a:pt x="1" y="430"/>
                    <a:pt x="30" y="1003"/>
                  </a:cubicBezTo>
                  <a:cubicBezTo>
                    <a:pt x="30" y="1548"/>
                    <a:pt x="460" y="2007"/>
                    <a:pt x="1033" y="2007"/>
                  </a:cubicBezTo>
                  <a:cubicBezTo>
                    <a:pt x="1578" y="2007"/>
                    <a:pt x="2036" y="1548"/>
                    <a:pt x="2036" y="1003"/>
                  </a:cubicBezTo>
                  <a:cubicBezTo>
                    <a:pt x="2036" y="430"/>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3700325" y="3665150"/>
              <a:ext cx="50925" cy="50200"/>
            </a:xfrm>
            <a:custGeom>
              <a:rect b="b" l="l" r="r" t="t"/>
              <a:pathLst>
                <a:path extrusionOk="0" h="2008" w="2037">
                  <a:moveTo>
                    <a:pt x="1033" y="1"/>
                  </a:moveTo>
                  <a:cubicBezTo>
                    <a:pt x="460" y="1"/>
                    <a:pt x="1" y="459"/>
                    <a:pt x="30" y="1004"/>
                  </a:cubicBezTo>
                  <a:cubicBezTo>
                    <a:pt x="30"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3700325" y="3448725"/>
              <a:ext cx="50925" cy="50200"/>
            </a:xfrm>
            <a:custGeom>
              <a:rect b="b" l="l" r="r" t="t"/>
              <a:pathLst>
                <a:path extrusionOk="0" h="2008" w="2037">
                  <a:moveTo>
                    <a:pt x="1033" y="0"/>
                  </a:moveTo>
                  <a:cubicBezTo>
                    <a:pt x="460" y="0"/>
                    <a:pt x="1" y="459"/>
                    <a:pt x="30" y="1004"/>
                  </a:cubicBezTo>
                  <a:cubicBezTo>
                    <a:pt x="30"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p:nvPr/>
          </p:nvSpPr>
          <p:spPr>
            <a:xfrm>
              <a:off x="3700325" y="3376350"/>
              <a:ext cx="50925" cy="50900"/>
            </a:xfrm>
            <a:custGeom>
              <a:rect b="b" l="l" r="r" t="t"/>
              <a:pathLst>
                <a:path extrusionOk="0" h="2036" w="2037">
                  <a:moveTo>
                    <a:pt x="1033" y="0"/>
                  </a:moveTo>
                  <a:cubicBezTo>
                    <a:pt x="460" y="0"/>
                    <a:pt x="1" y="459"/>
                    <a:pt x="30" y="1003"/>
                  </a:cubicBezTo>
                  <a:cubicBezTo>
                    <a:pt x="30" y="1577"/>
                    <a:pt x="460" y="2035"/>
                    <a:pt x="1033" y="2035"/>
                  </a:cubicBezTo>
                  <a:cubicBezTo>
                    <a:pt x="1578" y="2035"/>
                    <a:pt x="2036" y="1577"/>
                    <a:pt x="2036" y="1003"/>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1"/>
            <p:cNvSpPr/>
            <p:nvPr/>
          </p:nvSpPr>
          <p:spPr>
            <a:xfrm>
              <a:off x="3700325" y="3303950"/>
              <a:ext cx="50925" cy="50925"/>
            </a:xfrm>
            <a:custGeom>
              <a:rect b="b" l="l" r="r" t="t"/>
              <a:pathLst>
                <a:path extrusionOk="0" h="2037" w="2037">
                  <a:moveTo>
                    <a:pt x="1033" y="1"/>
                  </a:moveTo>
                  <a:cubicBezTo>
                    <a:pt x="460" y="1"/>
                    <a:pt x="1" y="459"/>
                    <a:pt x="30" y="1033"/>
                  </a:cubicBezTo>
                  <a:cubicBezTo>
                    <a:pt x="30" y="1577"/>
                    <a:pt x="460" y="2036"/>
                    <a:pt x="1033" y="2036"/>
                  </a:cubicBezTo>
                  <a:cubicBezTo>
                    <a:pt x="1578" y="2036"/>
                    <a:pt x="2036" y="1577"/>
                    <a:pt x="2036" y="1033"/>
                  </a:cubicBezTo>
                  <a:cubicBezTo>
                    <a:pt x="2036" y="459"/>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1"/>
            <p:cNvSpPr/>
            <p:nvPr/>
          </p:nvSpPr>
          <p:spPr>
            <a:xfrm>
              <a:off x="3700325" y="2583000"/>
              <a:ext cx="50925" cy="50175"/>
            </a:xfrm>
            <a:custGeom>
              <a:rect b="b" l="l" r="r" t="t"/>
              <a:pathLst>
                <a:path extrusionOk="0" h="2007" w="2037">
                  <a:moveTo>
                    <a:pt x="1033" y="0"/>
                  </a:moveTo>
                  <a:cubicBezTo>
                    <a:pt x="460" y="0"/>
                    <a:pt x="1" y="459"/>
                    <a:pt x="30" y="1004"/>
                  </a:cubicBezTo>
                  <a:cubicBezTo>
                    <a:pt x="30"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1"/>
            <p:cNvSpPr/>
            <p:nvPr/>
          </p:nvSpPr>
          <p:spPr>
            <a:xfrm>
              <a:off x="3628675" y="3303950"/>
              <a:ext cx="50175" cy="50925"/>
            </a:xfrm>
            <a:custGeom>
              <a:rect b="b" l="l" r="r" t="t"/>
              <a:pathLst>
                <a:path extrusionOk="0" h="2037" w="2007">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1"/>
            <p:cNvSpPr/>
            <p:nvPr/>
          </p:nvSpPr>
          <p:spPr>
            <a:xfrm>
              <a:off x="3628675" y="3232300"/>
              <a:ext cx="50175" cy="50175"/>
            </a:xfrm>
            <a:custGeom>
              <a:rect b="b" l="l" r="r" t="t"/>
              <a:pathLst>
                <a:path extrusionOk="0" h="2007" w="2007">
                  <a:moveTo>
                    <a:pt x="1004" y="0"/>
                  </a:moveTo>
                  <a:cubicBezTo>
                    <a:pt x="459" y="0"/>
                    <a:pt x="0" y="459"/>
                    <a:pt x="0" y="1003"/>
                  </a:cubicBezTo>
                  <a:cubicBezTo>
                    <a:pt x="0" y="1548"/>
                    <a:pt x="459" y="2007"/>
                    <a:pt x="1004" y="2007"/>
                  </a:cubicBezTo>
                  <a:cubicBezTo>
                    <a:pt x="1548" y="2007"/>
                    <a:pt x="2007" y="1548"/>
                    <a:pt x="2007" y="1003"/>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1"/>
            <p:cNvSpPr/>
            <p:nvPr/>
          </p:nvSpPr>
          <p:spPr>
            <a:xfrm>
              <a:off x="3628675" y="2583000"/>
              <a:ext cx="50175" cy="50175"/>
            </a:xfrm>
            <a:custGeom>
              <a:rect b="b" l="l" r="r" t="t"/>
              <a:pathLst>
                <a:path extrusionOk="0" h="2007" w="2007">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1"/>
            <p:cNvSpPr/>
            <p:nvPr/>
          </p:nvSpPr>
          <p:spPr>
            <a:xfrm>
              <a:off x="3556275" y="3232300"/>
              <a:ext cx="50925" cy="50175"/>
            </a:xfrm>
            <a:custGeom>
              <a:rect b="b" l="l" r="r" t="t"/>
              <a:pathLst>
                <a:path extrusionOk="0" h="2007" w="2037">
                  <a:moveTo>
                    <a:pt x="1004" y="0"/>
                  </a:moveTo>
                  <a:cubicBezTo>
                    <a:pt x="460" y="0"/>
                    <a:pt x="1" y="459"/>
                    <a:pt x="1" y="1003"/>
                  </a:cubicBezTo>
                  <a:cubicBezTo>
                    <a:pt x="1" y="1548"/>
                    <a:pt x="460" y="2007"/>
                    <a:pt x="1004" y="2007"/>
                  </a:cubicBezTo>
                  <a:cubicBezTo>
                    <a:pt x="1578" y="2007"/>
                    <a:pt x="2036" y="1548"/>
                    <a:pt x="2036" y="1003"/>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1"/>
            <p:cNvSpPr/>
            <p:nvPr/>
          </p:nvSpPr>
          <p:spPr>
            <a:xfrm>
              <a:off x="3556275" y="2583000"/>
              <a:ext cx="50925" cy="50175"/>
            </a:xfrm>
            <a:custGeom>
              <a:rect b="b" l="l" r="r" t="t"/>
              <a:pathLst>
                <a:path extrusionOk="0" h="2007" w="2037">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1"/>
            <p:cNvSpPr/>
            <p:nvPr/>
          </p:nvSpPr>
          <p:spPr>
            <a:xfrm>
              <a:off x="3556275" y="2510600"/>
              <a:ext cx="50925" cy="50200"/>
            </a:xfrm>
            <a:custGeom>
              <a:rect b="b" l="l" r="r" t="t"/>
              <a:pathLst>
                <a:path extrusionOk="0" h="2008" w="2037">
                  <a:moveTo>
                    <a:pt x="1004" y="1"/>
                  </a:moveTo>
                  <a:cubicBezTo>
                    <a:pt x="460" y="1"/>
                    <a:pt x="1" y="460"/>
                    <a:pt x="1" y="1004"/>
                  </a:cubicBezTo>
                  <a:cubicBezTo>
                    <a:pt x="1" y="1578"/>
                    <a:pt x="460" y="2008"/>
                    <a:pt x="1004" y="2008"/>
                  </a:cubicBezTo>
                  <a:cubicBezTo>
                    <a:pt x="1578" y="2008"/>
                    <a:pt x="2036" y="1578"/>
                    <a:pt x="2036" y="1004"/>
                  </a:cubicBezTo>
                  <a:cubicBezTo>
                    <a:pt x="2036" y="460"/>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1"/>
            <p:cNvSpPr/>
            <p:nvPr/>
          </p:nvSpPr>
          <p:spPr>
            <a:xfrm>
              <a:off x="3483900" y="3232300"/>
              <a:ext cx="50900" cy="50175"/>
            </a:xfrm>
            <a:custGeom>
              <a:rect b="b" l="l" r="r" t="t"/>
              <a:pathLst>
                <a:path extrusionOk="0" h="2007" w="2036">
                  <a:moveTo>
                    <a:pt x="1033" y="0"/>
                  </a:moveTo>
                  <a:cubicBezTo>
                    <a:pt x="459" y="0"/>
                    <a:pt x="1" y="459"/>
                    <a:pt x="1" y="1003"/>
                  </a:cubicBezTo>
                  <a:cubicBezTo>
                    <a:pt x="1" y="1548"/>
                    <a:pt x="459" y="2007"/>
                    <a:pt x="1033" y="2007"/>
                  </a:cubicBezTo>
                  <a:cubicBezTo>
                    <a:pt x="1577" y="2007"/>
                    <a:pt x="2036" y="1548"/>
                    <a:pt x="2036" y="1003"/>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1"/>
            <p:cNvSpPr/>
            <p:nvPr/>
          </p:nvSpPr>
          <p:spPr>
            <a:xfrm>
              <a:off x="3483900" y="2583000"/>
              <a:ext cx="50900" cy="50175"/>
            </a:xfrm>
            <a:custGeom>
              <a:rect b="b" l="l" r="r" t="t"/>
              <a:pathLst>
                <a:path extrusionOk="0" h="2007" w="2036">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1"/>
            <p:cNvSpPr/>
            <p:nvPr/>
          </p:nvSpPr>
          <p:spPr>
            <a:xfrm>
              <a:off x="3483900" y="2510600"/>
              <a:ext cx="50900" cy="50200"/>
            </a:xfrm>
            <a:custGeom>
              <a:rect b="b" l="l" r="r" t="t"/>
              <a:pathLst>
                <a:path extrusionOk="0" h="2008" w="2036">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a:off x="3412225" y="3232300"/>
              <a:ext cx="50200" cy="50175"/>
            </a:xfrm>
            <a:custGeom>
              <a:rect b="b" l="l" r="r" t="t"/>
              <a:pathLst>
                <a:path extrusionOk="0" h="2007" w="2008">
                  <a:moveTo>
                    <a:pt x="1004" y="0"/>
                  </a:moveTo>
                  <a:cubicBezTo>
                    <a:pt x="460" y="0"/>
                    <a:pt x="1" y="459"/>
                    <a:pt x="1" y="1003"/>
                  </a:cubicBezTo>
                  <a:cubicBezTo>
                    <a:pt x="1" y="1548"/>
                    <a:pt x="460" y="2007"/>
                    <a:pt x="1004" y="2007"/>
                  </a:cubicBezTo>
                  <a:cubicBezTo>
                    <a:pt x="1549" y="2007"/>
                    <a:pt x="2008" y="1548"/>
                    <a:pt x="2008" y="1003"/>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1"/>
            <p:cNvSpPr/>
            <p:nvPr/>
          </p:nvSpPr>
          <p:spPr>
            <a:xfrm>
              <a:off x="3412225" y="3159900"/>
              <a:ext cx="50200" cy="50200"/>
            </a:xfrm>
            <a:custGeom>
              <a:rect b="b" l="l" r="r" t="t"/>
              <a:pathLst>
                <a:path extrusionOk="0" h="2008" w="2008">
                  <a:moveTo>
                    <a:pt x="1004" y="1"/>
                  </a:moveTo>
                  <a:cubicBezTo>
                    <a:pt x="460" y="1"/>
                    <a:pt x="1" y="459"/>
                    <a:pt x="1" y="1004"/>
                  </a:cubicBezTo>
                  <a:cubicBezTo>
                    <a:pt x="1" y="1577"/>
                    <a:pt x="460"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1"/>
            <p:cNvSpPr/>
            <p:nvPr/>
          </p:nvSpPr>
          <p:spPr>
            <a:xfrm>
              <a:off x="3412225" y="2583000"/>
              <a:ext cx="50200" cy="50175"/>
            </a:xfrm>
            <a:custGeom>
              <a:rect b="b" l="l" r="r" t="t"/>
              <a:pathLst>
                <a:path extrusionOk="0" h="2007" w="2008">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1"/>
            <p:cNvSpPr/>
            <p:nvPr/>
          </p:nvSpPr>
          <p:spPr>
            <a:xfrm>
              <a:off x="3412225" y="2510600"/>
              <a:ext cx="50200" cy="50200"/>
            </a:xfrm>
            <a:custGeom>
              <a:rect b="b" l="l" r="r" t="t"/>
              <a:pathLst>
                <a:path extrusionOk="0" h="2008" w="2008">
                  <a:moveTo>
                    <a:pt x="1004" y="1"/>
                  </a:moveTo>
                  <a:cubicBezTo>
                    <a:pt x="460" y="1"/>
                    <a:pt x="1" y="460"/>
                    <a:pt x="1" y="1004"/>
                  </a:cubicBezTo>
                  <a:cubicBezTo>
                    <a:pt x="1" y="1578"/>
                    <a:pt x="460" y="2008"/>
                    <a:pt x="1004" y="2008"/>
                  </a:cubicBezTo>
                  <a:cubicBezTo>
                    <a:pt x="1549" y="2008"/>
                    <a:pt x="2008" y="1578"/>
                    <a:pt x="2008" y="1004"/>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1"/>
            <p:cNvSpPr/>
            <p:nvPr/>
          </p:nvSpPr>
          <p:spPr>
            <a:xfrm>
              <a:off x="3339850" y="3159900"/>
              <a:ext cx="50900" cy="50200"/>
            </a:xfrm>
            <a:custGeom>
              <a:rect b="b" l="l" r="r" t="t"/>
              <a:pathLst>
                <a:path extrusionOk="0" h="2008" w="2036">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1"/>
            <p:cNvSpPr/>
            <p:nvPr/>
          </p:nvSpPr>
          <p:spPr>
            <a:xfrm>
              <a:off x="3339850" y="2727050"/>
              <a:ext cx="50200" cy="50175"/>
            </a:xfrm>
            <a:custGeom>
              <a:rect b="b" l="l" r="r" t="t"/>
              <a:pathLst>
                <a:path extrusionOk="0" h="2007" w="2008">
                  <a:moveTo>
                    <a:pt x="1004" y="0"/>
                  </a:moveTo>
                  <a:cubicBezTo>
                    <a:pt x="459" y="0"/>
                    <a:pt x="1" y="459"/>
                    <a:pt x="1" y="1004"/>
                  </a:cubicBezTo>
                  <a:cubicBezTo>
                    <a:pt x="1"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1"/>
            <p:cNvSpPr/>
            <p:nvPr/>
          </p:nvSpPr>
          <p:spPr>
            <a:xfrm>
              <a:off x="3339850" y="2654650"/>
              <a:ext cx="50900" cy="50925"/>
            </a:xfrm>
            <a:custGeom>
              <a:rect b="b" l="l" r="r" t="t"/>
              <a:pathLst>
                <a:path extrusionOk="0" h="2037" w="2036">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1"/>
            <p:cNvSpPr/>
            <p:nvPr/>
          </p:nvSpPr>
          <p:spPr>
            <a:xfrm>
              <a:off x="3339850" y="2583000"/>
              <a:ext cx="50900" cy="50175"/>
            </a:xfrm>
            <a:custGeom>
              <a:rect b="b" l="l" r="r" t="t"/>
              <a:pathLst>
                <a:path extrusionOk="0" h="2007" w="2036">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1"/>
            <p:cNvSpPr/>
            <p:nvPr/>
          </p:nvSpPr>
          <p:spPr>
            <a:xfrm>
              <a:off x="3267475" y="3159900"/>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1"/>
            <p:cNvSpPr/>
            <p:nvPr/>
          </p:nvSpPr>
          <p:spPr>
            <a:xfrm>
              <a:off x="3267475" y="3087525"/>
              <a:ext cx="50900" cy="50900"/>
            </a:xfrm>
            <a:custGeom>
              <a:rect b="b" l="l" r="r" t="t"/>
              <a:pathLst>
                <a:path extrusionOk="0" h="2036" w="2036">
                  <a:moveTo>
                    <a:pt x="1004" y="0"/>
                  </a:moveTo>
                  <a:cubicBezTo>
                    <a:pt x="459" y="29"/>
                    <a:pt x="0" y="459"/>
                    <a:pt x="0" y="1032"/>
                  </a:cubicBezTo>
                  <a:cubicBezTo>
                    <a:pt x="0" y="1577"/>
                    <a:pt x="459" y="2036"/>
                    <a:pt x="1032"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1"/>
            <p:cNvSpPr/>
            <p:nvPr/>
          </p:nvSpPr>
          <p:spPr>
            <a:xfrm>
              <a:off x="3267475" y="2799425"/>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1"/>
            <p:cNvSpPr/>
            <p:nvPr/>
          </p:nvSpPr>
          <p:spPr>
            <a:xfrm>
              <a:off x="3267475" y="2727050"/>
              <a:ext cx="50900" cy="50900"/>
            </a:xfrm>
            <a:custGeom>
              <a:rect b="b" l="l" r="r" t="t"/>
              <a:pathLst>
                <a:path extrusionOk="0" h="2036" w="2036">
                  <a:moveTo>
                    <a:pt x="1004" y="0"/>
                  </a:moveTo>
                  <a:cubicBezTo>
                    <a:pt x="459" y="0"/>
                    <a:pt x="0" y="459"/>
                    <a:pt x="0" y="1032"/>
                  </a:cubicBezTo>
                  <a:cubicBezTo>
                    <a:pt x="0" y="1577"/>
                    <a:pt x="459" y="2036"/>
                    <a:pt x="1032" y="2036"/>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1"/>
            <p:cNvSpPr/>
            <p:nvPr/>
          </p:nvSpPr>
          <p:spPr>
            <a:xfrm>
              <a:off x="3195800" y="3087525"/>
              <a:ext cx="50200" cy="50900"/>
            </a:xfrm>
            <a:custGeom>
              <a:rect b="b" l="l" r="r" t="t"/>
              <a:pathLst>
                <a:path extrusionOk="0" h="2036" w="2008">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1"/>
            <p:cNvSpPr/>
            <p:nvPr/>
          </p:nvSpPr>
          <p:spPr>
            <a:xfrm>
              <a:off x="3195800" y="3015850"/>
              <a:ext cx="50200" cy="50200"/>
            </a:xfrm>
            <a:custGeom>
              <a:rect b="b" l="l" r="r" t="t"/>
              <a:pathLst>
                <a:path extrusionOk="0" h="2008" w="2008">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1"/>
            <p:cNvSpPr/>
            <p:nvPr/>
          </p:nvSpPr>
          <p:spPr>
            <a:xfrm>
              <a:off x="3195800" y="2943475"/>
              <a:ext cx="50200" cy="50900"/>
            </a:xfrm>
            <a:custGeom>
              <a:rect b="b" l="l" r="r" t="t"/>
              <a:pathLst>
                <a:path extrusionOk="0" h="2036" w="2008">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1"/>
            <p:cNvSpPr/>
            <p:nvPr/>
          </p:nvSpPr>
          <p:spPr>
            <a:xfrm>
              <a:off x="3195800" y="2871100"/>
              <a:ext cx="50200" cy="50900"/>
            </a:xfrm>
            <a:custGeom>
              <a:rect b="b" l="l" r="r" t="t"/>
              <a:pathLst>
                <a:path extrusionOk="0" h="2036" w="2008">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1"/>
            <p:cNvSpPr/>
            <p:nvPr/>
          </p:nvSpPr>
          <p:spPr>
            <a:xfrm>
              <a:off x="3195800" y="2799425"/>
              <a:ext cx="50200" cy="50200"/>
            </a:xfrm>
            <a:custGeom>
              <a:rect b="b" l="l" r="r" t="t"/>
              <a:pathLst>
                <a:path extrusionOk="0" h="2008" w="2008">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1"/>
            <p:cNvSpPr/>
            <p:nvPr/>
          </p:nvSpPr>
          <p:spPr>
            <a:xfrm>
              <a:off x="4133925" y="2943475"/>
              <a:ext cx="50200" cy="50900"/>
            </a:xfrm>
            <a:custGeom>
              <a:rect b="b" l="l" r="r" t="t"/>
              <a:pathLst>
                <a:path extrusionOk="0" h="2036" w="2008">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1"/>
            <p:cNvSpPr/>
            <p:nvPr/>
          </p:nvSpPr>
          <p:spPr>
            <a:xfrm>
              <a:off x="3123425" y="1212000"/>
              <a:ext cx="50175" cy="50200"/>
            </a:xfrm>
            <a:custGeom>
              <a:rect b="b" l="l" r="r" t="t"/>
              <a:pathLst>
                <a:path extrusionOk="0" h="2008" w="2007">
                  <a:moveTo>
                    <a:pt x="1004" y="1"/>
                  </a:moveTo>
                  <a:cubicBezTo>
                    <a:pt x="459" y="1"/>
                    <a:pt x="0" y="431"/>
                    <a:pt x="0" y="1004"/>
                  </a:cubicBezTo>
                  <a:cubicBezTo>
                    <a:pt x="0" y="1549"/>
                    <a:pt x="459" y="2008"/>
                    <a:pt x="1004" y="2008"/>
                  </a:cubicBezTo>
                  <a:cubicBezTo>
                    <a:pt x="1577" y="2008"/>
                    <a:pt x="2007" y="1549"/>
                    <a:pt x="2007" y="1004"/>
                  </a:cubicBezTo>
                  <a:cubicBezTo>
                    <a:pt x="2007" y="431"/>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1"/>
            <p:cNvSpPr/>
            <p:nvPr/>
          </p:nvSpPr>
          <p:spPr>
            <a:xfrm>
              <a:off x="3051025" y="1212000"/>
              <a:ext cx="50925" cy="50200"/>
            </a:xfrm>
            <a:custGeom>
              <a:rect b="b" l="l" r="r" t="t"/>
              <a:pathLst>
                <a:path extrusionOk="0" h="2008" w="2037">
                  <a:moveTo>
                    <a:pt x="1004" y="1"/>
                  </a:moveTo>
                  <a:cubicBezTo>
                    <a:pt x="460" y="1"/>
                    <a:pt x="1" y="460"/>
                    <a:pt x="1" y="1004"/>
                  </a:cubicBezTo>
                  <a:cubicBezTo>
                    <a:pt x="1" y="1549"/>
                    <a:pt x="460" y="2008"/>
                    <a:pt x="1004" y="2008"/>
                  </a:cubicBezTo>
                  <a:cubicBezTo>
                    <a:pt x="1578" y="2008"/>
                    <a:pt x="2036" y="1549"/>
                    <a:pt x="2036" y="1004"/>
                  </a:cubicBezTo>
                  <a:cubicBezTo>
                    <a:pt x="2036" y="460"/>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1"/>
            <p:cNvSpPr/>
            <p:nvPr/>
          </p:nvSpPr>
          <p:spPr>
            <a:xfrm>
              <a:off x="4277975" y="1716550"/>
              <a:ext cx="50200" cy="50900"/>
            </a:xfrm>
            <a:custGeom>
              <a:rect b="b" l="l" r="r" t="t"/>
              <a:pathLst>
                <a:path extrusionOk="0" h="2036" w="2008">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1"/>
            <p:cNvSpPr/>
            <p:nvPr/>
          </p:nvSpPr>
          <p:spPr>
            <a:xfrm>
              <a:off x="4277975" y="1788925"/>
              <a:ext cx="50200" cy="50200"/>
            </a:xfrm>
            <a:custGeom>
              <a:rect b="b" l="l" r="r" t="t"/>
              <a:pathLst>
                <a:path extrusionOk="0" h="2008" w="2008">
                  <a:moveTo>
                    <a:pt x="1004" y="1"/>
                  </a:moveTo>
                  <a:cubicBezTo>
                    <a:pt x="459" y="1"/>
                    <a:pt x="0" y="459"/>
                    <a:pt x="0" y="1004"/>
                  </a:cubicBezTo>
                  <a:cubicBezTo>
                    <a:pt x="0"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1"/>
            <p:cNvSpPr/>
            <p:nvPr/>
          </p:nvSpPr>
          <p:spPr>
            <a:xfrm>
              <a:off x="4277975" y="1861300"/>
              <a:ext cx="50200" cy="50200"/>
            </a:xfrm>
            <a:custGeom>
              <a:rect b="b" l="l" r="r" t="t"/>
              <a:pathLst>
                <a:path extrusionOk="0" h="2008" w="2008">
                  <a:moveTo>
                    <a:pt x="1004" y="1"/>
                  </a:moveTo>
                  <a:cubicBezTo>
                    <a:pt x="459" y="1"/>
                    <a:pt x="0" y="460"/>
                    <a:pt x="0" y="1004"/>
                  </a:cubicBezTo>
                  <a:cubicBezTo>
                    <a:pt x="0"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1"/>
            <p:cNvSpPr/>
            <p:nvPr/>
          </p:nvSpPr>
          <p:spPr>
            <a:xfrm>
              <a:off x="4277975" y="1932975"/>
              <a:ext cx="50200" cy="50900"/>
            </a:xfrm>
            <a:custGeom>
              <a:rect b="b" l="l" r="r" t="t"/>
              <a:pathLst>
                <a:path extrusionOk="0" h="2036" w="2008">
                  <a:moveTo>
                    <a:pt x="1004" y="1"/>
                  </a:moveTo>
                  <a:cubicBezTo>
                    <a:pt x="459" y="1"/>
                    <a:pt x="0" y="459"/>
                    <a:pt x="0" y="1033"/>
                  </a:cubicBezTo>
                  <a:cubicBezTo>
                    <a:pt x="0"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1"/>
            <p:cNvSpPr/>
            <p:nvPr/>
          </p:nvSpPr>
          <p:spPr>
            <a:xfrm>
              <a:off x="4277975" y="2005350"/>
              <a:ext cx="50200" cy="50925"/>
            </a:xfrm>
            <a:custGeom>
              <a:rect b="b" l="l" r="r" t="t"/>
              <a:pathLst>
                <a:path extrusionOk="0" h="2037" w="2008">
                  <a:moveTo>
                    <a:pt x="1004" y="1"/>
                  </a:moveTo>
                  <a:cubicBezTo>
                    <a:pt x="459" y="1"/>
                    <a:pt x="0" y="460"/>
                    <a:pt x="0" y="1004"/>
                  </a:cubicBezTo>
                  <a:cubicBezTo>
                    <a:pt x="0" y="1578"/>
                    <a:pt x="459" y="2036"/>
                    <a:pt x="1004" y="2036"/>
                  </a:cubicBezTo>
                  <a:cubicBezTo>
                    <a:pt x="1577" y="2036"/>
                    <a:pt x="2007" y="1578"/>
                    <a:pt x="2007" y="1004"/>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1"/>
            <p:cNvSpPr/>
            <p:nvPr/>
          </p:nvSpPr>
          <p:spPr>
            <a:xfrm>
              <a:off x="4277975" y="2077750"/>
              <a:ext cx="50200" cy="50175"/>
            </a:xfrm>
            <a:custGeom>
              <a:rect b="b" l="l" r="r" t="t"/>
              <a:pathLst>
                <a:path extrusionOk="0" h="2007" w="2008">
                  <a:moveTo>
                    <a:pt x="1004" y="0"/>
                  </a:moveTo>
                  <a:cubicBezTo>
                    <a:pt x="459" y="0"/>
                    <a:pt x="0" y="459"/>
                    <a:pt x="0" y="1004"/>
                  </a:cubicBezTo>
                  <a:cubicBezTo>
                    <a:pt x="0"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1"/>
            <p:cNvSpPr/>
            <p:nvPr/>
          </p:nvSpPr>
          <p:spPr>
            <a:xfrm>
              <a:off x="4277975" y="2149400"/>
              <a:ext cx="50200" cy="50925"/>
            </a:xfrm>
            <a:custGeom>
              <a:rect b="b" l="l" r="r" t="t"/>
              <a:pathLst>
                <a:path extrusionOk="0" h="2037" w="2008">
                  <a:moveTo>
                    <a:pt x="1004" y="1"/>
                  </a:moveTo>
                  <a:cubicBezTo>
                    <a:pt x="459" y="1"/>
                    <a:pt x="0" y="460"/>
                    <a:pt x="0" y="1033"/>
                  </a:cubicBezTo>
                  <a:cubicBezTo>
                    <a:pt x="0"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1"/>
            <p:cNvSpPr/>
            <p:nvPr/>
          </p:nvSpPr>
          <p:spPr>
            <a:xfrm>
              <a:off x="3917500" y="1932975"/>
              <a:ext cx="50175" cy="50900"/>
            </a:xfrm>
            <a:custGeom>
              <a:rect b="b" l="l" r="r" t="t"/>
              <a:pathLst>
                <a:path extrusionOk="0" h="2036" w="2007">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1"/>
            <p:cNvSpPr/>
            <p:nvPr/>
          </p:nvSpPr>
          <p:spPr>
            <a:xfrm>
              <a:off x="3917500" y="2005350"/>
              <a:ext cx="50175" cy="50925"/>
            </a:xfrm>
            <a:custGeom>
              <a:rect b="b" l="l" r="r" t="t"/>
              <a:pathLst>
                <a:path extrusionOk="0" h="2037" w="2007">
                  <a:moveTo>
                    <a:pt x="1003" y="1"/>
                  </a:moveTo>
                  <a:cubicBezTo>
                    <a:pt x="459" y="1"/>
                    <a:pt x="0" y="460"/>
                    <a:pt x="0" y="1004"/>
                  </a:cubicBezTo>
                  <a:cubicBezTo>
                    <a:pt x="0" y="1578"/>
                    <a:pt x="459" y="2036"/>
                    <a:pt x="1003" y="2036"/>
                  </a:cubicBezTo>
                  <a:cubicBezTo>
                    <a:pt x="1548" y="2036"/>
                    <a:pt x="2007" y="1578"/>
                    <a:pt x="2007" y="1004"/>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1"/>
            <p:cNvSpPr/>
            <p:nvPr/>
          </p:nvSpPr>
          <p:spPr>
            <a:xfrm>
              <a:off x="3628675" y="2005350"/>
              <a:ext cx="50175" cy="50925"/>
            </a:xfrm>
            <a:custGeom>
              <a:rect b="b" l="l" r="r" t="t"/>
              <a:pathLst>
                <a:path extrusionOk="0" h="2037" w="2007">
                  <a:moveTo>
                    <a:pt x="1004" y="1"/>
                  </a:moveTo>
                  <a:cubicBezTo>
                    <a:pt x="459" y="1"/>
                    <a:pt x="0" y="460"/>
                    <a:pt x="0" y="1004"/>
                  </a:cubicBezTo>
                  <a:cubicBezTo>
                    <a:pt x="0" y="1578"/>
                    <a:pt x="459"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1"/>
            <p:cNvSpPr/>
            <p:nvPr/>
          </p:nvSpPr>
          <p:spPr>
            <a:xfrm>
              <a:off x="3700325" y="2077750"/>
              <a:ext cx="50925" cy="50175"/>
            </a:xfrm>
            <a:custGeom>
              <a:rect b="b" l="l" r="r" t="t"/>
              <a:pathLst>
                <a:path extrusionOk="0" h="2007" w="2037">
                  <a:moveTo>
                    <a:pt x="1033" y="0"/>
                  </a:moveTo>
                  <a:cubicBezTo>
                    <a:pt x="460" y="0"/>
                    <a:pt x="1" y="459"/>
                    <a:pt x="30" y="1004"/>
                  </a:cubicBezTo>
                  <a:cubicBezTo>
                    <a:pt x="30"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1"/>
            <p:cNvSpPr/>
            <p:nvPr/>
          </p:nvSpPr>
          <p:spPr>
            <a:xfrm>
              <a:off x="3700325" y="2005350"/>
              <a:ext cx="50925" cy="50925"/>
            </a:xfrm>
            <a:custGeom>
              <a:rect b="b" l="l" r="r" t="t"/>
              <a:pathLst>
                <a:path extrusionOk="0" h="2037" w="2037">
                  <a:moveTo>
                    <a:pt x="1033" y="1"/>
                  </a:moveTo>
                  <a:cubicBezTo>
                    <a:pt x="460" y="1"/>
                    <a:pt x="1" y="460"/>
                    <a:pt x="30" y="1004"/>
                  </a:cubicBezTo>
                  <a:cubicBezTo>
                    <a:pt x="30" y="1578"/>
                    <a:pt x="460" y="2036"/>
                    <a:pt x="1033" y="2036"/>
                  </a:cubicBezTo>
                  <a:cubicBezTo>
                    <a:pt x="1578" y="2036"/>
                    <a:pt x="2036" y="1578"/>
                    <a:pt x="2036" y="1004"/>
                  </a:cubicBezTo>
                  <a:cubicBezTo>
                    <a:pt x="2036" y="460"/>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1"/>
            <p:cNvSpPr/>
            <p:nvPr/>
          </p:nvSpPr>
          <p:spPr>
            <a:xfrm>
              <a:off x="3772725" y="2005350"/>
              <a:ext cx="50900" cy="50925"/>
            </a:xfrm>
            <a:custGeom>
              <a:rect b="b" l="l" r="r" t="t"/>
              <a:pathLst>
                <a:path extrusionOk="0" h="2037" w="2036">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1"/>
            <p:cNvSpPr/>
            <p:nvPr/>
          </p:nvSpPr>
          <p:spPr>
            <a:xfrm>
              <a:off x="3845100" y="2005350"/>
              <a:ext cx="50200" cy="50925"/>
            </a:xfrm>
            <a:custGeom>
              <a:rect b="b" l="l" r="r" t="t"/>
              <a:pathLst>
                <a:path extrusionOk="0" h="2037" w="2008">
                  <a:moveTo>
                    <a:pt x="1004" y="1"/>
                  </a:moveTo>
                  <a:cubicBezTo>
                    <a:pt x="459" y="1"/>
                    <a:pt x="1" y="460"/>
                    <a:pt x="1" y="1004"/>
                  </a:cubicBezTo>
                  <a:cubicBezTo>
                    <a:pt x="1" y="1578"/>
                    <a:pt x="459" y="2036"/>
                    <a:pt x="1004" y="2036"/>
                  </a:cubicBezTo>
                  <a:cubicBezTo>
                    <a:pt x="1577" y="2036"/>
                    <a:pt x="2007" y="1578"/>
                    <a:pt x="2007" y="1004"/>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1"/>
            <p:cNvSpPr/>
            <p:nvPr/>
          </p:nvSpPr>
          <p:spPr>
            <a:xfrm>
              <a:off x="3845100" y="2077750"/>
              <a:ext cx="50200" cy="50175"/>
            </a:xfrm>
            <a:custGeom>
              <a:rect b="b" l="l" r="r" t="t"/>
              <a:pathLst>
                <a:path extrusionOk="0" h="2007" w="2008">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1"/>
            <p:cNvSpPr/>
            <p:nvPr/>
          </p:nvSpPr>
          <p:spPr>
            <a:xfrm>
              <a:off x="3917500" y="2077750"/>
              <a:ext cx="50175" cy="50175"/>
            </a:xfrm>
            <a:custGeom>
              <a:rect b="b" l="l" r="r" t="t"/>
              <a:pathLst>
                <a:path extrusionOk="0" h="2007" w="2007">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1"/>
            <p:cNvSpPr/>
            <p:nvPr/>
          </p:nvSpPr>
          <p:spPr>
            <a:xfrm>
              <a:off x="3917500" y="2149400"/>
              <a:ext cx="50175" cy="50925"/>
            </a:xfrm>
            <a:custGeom>
              <a:rect b="b" l="l" r="r" t="t"/>
              <a:pathLst>
                <a:path extrusionOk="0" h="2037" w="2007">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1"/>
            <p:cNvSpPr/>
            <p:nvPr/>
          </p:nvSpPr>
          <p:spPr>
            <a:xfrm>
              <a:off x="3989150" y="1932975"/>
              <a:ext cx="50925" cy="50900"/>
            </a:xfrm>
            <a:custGeom>
              <a:rect b="b" l="l" r="r" t="t"/>
              <a:pathLst>
                <a:path extrusionOk="0" h="2036" w="2037">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1"/>
            <p:cNvSpPr/>
            <p:nvPr/>
          </p:nvSpPr>
          <p:spPr>
            <a:xfrm>
              <a:off x="3989150" y="2005350"/>
              <a:ext cx="50925" cy="50925"/>
            </a:xfrm>
            <a:custGeom>
              <a:rect b="b" l="l" r="r" t="t"/>
              <a:pathLst>
                <a:path extrusionOk="0" h="2037" w="2037">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1"/>
            <p:cNvSpPr/>
            <p:nvPr/>
          </p:nvSpPr>
          <p:spPr>
            <a:xfrm>
              <a:off x="3989150" y="2077750"/>
              <a:ext cx="50925" cy="50175"/>
            </a:xfrm>
            <a:custGeom>
              <a:rect b="b" l="l" r="r" t="t"/>
              <a:pathLst>
                <a:path extrusionOk="0" h="2007" w="2037">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1"/>
            <p:cNvSpPr/>
            <p:nvPr/>
          </p:nvSpPr>
          <p:spPr>
            <a:xfrm>
              <a:off x="3989150" y="2149400"/>
              <a:ext cx="50925" cy="50925"/>
            </a:xfrm>
            <a:custGeom>
              <a:rect b="b" l="l" r="r" t="t"/>
              <a:pathLst>
                <a:path extrusionOk="0" h="2037" w="2037">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1"/>
            <p:cNvSpPr/>
            <p:nvPr/>
          </p:nvSpPr>
          <p:spPr>
            <a:xfrm>
              <a:off x="4061550" y="1788925"/>
              <a:ext cx="50175" cy="50200"/>
            </a:xfrm>
            <a:custGeom>
              <a:rect b="b" l="l" r="r" t="t"/>
              <a:pathLst>
                <a:path extrusionOk="0" h="2008" w="2007">
                  <a:moveTo>
                    <a:pt x="1003" y="1"/>
                  </a:moveTo>
                  <a:cubicBezTo>
                    <a:pt x="459" y="1"/>
                    <a:pt x="0" y="459"/>
                    <a:pt x="0" y="1004"/>
                  </a:cubicBezTo>
                  <a:cubicBezTo>
                    <a:pt x="0" y="1577"/>
                    <a:pt x="459" y="2007"/>
                    <a:pt x="1003" y="2007"/>
                  </a:cubicBezTo>
                  <a:cubicBezTo>
                    <a:pt x="1577" y="2007"/>
                    <a:pt x="2007" y="1577"/>
                    <a:pt x="2007" y="1004"/>
                  </a:cubicBezTo>
                  <a:cubicBezTo>
                    <a:pt x="2007"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1"/>
            <p:cNvSpPr/>
            <p:nvPr/>
          </p:nvSpPr>
          <p:spPr>
            <a:xfrm>
              <a:off x="4061550" y="1861300"/>
              <a:ext cx="50175" cy="50200"/>
            </a:xfrm>
            <a:custGeom>
              <a:rect b="b" l="l" r="r" t="t"/>
              <a:pathLst>
                <a:path extrusionOk="0" h="2008" w="2007">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1"/>
            <p:cNvSpPr/>
            <p:nvPr/>
          </p:nvSpPr>
          <p:spPr>
            <a:xfrm>
              <a:off x="4061550" y="1932975"/>
              <a:ext cx="50175" cy="50900"/>
            </a:xfrm>
            <a:custGeom>
              <a:rect b="b" l="l" r="r" t="t"/>
              <a:pathLst>
                <a:path extrusionOk="0" h="2036" w="2007">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1"/>
            <p:cNvSpPr/>
            <p:nvPr/>
          </p:nvSpPr>
          <p:spPr>
            <a:xfrm>
              <a:off x="4061550" y="2005350"/>
              <a:ext cx="50175" cy="50925"/>
            </a:xfrm>
            <a:custGeom>
              <a:rect b="b" l="l" r="r" t="t"/>
              <a:pathLst>
                <a:path extrusionOk="0" h="2037" w="2007">
                  <a:moveTo>
                    <a:pt x="1003" y="1"/>
                  </a:moveTo>
                  <a:cubicBezTo>
                    <a:pt x="459" y="1"/>
                    <a:pt x="0" y="460"/>
                    <a:pt x="0" y="1004"/>
                  </a:cubicBezTo>
                  <a:cubicBezTo>
                    <a:pt x="0" y="1578"/>
                    <a:pt x="459" y="2036"/>
                    <a:pt x="1003" y="2036"/>
                  </a:cubicBezTo>
                  <a:cubicBezTo>
                    <a:pt x="1577" y="2036"/>
                    <a:pt x="2007" y="1578"/>
                    <a:pt x="2007" y="1004"/>
                  </a:cubicBezTo>
                  <a:cubicBezTo>
                    <a:pt x="2007"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1"/>
            <p:cNvSpPr/>
            <p:nvPr/>
          </p:nvSpPr>
          <p:spPr>
            <a:xfrm>
              <a:off x="4061550" y="2077750"/>
              <a:ext cx="50175" cy="50175"/>
            </a:xfrm>
            <a:custGeom>
              <a:rect b="b" l="l" r="r" t="t"/>
              <a:pathLst>
                <a:path extrusionOk="0" h="2007" w="2007">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1"/>
            <p:cNvSpPr/>
            <p:nvPr/>
          </p:nvSpPr>
          <p:spPr>
            <a:xfrm>
              <a:off x="4061550" y="2149400"/>
              <a:ext cx="50175" cy="50925"/>
            </a:xfrm>
            <a:custGeom>
              <a:rect b="b" l="l" r="r" t="t"/>
              <a:pathLst>
                <a:path extrusionOk="0" h="2037" w="2007">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1"/>
            <p:cNvSpPr/>
            <p:nvPr/>
          </p:nvSpPr>
          <p:spPr>
            <a:xfrm>
              <a:off x="4133925" y="1788925"/>
              <a:ext cx="50200" cy="50200"/>
            </a:xfrm>
            <a:custGeom>
              <a:rect b="b" l="l" r="r" t="t"/>
              <a:pathLst>
                <a:path extrusionOk="0" h="2008" w="2008">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1"/>
            <p:cNvSpPr/>
            <p:nvPr/>
          </p:nvSpPr>
          <p:spPr>
            <a:xfrm>
              <a:off x="4133925" y="1861275"/>
              <a:ext cx="50200" cy="50225"/>
            </a:xfrm>
            <a:custGeom>
              <a:rect b="b" l="l" r="r" t="t"/>
              <a:pathLst>
                <a:path extrusionOk="0" h="2009" w="2008">
                  <a:moveTo>
                    <a:pt x="955" y="1"/>
                  </a:moveTo>
                  <a:cubicBezTo>
                    <a:pt x="432" y="1"/>
                    <a:pt x="0" y="449"/>
                    <a:pt x="0" y="1005"/>
                  </a:cubicBezTo>
                  <a:cubicBezTo>
                    <a:pt x="0" y="1550"/>
                    <a:pt x="430" y="2009"/>
                    <a:pt x="1004" y="2009"/>
                  </a:cubicBezTo>
                  <a:cubicBezTo>
                    <a:pt x="1548" y="2009"/>
                    <a:pt x="2007" y="1579"/>
                    <a:pt x="2007" y="1005"/>
                  </a:cubicBezTo>
                  <a:cubicBezTo>
                    <a:pt x="2007" y="461"/>
                    <a:pt x="1577" y="2"/>
                    <a:pt x="1004" y="2"/>
                  </a:cubicBezTo>
                  <a:cubicBezTo>
                    <a:pt x="988" y="1"/>
                    <a:pt x="971" y="1"/>
                    <a:pt x="955"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1"/>
            <p:cNvSpPr/>
            <p:nvPr/>
          </p:nvSpPr>
          <p:spPr>
            <a:xfrm>
              <a:off x="4133200" y="1932975"/>
              <a:ext cx="50925" cy="50900"/>
            </a:xfrm>
            <a:custGeom>
              <a:rect b="b" l="l" r="r" t="t"/>
              <a:pathLst>
                <a:path extrusionOk="0" h="2036" w="2037">
                  <a:moveTo>
                    <a:pt x="1033" y="1"/>
                  </a:moveTo>
                  <a:cubicBezTo>
                    <a:pt x="488" y="1"/>
                    <a:pt x="29" y="459"/>
                    <a:pt x="29" y="1004"/>
                  </a:cubicBezTo>
                  <a:cubicBezTo>
                    <a:pt x="1" y="1577"/>
                    <a:pt x="459" y="2036"/>
                    <a:pt x="1033" y="2036"/>
                  </a:cubicBezTo>
                  <a:cubicBezTo>
                    <a:pt x="1577" y="2036"/>
                    <a:pt x="2036" y="1577"/>
                    <a:pt x="2036" y="1033"/>
                  </a:cubicBezTo>
                  <a:cubicBezTo>
                    <a:pt x="2036" y="459"/>
                    <a:pt x="1606"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1"/>
            <p:cNvSpPr/>
            <p:nvPr/>
          </p:nvSpPr>
          <p:spPr>
            <a:xfrm>
              <a:off x="4133925" y="2005350"/>
              <a:ext cx="50200" cy="50925"/>
            </a:xfrm>
            <a:custGeom>
              <a:rect b="b" l="l" r="r" t="t"/>
              <a:pathLst>
                <a:path extrusionOk="0" h="2037" w="2008">
                  <a:moveTo>
                    <a:pt x="1004" y="1"/>
                  </a:moveTo>
                  <a:cubicBezTo>
                    <a:pt x="459" y="1"/>
                    <a:pt x="0" y="460"/>
                    <a:pt x="0" y="1004"/>
                  </a:cubicBezTo>
                  <a:cubicBezTo>
                    <a:pt x="0" y="1578"/>
                    <a:pt x="459"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1"/>
            <p:cNvSpPr/>
            <p:nvPr/>
          </p:nvSpPr>
          <p:spPr>
            <a:xfrm>
              <a:off x="4133925" y="2077700"/>
              <a:ext cx="50200" cy="50225"/>
            </a:xfrm>
            <a:custGeom>
              <a:rect b="b" l="l" r="r" t="t"/>
              <a:pathLst>
                <a:path extrusionOk="0" h="2009" w="2008">
                  <a:moveTo>
                    <a:pt x="955" y="1"/>
                  </a:moveTo>
                  <a:cubicBezTo>
                    <a:pt x="432" y="1"/>
                    <a:pt x="0" y="449"/>
                    <a:pt x="0" y="1006"/>
                  </a:cubicBezTo>
                  <a:cubicBezTo>
                    <a:pt x="0" y="1550"/>
                    <a:pt x="430" y="2009"/>
                    <a:pt x="1004" y="2009"/>
                  </a:cubicBezTo>
                  <a:cubicBezTo>
                    <a:pt x="1548" y="2009"/>
                    <a:pt x="2007" y="1579"/>
                    <a:pt x="2007" y="1006"/>
                  </a:cubicBezTo>
                  <a:cubicBezTo>
                    <a:pt x="2007" y="461"/>
                    <a:pt x="1577" y="2"/>
                    <a:pt x="1004" y="2"/>
                  </a:cubicBezTo>
                  <a:cubicBezTo>
                    <a:pt x="988" y="1"/>
                    <a:pt x="971" y="1"/>
                    <a:pt x="955"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1"/>
            <p:cNvSpPr/>
            <p:nvPr/>
          </p:nvSpPr>
          <p:spPr>
            <a:xfrm>
              <a:off x="4133925" y="2149400"/>
              <a:ext cx="50200" cy="50925"/>
            </a:xfrm>
            <a:custGeom>
              <a:rect b="b" l="l" r="r" t="t"/>
              <a:pathLst>
                <a:path extrusionOk="0" h="2037" w="2008">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1"/>
            <p:cNvSpPr/>
            <p:nvPr/>
          </p:nvSpPr>
          <p:spPr>
            <a:xfrm>
              <a:off x="4133925" y="2221800"/>
              <a:ext cx="50200" cy="50225"/>
            </a:xfrm>
            <a:custGeom>
              <a:rect b="b" l="l" r="r" t="t"/>
              <a:pathLst>
                <a:path extrusionOk="0" h="2009" w="2008">
                  <a:moveTo>
                    <a:pt x="1004" y="0"/>
                  </a:moveTo>
                  <a:cubicBezTo>
                    <a:pt x="459" y="0"/>
                    <a:pt x="0" y="430"/>
                    <a:pt x="0" y="1004"/>
                  </a:cubicBezTo>
                  <a:cubicBezTo>
                    <a:pt x="0" y="1548"/>
                    <a:pt x="430" y="2007"/>
                    <a:pt x="1004" y="2007"/>
                  </a:cubicBezTo>
                  <a:cubicBezTo>
                    <a:pt x="1020" y="2008"/>
                    <a:pt x="1036" y="2008"/>
                    <a:pt x="1052" y="2008"/>
                  </a:cubicBezTo>
                  <a:cubicBezTo>
                    <a:pt x="1575" y="2008"/>
                    <a:pt x="2007" y="1560"/>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1"/>
            <p:cNvSpPr/>
            <p:nvPr/>
          </p:nvSpPr>
          <p:spPr>
            <a:xfrm>
              <a:off x="4205600" y="1716550"/>
              <a:ext cx="50900" cy="50900"/>
            </a:xfrm>
            <a:custGeom>
              <a:rect b="b" l="l" r="r" t="t"/>
              <a:pathLst>
                <a:path extrusionOk="0" h="2036" w="2036">
                  <a:moveTo>
                    <a:pt x="1032" y="0"/>
                  </a:moveTo>
                  <a:cubicBezTo>
                    <a:pt x="459" y="0"/>
                    <a:pt x="0" y="459"/>
                    <a:pt x="0" y="1032"/>
                  </a:cubicBezTo>
                  <a:cubicBezTo>
                    <a:pt x="0" y="1577"/>
                    <a:pt x="459" y="2036"/>
                    <a:pt x="1032" y="2036"/>
                  </a:cubicBezTo>
                  <a:cubicBezTo>
                    <a:pt x="1577" y="2036"/>
                    <a:pt x="2035" y="1577"/>
                    <a:pt x="2035" y="1032"/>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1"/>
            <p:cNvSpPr/>
            <p:nvPr/>
          </p:nvSpPr>
          <p:spPr>
            <a:xfrm>
              <a:off x="4205600" y="1788925"/>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5" y="1577"/>
                    <a:pt x="2035" y="1004"/>
                  </a:cubicBezTo>
                  <a:cubicBezTo>
                    <a:pt x="2035"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1"/>
            <p:cNvSpPr/>
            <p:nvPr/>
          </p:nvSpPr>
          <p:spPr>
            <a:xfrm>
              <a:off x="4205600" y="1861300"/>
              <a:ext cx="50900" cy="50200"/>
            </a:xfrm>
            <a:custGeom>
              <a:rect b="b" l="l" r="r" t="t"/>
              <a:pathLst>
                <a:path extrusionOk="0" h="2008" w="2036">
                  <a:moveTo>
                    <a:pt x="1032" y="1"/>
                  </a:moveTo>
                  <a:cubicBezTo>
                    <a:pt x="459" y="1"/>
                    <a:pt x="0" y="460"/>
                    <a:pt x="0" y="1004"/>
                  </a:cubicBezTo>
                  <a:cubicBezTo>
                    <a:pt x="0" y="1549"/>
                    <a:pt x="459" y="2008"/>
                    <a:pt x="1032" y="2008"/>
                  </a:cubicBezTo>
                  <a:cubicBezTo>
                    <a:pt x="1577" y="2008"/>
                    <a:pt x="2035" y="1549"/>
                    <a:pt x="2035" y="1004"/>
                  </a:cubicBezTo>
                  <a:cubicBezTo>
                    <a:pt x="2035"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1"/>
            <p:cNvSpPr/>
            <p:nvPr/>
          </p:nvSpPr>
          <p:spPr>
            <a:xfrm>
              <a:off x="4205600" y="1932975"/>
              <a:ext cx="50900" cy="50900"/>
            </a:xfrm>
            <a:custGeom>
              <a:rect b="b" l="l" r="r" t="t"/>
              <a:pathLst>
                <a:path extrusionOk="0" h="2036" w="2036">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1"/>
            <p:cNvSpPr/>
            <p:nvPr/>
          </p:nvSpPr>
          <p:spPr>
            <a:xfrm>
              <a:off x="4205600" y="2005350"/>
              <a:ext cx="50900" cy="50925"/>
            </a:xfrm>
            <a:custGeom>
              <a:rect b="b" l="l" r="r" t="t"/>
              <a:pathLst>
                <a:path extrusionOk="0" h="2037" w="2036">
                  <a:moveTo>
                    <a:pt x="1032" y="1"/>
                  </a:moveTo>
                  <a:cubicBezTo>
                    <a:pt x="459" y="1"/>
                    <a:pt x="0" y="460"/>
                    <a:pt x="0" y="1004"/>
                  </a:cubicBezTo>
                  <a:cubicBezTo>
                    <a:pt x="0" y="1578"/>
                    <a:pt x="459" y="2036"/>
                    <a:pt x="1032" y="2036"/>
                  </a:cubicBezTo>
                  <a:cubicBezTo>
                    <a:pt x="1577" y="2036"/>
                    <a:pt x="2035" y="1578"/>
                    <a:pt x="2035" y="1004"/>
                  </a:cubicBezTo>
                  <a:cubicBezTo>
                    <a:pt x="2035"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1"/>
            <p:cNvSpPr/>
            <p:nvPr/>
          </p:nvSpPr>
          <p:spPr>
            <a:xfrm>
              <a:off x="4205600" y="2077750"/>
              <a:ext cx="50900" cy="50175"/>
            </a:xfrm>
            <a:custGeom>
              <a:rect b="b" l="l" r="r" t="t"/>
              <a:pathLst>
                <a:path extrusionOk="0" h="2007" w="2036">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1"/>
            <p:cNvSpPr/>
            <p:nvPr/>
          </p:nvSpPr>
          <p:spPr>
            <a:xfrm>
              <a:off x="4205600" y="2149400"/>
              <a:ext cx="50900" cy="50925"/>
            </a:xfrm>
            <a:custGeom>
              <a:rect b="b" l="l" r="r" t="t"/>
              <a:pathLst>
                <a:path extrusionOk="0" h="2037" w="2036">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1"/>
            <p:cNvSpPr/>
            <p:nvPr/>
          </p:nvSpPr>
          <p:spPr>
            <a:xfrm>
              <a:off x="4205600" y="2221800"/>
              <a:ext cx="50900" cy="50900"/>
            </a:xfrm>
            <a:custGeom>
              <a:rect b="b" l="l" r="r" t="t"/>
              <a:pathLst>
                <a:path extrusionOk="0" h="2036" w="2036">
                  <a:moveTo>
                    <a:pt x="1032" y="0"/>
                  </a:moveTo>
                  <a:cubicBezTo>
                    <a:pt x="459" y="0"/>
                    <a:pt x="0" y="459"/>
                    <a:pt x="0" y="1004"/>
                  </a:cubicBezTo>
                  <a:cubicBezTo>
                    <a:pt x="0" y="1577"/>
                    <a:pt x="459" y="2036"/>
                    <a:pt x="1032" y="2036"/>
                  </a:cubicBezTo>
                  <a:cubicBezTo>
                    <a:pt x="1577" y="2036"/>
                    <a:pt x="2035" y="1577"/>
                    <a:pt x="2035" y="1004"/>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1"/>
            <p:cNvSpPr/>
            <p:nvPr/>
          </p:nvSpPr>
          <p:spPr>
            <a:xfrm>
              <a:off x="4277975" y="2221800"/>
              <a:ext cx="50200" cy="50900"/>
            </a:xfrm>
            <a:custGeom>
              <a:rect b="b" l="l" r="r" t="t"/>
              <a:pathLst>
                <a:path extrusionOk="0" h="2036" w="2008">
                  <a:moveTo>
                    <a:pt x="1004" y="0"/>
                  </a:moveTo>
                  <a:cubicBezTo>
                    <a:pt x="459" y="0"/>
                    <a:pt x="0" y="459"/>
                    <a:pt x="0" y="1004"/>
                  </a:cubicBezTo>
                  <a:cubicBezTo>
                    <a:pt x="0"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1"/>
            <p:cNvSpPr/>
            <p:nvPr/>
          </p:nvSpPr>
          <p:spPr>
            <a:xfrm>
              <a:off x="4350350" y="1716550"/>
              <a:ext cx="50200" cy="50900"/>
            </a:xfrm>
            <a:custGeom>
              <a:rect b="b" l="l" r="r" t="t"/>
              <a:pathLst>
                <a:path extrusionOk="0" h="2036" w="2008">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1"/>
            <p:cNvSpPr/>
            <p:nvPr/>
          </p:nvSpPr>
          <p:spPr>
            <a:xfrm>
              <a:off x="4350350" y="1788925"/>
              <a:ext cx="50200" cy="50200"/>
            </a:xfrm>
            <a:custGeom>
              <a:rect b="b" l="l" r="r" t="t"/>
              <a:pathLst>
                <a:path extrusionOk="0" h="2008" w="2008">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1"/>
            <p:cNvSpPr/>
            <p:nvPr/>
          </p:nvSpPr>
          <p:spPr>
            <a:xfrm>
              <a:off x="4350350" y="1861300"/>
              <a:ext cx="50200" cy="50200"/>
            </a:xfrm>
            <a:custGeom>
              <a:rect b="b" l="l" r="r" t="t"/>
              <a:pathLst>
                <a:path extrusionOk="0" h="2008" w="2008">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1"/>
            <p:cNvSpPr/>
            <p:nvPr/>
          </p:nvSpPr>
          <p:spPr>
            <a:xfrm>
              <a:off x="4350350" y="1932975"/>
              <a:ext cx="50200" cy="50900"/>
            </a:xfrm>
            <a:custGeom>
              <a:rect b="b" l="l" r="r" t="t"/>
              <a:pathLst>
                <a:path extrusionOk="0" h="2036" w="2008">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1"/>
            <p:cNvSpPr/>
            <p:nvPr/>
          </p:nvSpPr>
          <p:spPr>
            <a:xfrm>
              <a:off x="4350350" y="2005350"/>
              <a:ext cx="50200" cy="50925"/>
            </a:xfrm>
            <a:custGeom>
              <a:rect b="b" l="l" r="r" t="t"/>
              <a:pathLst>
                <a:path extrusionOk="0" h="2037" w="2008">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1"/>
            <p:cNvSpPr/>
            <p:nvPr/>
          </p:nvSpPr>
          <p:spPr>
            <a:xfrm>
              <a:off x="4350350" y="2077750"/>
              <a:ext cx="50200" cy="50175"/>
            </a:xfrm>
            <a:custGeom>
              <a:rect b="b" l="l" r="r" t="t"/>
              <a:pathLst>
                <a:path extrusionOk="0" h="2007" w="2008">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1"/>
            <p:cNvSpPr/>
            <p:nvPr/>
          </p:nvSpPr>
          <p:spPr>
            <a:xfrm>
              <a:off x="4350350" y="2149400"/>
              <a:ext cx="50200" cy="50925"/>
            </a:xfrm>
            <a:custGeom>
              <a:rect b="b" l="l" r="r" t="t"/>
              <a:pathLst>
                <a:path extrusionOk="0" h="2037" w="2008">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1"/>
            <p:cNvSpPr/>
            <p:nvPr/>
          </p:nvSpPr>
          <p:spPr>
            <a:xfrm>
              <a:off x="4350350" y="2221800"/>
              <a:ext cx="50200" cy="50900"/>
            </a:xfrm>
            <a:custGeom>
              <a:rect b="b" l="l" r="r" t="t"/>
              <a:pathLst>
                <a:path extrusionOk="0" h="2036" w="2008">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1"/>
            <p:cNvSpPr/>
            <p:nvPr/>
          </p:nvSpPr>
          <p:spPr>
            <a:xfrm>
              <a:off x="4350350" y="1644875"/>
              <a:ext cx="50200" cy="50200"/>
            </a:xfrm>
            <a:custGeom>
              <a:rect b="b" l="l" r="r" t="t"/>
              <a:pathLst>
                <a:path extrusionOk="0" h="2008" w="2008">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1"/>
            <p:cNvSpPr/>
            <p:nvPr/>
          </p:nvSpPr>
          <p:spPr>
            <a:xfrm>
              <a:off x="4277975" y="1644875"/>
              <a:ext cx="50200" cy="50200"/>
            </a:xfrm>
            <a:custGeom>
              <a:rect b="b" l="l" r="r" t="t"/>
              <a:pathLst>
                <a:path extrusionOk="0" h="2008" w="2008">
                  <a:moveTo>
                    <a:pt x="1004" y="1"/>
                  </a:moveTo>
                  <a:cubicBezTo>
                    <a:pt x="459" y="1"/>
                    <a:pt x="0" y="459"/>
                    <a:pt x="0" y="1004"/>
                  </a:cubicBezTo>
                  <a:cubicBezTo>
                    <a:pt x="0"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1"/>
            <p:cNvSpPr/>
            <p:nvPr/>
          </p:nvSpPr>
          <p:spPr>
            <a:xfrm>
              <a:off x="4205600" y="1644875"/>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1"/>
            <p:cNvSpPr/>
            <p:nvPr/>
          </p:nvSpPr>
          <p:spPr>
            <a:xfrm>
              <a:off x="4205600" y="1500100"/>
              <a:ext cx="50900" cy="50925"/>
            </a:xfrm>
            <a:custGeom>
              <a:rect b="b" l="l" r="r" t="t"/>
              <a:pathLst>
                <a:path extrusionOk="0" h="2037" w="2036">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1"/>
            <p:cNvSpPr/>
            <p:nvPr/>
          </p:nvSpPr>
          <p:spPr>
            <a:xfrm>
              <a:off x="4133925" y="1716550"/>
              <a:ext cx="50200" cy="50900"/>
            </a:xfrm>
            <a:custGeom>
              <a:rect b="b" l="l" r="r" t="t"/>
              <a:pathLst>
                <a:path extrusionOk="0" h="2036" w="2008">
                  <a:moveTo>
                    <a:pt x="1004" y="0"/>
                  </a:moveTo>
                  <a:cubicBezTo>
                    <a:pt x="459" y="0"/>
                    <a:pt x="0" y="459"/>
                    <a:pt x="0" y="1004"/>
                  </a:cubicBezTo>
                  <a:cubicBezTo>
                    <a:pt x="0" y="1577"/>
                    <a:pt x="430" y="2036"/>
                    <a:pt x="1004" y="2036"/>
                  </a:cubicBezTo>
                  <a:cubicBezTo>
                    <a:pt x="1548" y="2036"/>
                    <a:pt x="2007" y="1577"/>
                    <a:pt x="2007" y="1032"/>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1"/>
            <p:cNvSpPr/>
            <p:nvPr/>
          </p:nvSpPr>
          <p:spPr>
            <a:xfrm>
              <a:off x="4133925" y="1644875"/>
              <a:ext cx="50200" cy="50200"/>
            </a:xfrm>
            <a:custGeom>
              <a:rect b="b" l="l" r="r" t="t"/>
              <a:pathLst>
                <a:path extrusionOk="0" h="2008" w="2008">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1"/>
            <p:cNvSpPr/>
            <p:nvPr/>
          </p:nvSpPr>
          <p:spPr>
            <a:xfrm>
              <a:off x="4133200" y="1572500"/>
              <a:ext cx="50925" cy="50175"/>
            </a:xfrm>
            <a:custGeom>
              <a:rect b="b" l="l" r="r" t="t"/>
              <a:pathLst>
                <a:path extrusionOk="0" h="2007" w="2037">
                  <a:moveTo>
                    <a:pt x="1033" y="0"/>
                  </a:moveTo>
                  <a:cubicBezTo>
                    <a:pt x="488" y="0"/>
                    <a:pt x="29" y="430"/>
                    <a:pt x="29" y="1004"/>
                  </a:cubicBezTo>
                  <a:cubicBezTo>
                    <a:pt x="1" y="1548"/>
                    <a:pt x="459" y="2007"/>
                    <a:pt x="1033" y="2007"/>
                  </a:cubicBezTo>
                  <a:cubicBezTo>
                    <a:pt x="1577" y="2007"/>
                    <a:pt x="2036" y="1577"/>
                    <a:pt x="2036" y="1004"/>
                  </a:cubicBezTo>
                  <a:cubicBezTo>
                    <a:pt x="2036" y="459"/>
                    <a:pt x="1606"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1"/>
            <p:cNvSpPr/>
            <p:nvPr/>
          </p:nvSpPr>
          <p:spPr>
            <a:xfrm>
              <a:off x="4133925" y="1500100"/>
              <a:ext cx="50200" cy="50925"/>
            </a:xfrm>
            <a:custGeom>
              <a:rect b="b" l="l" r="r" t="t"/>
              <a:pathLst>
                <a:path extrusionOk="0" h="2037" w="2008">
                  <a:moveTo>
                    <a:pt x="1004" y="1"/>
                  </a:moveTo>
                  <a:cubicBezTo>
                    <a:pt x="459" y="1"/>
                    <a:pt x="0" y="460"/>
                    <a:pt x="0" y="1004"/>
                  </a:cubicBezTo>
                  <a:cubicBezTo>
                    <a:pt x="0" y="1578"/>
                    <a:pt x="430" y="2036"/>
                    <a:pt x="1004" y="2036"/>
                  </a:cubicBezTo>
                  <a:cubicBezTo>
                    <a:pt x="1548" y="2036"/>
                    <a:pt x="2007" y="1578"/>
                    <a:pt x="2007" y="1033"/>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1"/>
            <p:cNvSpPr/>
            <p:nvPr/>
          </p:nvSpPr>
          <p:spPr>
            <a:xfrm>
              <a:off x="4061550" y="2221800"/>
              <a:ext cx="50175" cy="50900"/>
            </a:xfrm>
            <a:custGeom>
              <a:rect b="b" l="l" r="r" t="t"/>
              <a:pathLst>
                <a:path extrusionOk="0" h="2036" w="2007">
                  <a:moveTo>
                    <a:pt x="1003" y="0"/>
                  </a:moveTo>
                  <a:cubicBezTo>
                    <a:pt x="459" y="0"/>
                    <a:pt x="0" y="459"/>
                    <a:pt x="0" y="1004"/>
                  </a:cubicBezTo>
                  <a:cubicBezTo>
                    <a:pt x="0" y="1577"/>
                    <a:pt x="459" y="2036"/>
                    <a:pt x="1003" y="2036"/>
                  </a:cubicBezTo>
                  <a:cubicBezTo>
                    <a:pt x="1577" y="2036"/>
                    <a:pt x="2007" y="1577"/>
                    <a:pt x="2007" y="1004"/>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1"/>
            <p:cNvSpPr/>
            <p:nvPr/>
          </p:nvSpPr>
          <p:spPr>
            <a:xfrm>
              <a:off x="4061550" y="1716550"/>
              <a:ext cx="50175" cy="50900"/>
            </a:xfrm>
            <a:custGeom>
              <a:rect b="b" l="l" r="r" t="t"/>
              <a:pathLst>
                <a:path extrusionOk="0" h="2036" w="2007">
                  <a:moveTo>
                    <a:pt x="1003" y="0"/>
                  </a:moveTo>
                  <a:cubicBezTo>
                    <a:pt x="459" y="0"/>
                    <a:pt x="0" y="459"/>
                    <a:pt x="0" y="1032"/>
                  </a:cubicBezTo>
                  <a:cubicBezTo>
                    <a:pt x="0" y="1577"/>
                    <a:pt x="459" y="2036"/>
                    <a:pt x="1003" y="2036"/>
                  </a:cubicBezTo>
                  <a:cubicBezTo>
                    <a:pt x="1577" y="2036"/>
                    <a:pt x="2007" y="1577"/>
                    <a:pt x="2007" y="1032"/>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1"/>
            <p:cNvSpPr/>
            <p:nvPr/>
          </p:nvSpPr>
          <p:spPr>
            <a:xfrm>
              <a:off x="4061550" y="1644875"/>
              <a:ext cx="50175" cy="50200"/>
            </a:xfrm>
            <a:custGeom>
              <a:rect b="b" l="l" r="r" t="t"/>
              <a:pathLst>
                <a:path extrusionOk="0" h="2008" w="2007">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1"/>
            <p:cNvSpPr/>
            <p:nvPr/>
          </p:nvSpPr>
          <p:spPr>
            <a:xfrm>
              <a:off x="4061550" y="1572500"/>
              <a:ext cx="50175" cy="50175"/>
            </a:xfrm>
            <a:custGeom>
              <a:rect b="b" l="l" r="r" t="t"/>
              <a:pathLst>
                <a:path extrusionOk="0" h="2007" w="2007">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1"/>
            <p:cNvSpPr/>
            <p:nvPr/>
          </p:nvSpPr>
          <p:spPr>
            <a:xfrm>
              <a:off x="4061550" y="1500100"/>
              <a:ext cx="50175" cy="50925"/>
            </a:xfrm>
            <a:custGeom>
              <a:rect b="b" l="l" r="r" t="t"/>
              <a:pathLst>
                <a:path extrusionOk="0" h="2037" w="2007">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1"/>
            <p:cNvSpPr/>
            <p:nvPr/>
          </p:nvSpPr>
          <p:spPr>
            <a:xfrm>
              <a:off x="4061550" y="1428450"/>
              <a:ext cx="50175" cy="50175"/>
            </a:xfrm>
            <a:custGeom>
              <a:rect b="b" l="l" r="r" t="t"/>
              <a:pathLst>
                <a:path extrusionOk="0" h="2007" w="2007">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1"/>
            <p:cNvSpPr/>
            <p:nvPr/>
          </p:nvSpPr>
          <p:spPr>
            <a:xfrm>
              <a:off x="3989150" y="2221800"/>
              <a:ext cx="50925" cy="50900"/>
            </a:xfrm>
            <a:custGeom>
              <a:rect b="b" l="l" r="r" t="t"/>
              <a:pathLst>
                <a:path extrusionOk="0" h="2036" w="2037">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1"/>
            <p:cNvSpPr/>
            <p:nvPr/>
          </p:nvSpPr>
          <p:spPr>
            <a:xfrm>
              <a:off x="3989150" y="1861300"/>
              <a:ext cx="50925" cy="50200"/>
            </a:xfrm>
            <a:custGeom>
              <a:rect b="b" l="l" r="r" t="t"/>
              <a:pathLst>
                <a:path extrusionOk="0" h="2008" w="2037">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1"/>
            <p:cNvSpPr/>
            <p:nvPr/>
          </p:nvSpPr>
          <p:spPr>
            <a:xfrm>
              <a:off x="3989150" y="1788925"/>
              <a:ext cx="50925" cy="50200"/>
            </a:xfrm>
            <a:custGeom>
              <a:rect b="b" l="l" r="r" t="t"/>
              <a:pathLst>
                <a:path extrusionOk="0" h="2008" w="2037">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1"/>
            <p:cNvSpPr/>
            <p:nvPr/>
          </p:nvSpPr>
          <p:spPr>
            <a:xfrm>
              <a:off x="3989150" y="1716550"/>
              <a:ext cx="50925" cy="50900"/>
            </a:xfrm>
            <a:custGeom>
              <a:rect b="b" l="l" r="r" t="t"/>
              <a:pathLst>
                <a:path extrusionOk="0" h="2036" w="2037">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1"/>
            <p:cNvSpPr/>
            <p:nvPr/>
          </p:nvSpPr>
          <p:spPr>
            <a:xfrm>
              <a:off x="3989150" y="1644875"/>
              <a:ext cx="50925" cy="50200"/>
            </a:xfrm>
            <a:custGeom>
              <a:rect b="b" l="l" r="r" t="t"/>
              <a:pathLst>
                <a:path extrusionOk="0" h="2008" w="2037">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1"/>
            <p:cNvSpPr/>
            <p:nvPr/>
          </p:nvSpPr>
          <p:spPr>
            <a:xfrm>
              <a:off x="3989150" y="1572500"/>
              <a:ext cx="50925" cy="50175"/>
            </a:xfrm>
            <a:custGeom>
              <a:rect b="b" l="l" r="r" t="t"/>
              <a:pathLst>
                <a:path extrusionOk="0" h="2007" w="2037">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1"/>
            <p:cNvSpPr/>
            <p:nvPr/>
          </p:nvSpPr>
          <p:spPr>
            <a:xfrm>
              <a:off x="3989150" y="1500100"/>
              <a:ext cx="50925" cy="50925"/>
            </a:xfrm>
            <a:custGeom>
              <a:rect b="b" l="l" r="r" t="t"/>
              <a:pathLst>
                <a:path extrusionOk="0" h="2037" w="2037">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1"/>
            <p:cNvSpPr/>
            <p:nvPr/>
          </p:nvSpPr>
          <p:spPr>
            <a:xfrm>
              <a:off x="3989150" y="1428450"/>
              <a:ext cx="50925" cy="50175"/>
            </a:xfrm>
            <a:custGeom>
              <a:rect b="b" l="l" r="r" t="t"/>
              <a:pathLst>
                <a:path extrusionOk="0" h="2007" w="2037">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1"/>
            <p:cNvSpPr/>
            <p:nvPr/>
          </p:nvSpPr>
          <p:spPr>
            <a:xfrm>
              <a:off x="3917500" y="2294175"/>
              <a:ext cx="50175" cy="50200"/>
            </a:xfrm>
            <a:custGeom>
              <a:rect b="b" l="l" r="r" t="t"/>
              <a:pathLst>
                <a:path extrusionOk="0" h="2008" w="2007">
                  <a:moveTo>
                    <a:pt x="1003" y="1"/>
                  </a:moveTo>
                  <a:cubicBezTo>
                    <a:pt x="459" y="1"/>
                    <a:pt x="0" y="459"/>
                    <a:pt x="0" y="1004"/>
                  </a:cubicBezTo>
                  <a:cubicBezTo>
                    <a:pt x="0" y="1577"/>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1"/>
            <p:cNvSpPr/>
            <p:nvPr/>
          </p:nvSpPr>
          <p:spPr>
            <a:xfrm>
              <a:off x="3917500" y="2221800"/>
              <a:ext cx="50175" cy="50900"/>
            </a:xfrm>
            <a:custGeom>
              <a:rect b="b" l="l" r="r" t="t"/>
              <a:pathLst>
                <a:path extrusionOk="0" h="2036" w="2007">
                  <a:moveTo>
                    <a:pt x="1003" y="0"/>
                  </a:moveTo>
                  <a:cubicBezTo>
                    <a:pt x="459" y="0"/>
                    <a:pt x="0" y="459"/>
                    <a:pt x="0" y="1004"/>
                  </a:cubicBezTo>
                  <a:cubicBezTo>
                    <a:pt x="0" y="1577"/>
                    <a:pt x="459"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1"/>
            <p:cNvSpPr/>
            <p:nvPr/>
          </p:nvSpPr>
          <p:spPr>
            <a:xfrm>
              <a:off x="3917500" y="1861300"/>
              <a:ext cx="50175" cy="50200"/>
            </a:xfrm>
            <a:custGeom>
              <a:rect b="b" l="l" r="r" t="t"/>
              <a:pathLst>
                <a:path extrusionOk="0" h="2008" w="2007">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1"/>
            <p:cNvSpPr/>
            <p:nvPr/>
          </p:nvSpPr>
          <p:spPr>
            <a:xfrm>
              <a:off x="3917500" y="1716550"/>
              <a:ext cx="50175" cy="50900"/>
            </a:xfrm>
            <a:custGeom>
              <a:rect b="b" l="l" r="r" t="t"/>
              <a:pathLst>
                <a:path extrusionOk="0" h="2036" w="2007">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1"/>
            <p:cNvSpPr/>
            <p:nvPr/>
          </p:nvSpPr>
          <p:spPr>
            <a:xfrm>
              <a:off x="3917500" y="1644875"/>
              <a:ext cx="50175" cy="50200"/>
            </a:xfrm>
            <a:custGeom>
              <a:rect b="b" l="l" r="r" t="t"/>
              <a:pathLst>
                <a:path extrusionOk="0" h="2008" w="2007">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1"/>
            <p:cNvSpPr/>
            <p:nvPr/>
          </p:nvSpPr>
          <p:spPr>
            <a:xfrm>
              <a:off x="3917500" y="1572500"/>
              <a:ext cx="50175" cy="50175"/>
            </a:xfrm>
            <a:custGeom>
              <a:rect b="b" l="l" r="r" t="t"/>
              <a:pathLst>
                <a:path extrusionOk="0" h="2007" w="2007">
                  <a:moveTo>
                    <a:pt x="1003" y="0"/>
                  </a:moveTo>
                  <a:cubicBezTo>
                    <a:pt x="459" y="0"/>
                    <a:pt x="0" y="459"/>
                    <a:pt x="0" y="1004"/>
                  </a:cubicBezTo>
                  <a:cubicBezTo>
                    <a:pt x="0" y="1577"/>
                    <a:pt x="459" y="2007"/>
                    <a:pt x="1003" y="2007"/>
                  </a:cubicBezTo>
                  <a:cubicBezTo>
                    <a:pt x="1548" y="2007"/>
                    <a:pt x="2007" y="1577"/>
                    <a:pt x="2007" y="1004"/>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1"/>
            <p:cNvSpPr/>
            <p:nvPr/>
          </p:nvSpPr>
          <p:spPr>
            <a:xfrm>
              <a:off x="3917500" y="1500100"/>
              <a:ext cx="50175" cy="50925"/>
            </a:xfrm>
            <a:custGeom>
              <a:rect b="b" l="l" r="r" t="t"/>
              <a:pathLst>
                <a:path extrusionOk="0" h="2037" w="2007">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1"/>
            <p:cNvSpPr/>
            <p:nvPr/>
          </p:nvSpPr>
          <p:spPr>
            <a:xfrm>
              <a:off x="3917500" y="1428450"/>
              <a:ext cx="50175" cy="50175"/>
            </a:xfrm>
            <a:custGeom>
              <a:rect b="b" l="l" r="r" t="t"/>
              <a:pathLst>
                <a:path extrusionOk="0" h="2007" w="2007">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1"/>
            <p:cNvSpPr/>
            <p:nvPr/>
          </p:nvSpPr>
          <p:spPr>
            <a:xfrm>
              <a:off x="3917500" y="1212000"/>
              <a:ext cx="50175" cy="50200"/>
            </a:xfrm>
            <a:custGeom>
              <a:rect b="b" l="l" r="r" t="t"/>
              <a:pathLst>
                <a:path extrusionOk="0" h="2008" w="2007">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1"/>
            <p:cNvSpPr/>
            <p:nvPr/>
          </p:nvSpPr>
          <p:spPr>
            <a:xfrm>
              <a:off x="3845100" y="2149400"/>
              <a:ext cx="50200" cy="50925"/>
            </a:xfrm>
            <a:custGeom>
              <a:rect b="b" l="l" r="r" t="t"/>
              <a:pathLst>
                <a:path extrusionOk="0" h="2037" w="2008">
                  <a:moveTo>
                    <a:pt x="1004" y="1"/>
                  </a:moveTo>
                  <a:cubicBezTo>
                    <a:pt x="459" y="1"/>
                    <a:pt x="1" y="460"/>
                    <a:pt x="1" y="1033"/>
                  </a:cubicBezTo>
                  <a:cubicBezTo>
                    <a:pt x="1"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1"/>
            <p:cNvSpPr/>
            <p:nvPr/>
          </p:nvSpPr>
          <p:spPr>
            <a:xfrm>
              <a:off x="3845100" y="1932975"/>
              <a:ext cx="50200" cy="50900"/>
            </a:xfrm>
            <a:custGeom>
              <a:rect b="b" l="l" r="r" t="t"/>
              <a:pathLst>
                <a:path extrusionOk="0" h="2036" w="2008">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1"/>
            <p:cNvSpPr/>
            <p:nvPr/>
          </p:nvSpPr>
          <p:spPr>
            <a:xfrm>
              <a:off x="3845100" y="1861300"/>
              <a:ext cx="50200" cy="50200"/>
            </a:xfrm>
            <a:custGeom>
              <a:rect b="b" l="l" r="r" t="t"/>
              <a:pathLst>
                <a:path extrusionOk="0" h="2008" w="2008">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1"/>
            <p:cNvSpPr/>
            <p:nvPr/>
          </p:nvSpPr>
          <p:spPr>
            <a:xfrm>
              <a:off x="3845100" y="1788925"/>
              <a:ext cx="50200" cy="50200"/>
            </a:xfrm>
            <a:custGeom>
              <a:rect b="b" l="l" r="r" t="t"/>
              <a:pathLst>
                <a:path extrusionOk="0" h="2008" w="2008">
                  <a:moveTo>
                    <a:pt x="1004" y="1"/>
                  </a:moveTo>
                  <a:cubicBezTo>
                    <a:pt x="459" y="1"/>
                    <a:pt x="1" y="459"/>
                    <a:pt x="1" y="1004"/>
                  </a:cubicBezTo>
                  <a:cubicBezTo>
                    <a:pt x="1"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1"/>
            <p:cNvSpPr/>
            <p:nvPr/>
          </p:nvSpPr>
          <p:spPr>
            <a:xfrm>
              <a:off x="3845100" y="1716550"/>
              <a:ext cx="50200" cy="50900"/>
            </a:xfrm>
            <a:custGeom>
              <a:rect b="b" l="l" r="r" t="t"/>
              <a:pathLst>
                <a:path extrusionOk="0" h="2036" w="2008">
                  <a:moveTo>
                    <a:pt x="1004" y="0"/>
                  </a:moveTo>
                  <a:cubicBezTo>
                    <a:pt x="459" y="0"/>
                    <a:pt x="1" y="459"/>
                    <a:pt x="1" y="1032"/>
                  </a:cubicBezTo>
                  <a:cubicBezTo>
                    <a:pt x="1"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1"/>
            <p:cNvSpPr/>
            <p:nvPr/>
          </p:nvSpPr>
          <p:spPr>
            <a:xfrm>
              <a:off x="3845100" y="1644875"/>
              <a:ext cx="50200" cy="50200"/>
            </a:xfrm>
            <a:custGeom>
              <a:rect b="b" l="l" r="r" t="t"/>
              <a:pathLst>
                <a:path extrusionOk="0" h="2008" w="2008">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1"/>
            <p:cNvSpPr/>
            <p:nvPr/>
          </p:nvSpPr>
          <p:spPr>
            <a:xfrm>
              <a:off x="3845100" y="1572500"/>
              <a:ext cx="50200" cy="50175"/>
            </a:xfrm>
            <a:custGeom>
              <a:rect b="b" l="l" r="r" t="t"/>
              <a:pathLst>
                <a:path extrusionOk="0" h="2007" w="2008">
                  <a:moveTo>
                    <a:pt x="1004" y="0"/>
                  </a:moveTo>
                  <a:cubicBezTo>
                    <a:pt x="459" y="0"/>
                    <a:pt x="1" y="459"/>
                    <a:pt x="1" y="1004"/>
                  </a:cubicBezTo>
                  <a:cubicBezTo>
                    <a:pt x="1"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1"/>
            <p:cNvSpPr/>
            <p:nvPr/>
          </p:nvSpPr>
          <p:spPr>
            <a:xfrm>
              <a:off x="3845100" y="1500100"/>
              <a:ext cx="50200" cy="50925"/>
            </a:xfrm>
            <a:custGeom>
              <a:rect b="b" l="l" r="r" t="t"/>
              <a:pathLst>
                <a:path extrusionOk="0" h="2037" w="2008">
                  <a:moveTo>
                    <a:pt x="1004" y="1"/>
                  </a:moveTo>
                  <a:cubicBezTo>
                    <a:pt x="459" y="1"/>
                    <a:pt x="1" y="460"/>
                    <a:pt x="1" y="1033"/>
                  </a:cubicBezTo>
                  <a:cubicBezTo>
                    <a:pt x="1"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1"/>
            <p:cNvSpPr/>
            <p:nvPr/>
          </p:nvSpPr>
          <p:spPr>
            <a:xfrm>
              <a:off x="3845100" y="1428450"/>
              <a:ext cx="50200" cy="50175"/>
            </a:xfrm>
            <a:custGeom>
              <a:rect b="b" l="l" r="r" t="t"/>
              <a:pathLst>
                <a:path extrusionOk="0" h="2007" w="2008">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1"/>
            <p:cNvSpPr/>
            <p:nvPr/>
          </p:nvSpPr>
          <p:spPr>
            <a:xfrm>
              <a:off x="3845100" y="1212000"/>
              <a:ext cx="50200" cy="50200"/>
            </a:xfrm>
            <a:custGeom>
              <a:rect b="b" l="l" r="r" t="t"/>
              <a:pathLst>
                <a:path extrusionOk="0" h="2008" w="2008">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1"/>
            <p:cNvSpPr/>
            <p:nvPr/>
          </p:nvSpPr>
          <p:spPr>
            <a:xfrm>
              <a:off x="3772725" y="2294175"/>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1"/>
            <p:cNvSpPr/>
            <p:nvPr/>
          </p:nvSpPr>
          <p:spPr>
            <a:xfrm>
              <a:off x="3772725" y="2221800"/>
              <a:ext cx="50900" cy="50225"/>
            </a:xfrm>
            <a:custGeom>
              <a:rect b="b" l="l" r="r" t="t"/>
              <a:pathLst>
                <a:path extrusionOk="0" h="2009" w="2036">
                  <a:moveTo>
                    <a:pt x="1032" y="0"/>
                  </a:moveTo>
                  <a:cubicBezTo>
                    <a:pt x="459" y="0"/>
                    <a:pt x="0" y="459"/>
                    <a:pt x="0" y="1004"/>
                  </a:cubicBezTo>
                  <a:cubicBezTo>
                    <a:pt x="0" y="1548"/>
                    <a:pt x="459" y="2007"/>
                    <a:pt x="1004" y="2007"/>
                  </a:cubicBezTo>
                  <a:cubicBezTo>
                    <a:pt x="1021" y="2008"/>
                    <a:pt x="1038" y="2008"/>
                    <a:pt x="1055" y="2008"/>
                  </a:cubicBezTo>
                  <a:cubicBezTo>
                    <a:pt x="1604" y="2008"/>
                    <a:pt x="2036" y="1560"/>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1"/>
            <p:cNvSpPr/>
            <p:nvPr/>
          </p:nvSpPr>
          <p:spPr>
            <a:xfrm>
              <a:off x="3772725" y="2077700"/>
              <a:ext cx="50900" cy="50225"/>
            </a:xfrm>
            <a:custGeom>
              <a:rect b="b" l="l" r="r" t="t"/>
              <a:pathLst>
                <a:path extrusionOk="0" h="2009" w="2036">
                  <a:moveTo>
                    <a:pt x="981" y="1"/>
                  </a:moveTo>
                  <a:cubicBezTo>
                    <a:pt x="432" y="1"/>
                    <a:pt x="0" y="449"/>
                    <a:pt x="0" y="1006"/>
                  </a:cubicBezTo>
                  <a:cubicBezTo>
                    <a:pt x="0" y="1550"/>
                    <a:pt x="459" y="2009"/>
                    <a:pt x="1004" y="2009"/>
                  </a:cubicBezTo>
                  <a:cubicBezTo>
                    <a:pt x="1577" y="2009"/>
                    <a:pt x="2036" y="1579"/>
                    <a:pt x="2036" y="1006"/>
                  </a:cubicBezTo>
                  <a:cubicBezTo>
                    <a:pt x="2036" y="461"/>
                    <a:pt x="1577" y="2"/>
                    <a:pt x="1032" y="2"/>
                  </a:cubicBezTo>
                  <a:cubicBezTo>
                    <a:pt x="1015" y="1"/>
                    <a:pt x="998" y="1"/>
                    <a:pt x="981"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1"/>
            <p:cNvSpPr/>
            <p:nvPr/>
          </p:nvSpPr>
          <p:spPr>
            <a:xfrm>
              <a:off x="3772725" y="1932975"/>
              <a:ext cx="50900" cy="50900"/>
            </a:xfrm>
            <a:custGeom>
              <a:rect b="b" l="l" r="r" t="t"/>
              <a:pathLst>
                <a:path extrusionOk="0" h="2036" w="2036">
                  <a:moveTo>
                    <a:pt x="1032" y="1"/>
                  </a:moveTo>
                  <a:cubicBezTo>
                    <a:pt x="459" y="1"/>
                    <a:pt x="0" y="459"/>
                    <a:pt x="0" y="1004"/>
                  </a:cubicBezTo>
                  <a:cubicBezTo>
                    <a:pt x="0" y="1577"/>
                    <a:pt x="459" y="2036"/>
                    <a:pt x="1004"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1"/>
            <p:cNvSpPr/>
            <p:nvPr/>
          </p:nvSpPr>
          <p:spPr>
            <a:xfrm>
              <a:off x="3772725" y="1788925"/>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1"/>
            <p:cNvSpPr/>
            <p:nvPr/>
          </p:nvSpPr>
          <p:spPr>
            <a:xfrm>
              <a:off x="3772725" y="1716550"/>
              <a:ext cx="50900" cy="50900"/>
            </a:xfrm>
            <a:custGeom>
              <a:rect b="b" l="l" r="r" t="t"/>
              <a:pathLst>
                <a:path extrusionOk="0" h="2036" w="2036">
                  <a:moveTo>
                    <a:pt x="1032" y="0"/>
                  </a:moveTo>
                  <a:cubicBezTo>
                    <a:pt x="459" y="0"/>
                    <a:pt x="0" y="459"/>
                    <a:pt x="0" y="1004"/>
                  </a:cubicBezTo>
                  <a:cubicBezTo>
                    <a:pt x="0" y="1577"/>
                    <a:pt x="459" y="2036"/>
                    <a:pt x="1004"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1"/>
            <p:cNvSpPr/>
            <p:nvPr/>
          </p:nvSpPr>
          <p:spPr>
            <a:xfrm>
              <a:off x="3772725" y="1644875"/>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1"/>
            <p:cNvSpPr/>
            <p:nvPr/>
          </p:nvSpPr>
          <p:spPr>
            <a:xfrm>
              <a:off x="3772725" y="1572500"/>
              <a:ext cx="50900" cy="50225"/>
            </a:xfrm>
            <a:custGeom>
              <a:rect b="b" l="l" r="r" t="t"/>
              <a:pathLst>
                <a:path extrusionOk="0" h="2009" w="2036">
                  <a:moveTo>
                    <a:pt x="1032" y="0"/>
                  </a:moveTo>
                  <a:cubicBezTo>
                    <a:pt x="459" y="0"/>
                    <a:pt x="0" y="430"/>
                    <a:pt x="0" y="1004"/>
                  </a:cubicBezTo>
                  <a:cubicBezTo>
                    <a:pt x="0" y="1548"/>
                    <a:pt x="459" y="2007"/>
                    <a:pt x="1004" y="2007"/>
                  </a:cubicBezTo>
                  <a:cubicBezTo>
                    <a:pt x="1021" y="2008"/>
                    <a:pt x="1038" y="2008"/>
                    <a:pt x="1055" y="2008"/>
                  </a:cubicBezTo>
                  <a:cubicBezTo>
                    <a:pt x="1604" y="2008"/>
                    <a:pt x="2036" y="1560"/>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1"/>
            <p:cNvSpPr/>
            <p:nvPr/>
          </p:nvSpPr>
          <p:spPr>
            <a:xfrm>
              <a:off x="3772725" y="1500100"/>
              <a:ext cx="50900" cy="50925"/>
            </a:xfrm>
            <a:custGeom>
              <a:rect b="b" l="l" r="r" t="t"/>
              <a:pathLst>
                <a:path extrusionOk="0" h="2037" w="2036">
                  <a:moveTo>
                    <a:pt x="1032" y="1"/>
                  </a:moveTo>
                  <a:cubicBezTo>
                    <a:pt x="459" y="1"/>
                    <a:pt x="0" y="460"/>
                    <a:pt x="0" y="1004"/>
                  </a:cubicBezTo>
                  <a:cubicBezTo>
                    <a:pt x="0" y="1578"/>
                    <a:pt x="459" y="2036"/>
                    <a:pt x="1004"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1"/>
            <p:cNvSpPr/>
            <p:nvPr/>
          </p:nvSpPr>
          <p:spPr>
            <a:xfrm>
              <a:off x="3772725" y="1283675"/>
              <a:ext cx="50900" cy="50900"/>
            </a:xfrm>
            <a:custGeom>
              <a:rect b="b" l="l" r="r" t="t"/>
              <a:pathLst>
                <a:path extrusionOk="0" h="2036" w="2036">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1"/>
            <p:cNvSpPr/>
            <p:nvPr/>
          </p:nvSpPr>
          <p:spPr>
            <a:xfrm>
              <a:off x="3772725" y="1211975"/>
              <a:ext cx="50900" cy="50225"/>
            </a:xfrm>
            <a:custGeom>
              <a:rect b="b" l="l" r="r" t="t"/>
              <a:pathLst>
                <a:path extrusionOk="0" h="2009" w="2036">
                  <a:moveTo>
                    <a:pt x="981" y="1"/>
                  </a:moveTo>
                  <a:cubicBezTo>
                    <a:pt x="432" y="1"/>
                    <a:pt x="0" y="449"/>
                    <a:pt x="0" y="1005"/>
                  </a:cubicBezTo>
                  <a:cubicBezTo>
                    <a:pt x="0" y="1550"/>
                    <a:pt x="459" y="2009"/>
                    <a:pt x="1004" y="2009"/>
                  </a:cubicBezTo>
                  <a:cubicBezTo>
                    <a:pt x="1577" y="2009"/>
                    <a:pt x="2036" y="1550"/>
                    <a:pt x="2036" y="1005"/>
                  </a:cubicBezTo>
                  <a:cubicBezTo>
                    <a:pt x="2036" y="461"/>
                    <a:pt x="1577" y="2"/>
                    <a:pt x="1032" y="2"/>
                  </a:cubicBezTo>
                  <a:cubicBezTo>
                    <a:pt x="1015" y="1"/>
                    <a:pt x="998" y="1"/>
                    <a:pt x="981"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1"/>
            <p:cNvSpPr/>
            <p:nvPr/>
          </p:nvSpPr>
          <p:spPr>
            <a:xfrm>
              <a:off x="3700325" y="2221800"/>
              <a:ext cx="50925" cy="50900"/>
            </a:xfrm>
            <a:custGeom>
              <a:rect b="b" l="l" r="r" t="t"/>
              <a:pathLst>
                <a:path extrusionOk="0" h="2036" w="2037">
                  <a:moveTo>
                    <a:pt x="1033" y="0"/>
                  </a:moveTo>
                  <a:cubicBezTo>
                    <a:pt x="460" y="0"/>
                    <a:pt x="1" y="459"/>
                    <a:pt x="30" y="1004"/>
                  </a:cubicBezTo>
                  <a:cubicBezTo>
                    <a:pt x="30" y="1577"/>
                    <a:pt x="460" y="2036"/>
                    <a:pt x="1033" y="2036"/>
                  </a:cubicBezTo>
                  <a:cubicBezTo>
                    <a:pt x="1578" y="2036"/>
                    <a:pt x="2036" y="1577"/>
                    <a:pt x="2036" y="1004"/>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1"/>
            <p:cNvSpPr/>
            <p:nvPr/>
          </p:nvSpPr>
          <p:spPr>
            <a:xfrm>
              <a:off x="3700325" y="2149400"/>
              <a:ext cx="50925" cy="50925"/>
            </a:xfrm>
            <a:custGeom>
              <a:rect b="b" l="l" r="r" t="t"/>
              <a:pathLst>
                <a:path extrusionOk="0" h="2037" w="2037">
                  <a:moveTo>
                    <a:pt x="1033" y="1"/>
                  </a:moveTo>
                  <a:cubicBezTo>
                    <a:pt x="460" y="1"/>
                    <a:pt x="1" y="460"/>
                    <a:pt x="30" y="1033"/>
                  </a:cubicBezTo>
                  <a:cubicBezTo>
                    <a:pt x="30" y="1578"/>
                    <a:pt x="460" y="2036"/>
                    <a:pt x="1033" y="2036"/>
                  </a:cubicBezTo>
                  <a:cubicBezTo>
                    <a:pt x="1578" y="2036"/>
                    <a:pt x="2036" y="1578"/>
                    <a:pt x="2036" y="1033"/>
                  </a:cubicBezTo>
                  <a:cubicBezTo>
                    <a:pt x="2036" y="460"/>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1"/>
            <p:cNvSpPr/>
            <p:nvPr/>
          </p:nvSpPr>
          <p:spPr>
            <a:xfrm>
              <a:off x="3700325" y="1932975"/>
              <a:ext cx="50925" cy="50900"/>
            </a:xfrm>
            <a:custGeom>
              <a:rect b="b" l="l" r="r" t="t"/>
              <a:pathLst>
                <a:path extrusionOk="0" h="2036" w="2037">
                  <a:moveTo>
                    <a:pt x="1033" y="1"/>
                  </a:moveTo>
                  <a:cubicBezTo>
                    <a:pt x="460" y="1"/>
                    <a:pt x="1" y="459"/>
                    <a:pt x="30" y="1033"/>
                  </a:cubicBezTo>
                  <a:cubicBezTo>
                    <a:pt x="30" y="1577"/>
                    <a:pt x="460" y="2036"/>
                    <a:pt x="1033" y="2036"/>
                  </a:cubicBezTo>
                  <a:cubicBezTo>
                    <a:pt x="1578" y="2036"/>
                    <a:pt x="2036" y="1577"/>
                    <a:pt x="2036" y="1033"/>
                  </a:cubicBezTo>
                  <a:cubicBezTo>
                    <a:pt x="2036" y="459"/>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1"/>
            <p:cNvSpPr/>
            <p:nvPr/>
          </p:nvSpPr>
          <p:spPr>
            <a:xfrm>
              <a:off x="3700325" y="1861300"/>
              <a:ext cx="50925" cy="50200"/>
            </a:xfrm>
            <a:custGeom>
              <a:rect b="b" l="l" r="r" t="t"/>
              <a:pathLst>
                <a:path extrusionOk="0" h="2008" w="2037">
                  <a:moveTo>
                    <a:pt x="1033" y="1"/>
                  </a:moveTo>
                  <a:cubicBezTo>
                    <a:pt x="460" y="1"/>
                    <a:pt x="1" y="460"/>
                    <a:pt x="30" y="1004"/>
                  </a:cubicBezTo>
                  <a:cubicBezTo>
                    <a:pt x="30" y="1549"/>
                    <a:pt x="460" y="2008"/>
                    <a:pt x="1033" y="2008"/>
                  </a:cubicBezTo>
                  <a:cubicBezTo>
                    <a:pt x="1578" y="2008"/>
                    <a:pt x="2036" y="1549"/>
                    <a:pt x="2036" y="1004"/>
                  </a:cubicBezTo>
                  <a:cubicBezTo>
                    <a:pt x="2036" y="460"/>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1"/>
            <p:cNvSpPr/>
            <p:nvPr/>
          </p:nvSpPr>
          <p:spPr>
            <a:xfrm>
              <a:off x="3700325" y="1788925"/>
              <a:ext cx="50925" cy="50200"/>
            </a:xfrm>
            <a:custGeom>
              <a:rect b="b" l="l" r="r" t="t"/>
              <a:pathLst>
                <a:path extrusionOk="0" h="2008" w="2037">
                  <a:moveTo>
                    <a:pt x="1033" y="1"/>
                  </a:moveTo>
                  <a:cubicBezTo>
                    <a:pt x="460" y="1"/>
                    <a:pt x="1" y="459"/>
                    <a:pt x="30" y="1004"/>
                  </a:cubicBezTo>
                  <a:cubicBezTo>
                    <a:pt x="30" y="1577"/>
                    <a:pt x="460" y="2007"/>
                    <a:pt x="1033" y="2007"/>
                  </a:cubicBezTo>
                  <a:cubicBezTo>
                    <a:pt x="1578" y="2007"/>
                    <a:pt x="2036" y="1577"/>
                    <a:pt x="2036" y="1004"/>
                  </a:cubicBezTo>
                  <a:cubicBezTo>
                    <a:pt x="2036" y="459"/>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1"/>
            <p:cNvSpPr/>
            <p:nvPr/>
          </p:nvSpPr>
          <p:spPr>
            <a:xfrm>
              <a:off x="3700325" y="1716550"/>
              <a:ext cx="50925" cy="50900"/>
            </a:xfrm>
            <a:custGeom>
              <a:rect b="b" l="l" r="r" t="t"/>
              <a:pathLst>
                <a:path extrusionOk="0" h="2036" w="2037">
                  <a:moveTo>
                    <a:pt x="1033" y="0"/>
                  </a:moveTo>
                  <a:cubicBezTo>
                    <a:pt x="460" y="0"/>
                    <a:pt x="1" y="459"/>
                    <a:pt x="30" y="1032"/>
                  </a:cubicBezTo>
                  <a:cubicBezTo>
                    <a:pt x="30" y="1577"/>
                    <a:pt x="460" y="2036"/>
                    <a:pt x="1033" y="2036"/>
                  </a:cubicBezTo>
                  <a:cubicBezTo>
                    <a:pt x="1578" y="2036"/>
                    <a:pt x="2036" y="1577"/>
                    <a:pt x="2036" y="1032"/>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1"/>
            <p:cNvSpPr/>
            <p:nvPr/>
          </p:nvSpPr>
          <p:spPr>
            <a:xfrm>
              <a:off x="3700325" y="1644875"/>
              <a:ext cx="50925" cy="50200"/>
            </a:xfrm>
            <a:custGeom>
              <a:rect b="b" l="l" r="r" t="t"/>
              <a:pathLst>
                <a:path extrusionOk="0" h="2008" w="2037">
                  <a:moveTo>
                    <a:pt x="1033" y="1"/>
                  </a:moveTo>
                  <a:cubicBezTo>
                    <a:pt x="460" y="1"/>
                    <a:pt x="1" y="459"/>
                    <a:pt x="30" y="1004"/>
                  </a:cubicBezTo>
                  <a:cubicBezTo>
                    <a:pt x="30"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1"/>
            <p:cNvSpPr/>
            <p:nvPr/>
          </p:nvSpPr>
          <p:spPr>
            <a:xfrm>
              <a:off x="3700325" y="1572500"/>
              <a:ext cx="50925" cy="50175"/>
            </a:xfrm>
            <a:custGeom>
              <a:rect b="b" l="l" r="r" t="t"/>
              <a:pathLst>
                <a:path extrusionOk="0" h="2007" w="2037">
                  <a:moveTo>
                    <a:pt x="1033" y="0"/>
                  </a:moveTo>
                  <a:cubicBezTo>
                    <a:pt x="460" y="0"/>
                    <a:pt x="1" y="459"/>
                    <a:pt x="30" y="1004"/>
                  </a:cubicBezTo>
                  <a:cubicBezTo>
                    <a:pt x="30" y="1577"/>
                    <a:pt x="460" y="2007"/>
                    <a:pt x="1033" y="2007"/>
                  </a:cubicBezTo>
                  <a:cubicBezTo>
                    <a:pt x="1578" y="2007"/>
                    <a:pt x="2036" y="1577"/>
                    <a:pt x="2036" y="1004"/>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1"/>
            <p:cNvSpPr/>
            <p:nvPr/>
          </p:nvSpPr>
          <p:spPr>
            <a:xfrm>
              <a:off x="3700325" y="1212000"/>
              <a:ext cx="50925" cy="50200"/>
            </a:xfrm>
            <a:custGeom>
              <a:rect b="b" l="l" r="r" t="t"/>
              <a:pathLst>
                <a:path extrusionOk="0" h="2008" w="2037">
                  <a:moveTo>
                    <a:pt x="1033" y="1"/>
                  </a:moveTo>
                  <a:cubicBezTo>
                    <a:pt x="460" y="1"/>
                    <a:pt x="1" y="460"/>
                    <a:pt x="30" y="1004"/>
                  </a:cubicBezTo>
                  <a:cubicBezTo>
                    <a:pt x="30" y="1549"/>
                    <a:pt x="460" y="2008"/>
                    <a:pt x="1033" y="2008"/>
                  </a:cubicBezTo>
                  <a:cubicBezTo>
                    <a:pt x="1578" y="2008"/>
                    <a:pt x="2036" y="1549"/>
                    <a:pt x="2036" y="1004"/>
                  </a:cubicBezTo>
                  <a:cubicBezTo>
                    <a:pt x="2036" y="460"/>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1"/>
            <p:cNvSpPr/>
            <p:nvPr/>
          </p:nvSpPr>
          <p:spPr>
            <a:xfrm>
              <a:off x="3628675" y="2149400"/>
              <a:ext cx="50175" cy="50925"/>
            </a:xfrm>
            <a:custGeom>
              <a:rect b="b" l="l" r="r" t="t"/>
              <a:pathLst>
                <a:path extrusionOk="0" h="2037" w="2007">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1"/>
            <p:cNvSpPr/>
            <p:nvPr/>
          </p:nvSpPr>
          <p:spPr>
            <a:xfrm>
              <a:off x="3625075" y="2077800"/>
              <a:ext cx="57375" cy="50500"/>
            </a:xfrm>
            <a:custGeom>
              <a:rect b="b" l="l" r="r" t="t"/>
              <a:pathLst>
                <a:path extrusionOk="0" h="2020" w="2295">
                  <a:moveTo>
                    <a:pt x="1129" y="0"/>
                  </a:moveTo>
                  <a:cubicBezTo>
                    <a:pt x="739" y="0"/>
                    <a:pt x="374" y="242"/>
                    <a:pt x="202" y="629"/>
                  </a:cubicBezTo>
                  <a:cubicBezTo>
                    <a:pt x="1" y="1145"/>
                    <a:pt x="230" y="1718"/>
                    <a:pt x="746" y="1948"/>
                  </a:cubicBezTo>
                  <a:cubicBezTo>
                    <a:pt x="879" y="1996"/>
                    <a:pt x="1013" y="2020"/>
                    <a:pt x="1143" y="2020"/>
                  </a:cubicBezTo>
                  <a:cubicBezTo>
                    <a:pt x="1550" y="2020"/>
                    <a:pt x="1920" y="1793"/>
                    <a:pt x="2094" y="1403"/>
                  </a:cubicBezTo>
                  <a:cubicBezTo>
                    <a:pt x="2294" y="887"/>
                    <a:pt x="2036" y="285"/>
                    <a:pt x="1520" y="84"/>
                  </a:cubicBezTo>
                  <a:cubicBezTo>
                    <a:pt x="1391" y="27"/>
                    <a:pt x="1259" y="0"/>
                    <a:pt x="1129"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1"/>
            <p:cNvSpPr/>
            <p:nvPr/>
          </p:nvSpPr>
          <p:spPr>
            <a:xfrm>
              <a:off x="3625075" y="1933325"/>
              <a:ext cx="57375" cy="50525"/>
            </a:xfrm>
            <a:custGeom>
              <a:rect b="b" l="l" r="r" t="t"/>
              <a:pathLst>
                <a:path extrusionOk="0" h="2021" w="2295">
                  <a:moveTo>
                    <a:pt x="1139" y="0"/>
                  </a:moveTo>
                  <a:cubicBezTo>
                    <a:pt x="746" y="0"/>
                    <a:pt x="375" y="227"/>
                    <a:pt x="202" y="617"/>
                  </a:cubicBezTo>
                  <a:cubicBezTo>
                    <a:pt x="1" y="1133"/>
                    <a:pt x="230" y="1735"/>
                    <a:pt x="746" y="1936"/>
                  </a:cubicBezTo>
                  <a:cubicBezTo>
                    <a:pt x="875" y="1993"/>
                    <a:pt x="1010" y="2020"/>
                    <a:pt x="1142" y="2020"/>
                  </a:cubicBezTo>
                  <a:cubicBezTo>
                    <a:pt x="1538" y="2020"/>
                    <a:pt x="1914" y="1778"/>
                    <a:pt x="2065" y="1391"/>
                  </a:cubicBezTo>
                  <a:cubicBezTo>
                    <a:pt x="2294" y="875"/>
                    <a:pt x="2036" y="302"/>
                    <a:pt x="1520" y="73"/>
                  </a:cubicBezTo>
                  <a:cubicBezTo>
                    <a:pt x="1395" y="24"/>
                    <a:pt x="1266" y="0"/>
                    <a:pt x="1139"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1"/>
            <p:cNvSpPr/>
            <p:nvPr/>
          </p:nvSpPr>
          <p:spPr>
            <a:xfrm>
              <a:off x="3625075" y="1716900"/>
              <a:ext cx="57375" cy="50500"/>
            </a:xfrm>
            <a:custGeom>
              <a:rect b="b" l="l" r="r" t="t"/>
              <a:pathLst>
                <a:path extrusionOk="0" h="2020" w="2295">
                  <a:moveTo>
                    <a:pt x="1139" y="0"/>
                  </a:moveTo>
                  <a:cubicBezTo>
                    <a:pt x="746" y="0"/>
                    <a:pt x="375" y="226"/>
                    <a:pt x="202" y="617"/>
                  </a:cubicBezTo>
                  <a:cubicBezTo>
                    <a:pt x="1" y="1133"/>
                    <a:pt x="230" y="1735"/>
                    <a:pt x="775" y="1936"/>
                  </a:cubicBezTo>
                  <a:cubicBezTo>
                    <a:pt x="904" y="1993"/>
                    <a:pt x="1037" y="2020"/>
                    <a:pt x="1166" y="2020"/>
                  </a:cubicBezTo>
                  <a:cubicBezTo>
                    <a:pt x="1556" y="2020"/>
                    <a:pt x="1922" y="1778"/>
                    <a:pt x="2094" y="1391"/>
                  </a:cubicBezTo>
                  <a:cubicBezTo>
                    <a:pt x="2294" y="875"/>
                    <a:pt x="2036" y="302"/>
                    <a:pt x="1520" y="72"/>
                  </a:cubicBezTo>
                  <a:cubicBezTo>
                    <a:pt x="1395" y="23"/>
                    <a:pt x="1266" y="0"/>
                    <a:pt x="1139"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1"/>
            <p:cNvSpPr/>
            <p:nvPr/>
          </p:nvSpPr>
          <p:spPr>
            <a:xfrm>
              <a:off x="3628675" y="1644875"/>
              <a:ext cx="50175" cy="50200"/>
            </a:xfrm>
            <a:custGeom>
              <a:rect b="b" l="l" r="r" t="t"/>
              <a:pathLst>
                <a:path extrusionOk="0" h="2008" w="2007">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1"/>
            <p:cNvSpPr/>
            <p:nvPr/>
          </p:nvSpPr>
          <p:spPr>
            <a:xfrm>
              <a:off x="3556275" y="2221800"/>
              <a:ext cx="50925" cy="50900"/>
            </a:xfrm>
            <a:custGeom>
              <a:rect b="b" l="l" r="r" t="t"/>
              <a:pathLst>
                <a:path extrusionOk="0" h="2036" w="2037">
                  <a:moveTo>
                    <a:pt x="1004" y="0"/>
                  </a:moveTo>
                  <a:cubicBezTo>
                    <a:pt x="460" y="0"/>
                    <a:pt x="1" y="459"/>
                    <a:pt x="1" y="1004"/>
                  </a:cubicBezTo>
                  <a:cubicBezTo>
                    <a:pt x="1" y="1577"/>
                    <a:pt x="460" y="2036"/>
                    <a:pt x="1004" y="2036"/>
                  </a:cubicBezTo>
                  <a:cubicBezTo>
                    <a:pt x="1578" y="2036"/>
                    <a:pt x="2036" y="1577"/>
                    <a:pt x="2036" y="1004"/>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1"/>
            <p:cNvSpPr/>
            <p:nvPr/>
          </p:nvSpPr>
          <p:spPr>
            <a:xfrm>
              <a:off x="3556275" y="2149400"/>
              <a:ext cx="50925" cy="50925"/>
            </a:xfrm>
            <a:custGeom>
              <a:rect b="b" l="l" r="r" t="t"/>
              <a:pathLst>
                <a:path extrusionOk="0" h="2037" w="2037">
                  <a:moveTo>
                    <a:pt x="1004" y="1"/>
                  </a:moveTo>
                  <a:cubicBezTo>
                    <a:pt x="460" y="1"/>
                    <a:pt x="1" y="460"/>
                    <a:pt x="1" y="1033"/>
                  </a:cubicBezTo>
                  <a:cubicBezTo>
                    <a:pt x="1" y="1578"/>
                    <a:pt x="460" y="2036"/>
                    <a:pt x="1004" y="2036"/>
                  </a:cubicBezTo>
                  <a:cubicBezTo>
                    <a:pt x="1578" y="2036"/>
                    <a:pt x="2036" y="1578"/>
                    <a:pt x="2036" y="1033"/>
                  </a:cubicBezTo>
                  <a:cubicBezTo>
                    <a:pt x="2036" y="460"/>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1"/>
            <p:cNvSpPr/>
            <p:nvPr/>
          </p:nvSpPr>
          <p:spPr>
            <a:xfrm>
              <a:off x="3556275" y="2077750"/>
              <a:ext cx="50925" cy="50175"/>
            </a:xfrm>
            <a:custGeom>
              <a:rect b="b" l="l" r="r" t="t"/>
              <a:pathLst>
                <a:path extrusionOk="0" h="2007" w="2037">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1"/>
            <p:cNvSpPr/>
            <p:nvPr/>
          </p:nvSpPr>
          <p:spPr>
            <a:xfrm>
              <a:off x="3556275" y="2005350"/>
              <a:ext cx="50925" cy="50925"/>
            </a:xfrm>
            <a:custGeom>
              <a:rect b="b" l="l" r="r" t="t"/>
              <a:pathLst>
                <a:path extrusionOk="0" h="2037" w="2037">
                  <a:moveTo>
                    <a:pt x="1004" y="1"/>
                  </a:moveTo>
                  <a:cubicBezTo>
                    <a:pt x="460" y="1"/>
                    <a:pt x="1" y="460"/>
                    <a:pt x="1" y="1004"/>
                  </a:cubicBezTo>
                  <a:cubicBezTo>
                    <a:pt x="1" y="1578"/>
                    <a:pt x="460" y="2036"/>
                    <a:pt x="1004" y="2036"/>
                  </a:cubicBezTo>
                  <a:cubicBezTo>
                    <a:pt x="1578" y="2036"/>
                    <a:pt x="2036" y="1578"/>
                    <a:pt x="2036" y="1004"/>
                  </a:cubicBezTo>
                  <a:cubicBezTo>
                    <a:pt x="2036" y="460"/>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1"/>
            <p:cNvSpPr/>
            <p:nvPr/>
          </p:nvSpPr>
          <p:spPr>
            <a:xfrm>
              <a:off x="3556275" y="1716550"/>
              <a:ext cx="50925" cy="50900"/>
            </a:xfrm>
            <a:custGeom>
              <a:rect b="b" l="l" r="r" t="t"/>
              <a:pathLst>
                <a:path extrusionOk="0" h="2036" w="2037">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1"/>
            <p:cNvSpPr/>
            <p:nvPr/>
          </p:nvSpPr>
          <p:spPr>
            <a:xfrm>
              <a:off x="3483900" y="2294175"/>
              <a:ext cx="50900" cy="50200"/>
            </a:xfrm>
            <a:custGeom>
              <a:rect b="b" l="l" r="r" t="t"/>
              <a:pathLst>
                <a:path extrusionOk="0" h="2008" w="2036">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1"/>
            <p:cNvSpPr/>
            <p:nvPr/>
          </p:nvSpPr>
          <p:spPr>
            <a:xfrm>
              <a:off x="3483900" y="2221800"/>
              <a:ext cx="50900" cy="50900"/>
            </a:xfrm>
            <a:custGeom>
              <a:rect b="b" l="l" r="r" t="t"/>
              <a:pathLst>
                <a:path extrusionOk="0" h="2036" w="2036">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1"/>
            <p:cNvSpPr/>
            <p:nvPr/>
          </p:nvSpPr>
          <p:spPr>
            <a:xfrm>
              <a:off x="3483900" y="2149400"/>
              <a:ext cx="50900" cy="50925"/>
            </a:xfrm>
            <a:custGeom>
              <a:rect b="b" l="l" r="r" t="t"/>
              <a:pathLst>
                <a:path extrusionOk="0" h="2037" w="2036">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1"/>
            <p:cNvSpPr/>
            <p:nvPr/>
          </p:nvSpPr>
          <p:spPr>
            <a:xfrm>
              <a:off x="3483900" y="2077750"/>
              <a:ext cx="50900" cy="50175"/>
            </a:xfrm>
            <a:custGeom>
              <a:rect b="b" l="l" r="r" t="t"/>
              <a:pathLst>
                <a:path extrusionOk="0" h="2007" w="2036">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1"/>
            <p:cNvSpPr/>
            <p:nvPr/>
          </p:nvSpPr>
          <p:spPr>
            <a:xfrm>
              <a:off x="3483900" y="2005350"/>
              <a:ext cx="50900" cy="50925"/>
            </a:xfrm>
            <a:custGeom>
              <a:rect b="b" l="l" r="r" t="t"/>
              <a:pathLst>
                <a:path extrusionOk="0" h="2037" w="2036">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1"/>
            <p:cNvSpPr/>
            <p:nvPr/>
          </p:nvSpPr>
          <p:spPr>
            <a:xfrm>
              <a:off x="3483900" y="1932975"/>
              <a:ext cx="50900" cy="50900"/>
            </a:xfrm>
            <a:custGeom>
              <a:rect b="b" l="l" r="r" t="t"/>
              <a:pathLst>
                <a:path extrusionOk="0" h="2036" w="2036">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1"/>
            <p:cNvSpPr/>
            <p:nvPr/>
          </p:nvSpPr>
          <p:spPr>
            <a:xfrm>
              <a:off x="3483900" y="1861300"/>
              <a:ext cx="50900" cy="50200"/>
            </a:xfrm>
            <a:custGeom>
              <a:rect b="b" l="l" r="r" t="t"/>
              <a:pathLst>
                <a:path extrusionOk="0" h="2008" w="2036">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1"/>
            <p:cNvSpPr/>
            <p:nvPr/>
          </p:nvSpPr>
          <p:spPr>
            <a:xfrm>
              <a:off x="3412225" y="2366550"/>
              <a:ext cx="50200" cy="50200"/>
            </a:xfrm>
            <a:custGeom>
              <a:rect b="b" l="l" r="r" t="t"/>
              <a:pathLst>
                <a:path extrusionOk="0" h="2008" w="2008">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1"/>
            <p:cNvSpPr/>
            <p:nvPr/>
          </p:nvSpPr>
          <p:spPr>
            <a:xfrm>
              <a:off x="3412225" y="2294175"/>
              <a:ext cx="50200" cy="50200"/>
            </a:xfrm>
            <a:custGeom>
              <a:rect b="b" l="l" r="r" t="t"/>
              <a:pathLst>
                <a:path extrusionOk="0" h="2008" w="2008">
                  <a:moveTo>
                    <a:pt x="1004" y="1"/>
                  </a:moveTo>
                  <a:cubicBezTo>
                    <a:pt x="460" y="1"/>
                    <a:pt x="1" y="459"/>
                    <a:pt x="1" y="1004"/>
                  </a:cubicBezTo>
                  <a:cubicBezTo>
                    <a:pt x="1" y="1577"/>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1"/>
            <p:cNvSpPr/>
            <p:nvPr/>
          </p:nvSpPr>
          <p:spPr>
            <a:xfrm>
              <a:off x="3412225" y="2221800"/>
              <a:ext cx="50200" cy="50900"/>
            </a:xfrm>
            <a:custGeom>
              <a:rect b="b" l="l" r="r" t="t"/>
              <a:pathLst>
                <a:path extrusionOk="0" h="2036" w="2008">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1"/>
            <p:cNvSpPr/>
            <p:nvPr/>
          </p:nvSpPr>
          <p:spPr>
            <a:xfrm>
              <a:off x="3412225" y="2077750"/>
              <a:ext cx="50200" cy="50175"/>
            </a:xfrm>
            <a:custGeom>
              <a:rect b="b" l="l" r="r" t="t"/>
              <a:pathLst>
                <a:path extrusionOk="0" h="2007" w="2008">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1"/>
            <p:cNvSpPr/>
            <p:nvPr/>
          </p:nvSpPr>
          <p:spPr>
            <a:xfrm>
              <a:off x="3412225" y="1932975"/>
              <a:ext cx="50200" cy="50900"/>
            </a:xfrm>
            <a:custGeom>
              <a:rect b="b" l="l" r="r" t="t"/>
              <a:pathLst>
                <a:path extrusionOk="0" h="2036" w="2008">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1"/>
            <p:cNvSpPr/>
            <p:nvPr/>
          </p:nvSpPr>
          <p:spPr>
            <a:xfrm>
              <a:off x="3412225" y="1861300"/>
              <a:ext cx="50200" cy="50200"/>
            </a:xfrm>
            <a:custGeom>
              <a:rect b="b" l="l" r="r" t="t"/>
              <a:pathLst>
                <a:path extrusionOk="0" h="2008" w="2008">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1"/>
            <p:cNvSpPr/>
            <p:nvPr/>
          </p:nvSpPr>
          <p:spPr>
            <a:xfrm>
              <a:off x="3412225" y="1788925"/>
              <a:ext cx="50200" cy="50200"/>
            </a:xfrm>
            <a:custGeom>
              <a:rect b="b" l="l" r="r" t="t"/>
              <a:pathLst>
                <a:path extrusionOk="0" h="2008" w="2008">
                  <a:moveTo>
                    <a:pt x="1004" y="1"/>
                  </a:moveTo>
                  <a:cubicBezTo>
                    <a:pt x="460" y="1"/>
                    <a:pt x="1" y="459"/>
                    <a:pt x="1" y="1004"/>
                  </a:cubicBezTo>
                  <a:cubicBezTo>
                    <a:pt x="1" y="1577"/>
                    <a:pt x="460"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1"/>
            <p:cNvSpPr/>
            <p:nvPr/>
          </p:nvSpPr>
          <p:spPr>
            <a:xfrm>
              <a:off x="3339850" y="2366550"/>
              <a:ext cx="50200" cy="50200"/>
            </a:xfrm>
            <a:custGeom>
              <a:rect b="b" l="l" r="r" t="t"/>
              <a:pathLst>
                <a:path extrusionOk="0" h="2008" w="2008">
                  <a:moveTo>
                    <a:pt x="1004" y="1"/>
                  </a:moveTo>
                  <a:cubicBezTo>
                    <a:pt x="459" y="1"/>
                    <a:pt x="1" y="431"/>
                    <a:pt x="1" y="1004"/>
                  </a:cubicBezTo>
                  <a:cubicBezTo>
                    <a:pt x="1" y="1549"/>
                    <a:pt x="459" y="2008"/>
                    <a:pt x="1004" y="2008"/>
                  </a:cubicBezTo>
                  <a:cubicBezTo>
                    <a:pt x="1577" y="2008"/>
                    <a:pt x="2007" y="1549"/>
                    <a:pt x="2007" y="1004"/>
                  </a:cubicBezTo>
                  <a:cubicBezTo>
                    <a:pt x="2007" y="431"/>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1"/>
            <p:cNvSpPr/>
            <p:nvPr/>
          </p:nvSpPr>
          <p:spPr>
            <a:xfrm>
              <a:off x="3339850" y="2294175"/>
              <a:ext cx="50900" cy="50200"/>
            </a:xfrm>
            <a:custGeom>
              <a:rect b="b" l="l" r="r" t="t"/>
              <a:pathLst>
                <a:path extrusionOk="0" h="2008" w="2036">
                  <a:moveTo>
                    <a:pt x="1004" y="1"/>
                  </a:moveTo>
                  <a:cubicBezTo>
                    <a:pt x="459" y="1"/>
                    <a:pt x="1" y="459"/>
                    <a:pt x="1" y="1004"/>
                  </a:cubicBezTo>
                  <a:cubicBezTo>
                    <a:pt x="1"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1"/>
            <p:cNvSpPr/>
            <p:nvPr/>
          </p:nvSpPr>
          <p:spPr>
            <a:xfrm>
              <a:off x="3339850" y="2221800"/>
              <a:ext cx="50200" cy="50900"/>
            </a:xfrm>
            <a:custGeom>
              <a:rect b="b" l="l" r="r" t="t"/>
              <a:pathLst>
                <a:path extrusionOk="0" h="2036" w="2008">
                  <a:moveTo>
                    <a:pt x="1004" y="0"/>
                  </a:moveTo>
                  <a:cubicBezTo>
                    <a:pt x="459" y="0"/>
                    <a:pt x="1" y="459"/>
                    <a:pt x="1" y="1004"/>
                  </a:cubicBezTo>
                  <a:cubicBezTo>
                    <a:pt x="1"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1"/>
            <p:cNvSpPr/>
            <p:nvPr/>
          </p:nvSpPr>
          <p:spPr>
            <a:xfrm>
              <a:off x="3339850" y="1861300"/>
              <a:ext cx="50200" cy="50200"/>
            </a:xfrm>
            <a:custGeom>
              <a:rect b="b" l="l" r="r" t="t"/>
              <a:pathLst>
                <a:path extrusionOk="0" h="2008" w="2008">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1"/>
            <p:cNvSpPr/>
            <p:nvPr/>
          </p:nvSpPr>
          <p:spPr>
            <a:xfrm>
              <a:off x="3263875" y="1933325"/>
              <a:ext cx="57375" cy="50525"/>
            </a:xfrm>
            <a:custGeom>
              <a:rect b="b" l="l" r="r" t="t"/>
              <a:pathLst>
                <a:path extrusionOk="0" h="2021" w="2295">
                  <a:moveTo>
                    <a:pt x="1164" y="0"/>
                  </a:moveTo>
                  <a:cubicBezTo>
                    <a:pt x="764" y="0"/>
                    <a:pt x="382" y="227"/>
                    <a:pt x="230" y="617"/>
                  </a:cubicBezTo>
                  <a:cubicBezTo>
                    <a:pt x="1" y="1133"/>
                    <a:pt x="259" y="1735"/>
                    <a:pt x="775" y="1936"/>
                  </a:cubicBezTo>
                  <a:cubicBezTo>
                    <a:pt x="904" y="1993"/>
                    <a:pt x="1038" y="2020"/>
                    <a:pt x="1170" y="2020"/>
                  </a:cubicBezTo>
                  <a:cubicBezTo>
                    <a:pt x="1567" y="2020"/>
                    <a:pt x="1943" y="1778"/>
                    <a:pt x="2094" y="1391"/>
                  </a:cubicBezTo>
                  <a:cubicBezTo>
                    <a:pt x="2294" y="875"/>
                    <a:pt x="2065" y="273"/>
                    <a:pt x="1549" y="73"/>
                  </a:cubicBezTo>
                  <a:cubicBezTo>
                    <a:pt x="1423" y="24"/>
                    <a:pt x="1293" y="0"/>
                    <a:pt x="116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1"/>
            <p:cNvSpPr/>
            <p:nvPr/>
          </p:nvSpPr>
          <p:spPr>
            <a:xfrm>
              <a:off x="3123425" y="1716550"/>
              <a:ext cx="50175" cy="50900"/>
            </a:xfrm>
            <a:custGeom>
              <a:rect b="b" l="l" r="r" t="t"/>
              <a:pathLst>
                <a:path extrusionOk="0" h="2036" w="2007">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1"/>
            <p:cNvSpPr/>
            <p:nvPr/>
          </p:nvSpPr>
          <p:spPr>
            <a:xfrm>
              <a:off x="3051025" y="1788925"/>
              <a:ext cx="50925" cy="50200"/>
            </a:xfrm>
            <a:custGeom>
              <a:rect b="b" l="l" r="r" t="t"/>
              <a:pathLst>
                <a:path extrusionOk="0" h="2008" w="2037">
                  <a:moveTo>
                    <a:pt x="1004" y="1"/>
                  </a:moveTo>
                  <a:cubicBezTo>
                    <a:pt x="460" y="1"/>
                    <a:pt x="1" y="459"/>
                    <a:pt x="1" y="1004"/>
                  </a:cubicBezTo>
                  <a:cubicBezTo>
                    <a:pt x="1" y="1577"/>
                    <a:pt x="460" y="2007"/>
                    <a:pt x="1004" y="2007"/>
                  </a:cubicBezTo>
                  <a:cubicBezTo>
                    <a:pt x="1578" y="2007"/>
                    <a:pt x="2036" y="1577"/>
                    <a:pt x="2036" y="1004"/>
                  </a:cubicBezTo>
                  <a:cubicBezTo>
                    <a:pt x="2036" y="459"/>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1"/>
            <p:cNvSpPr/>
            <p:nvPr/>
          </p:nvSpPr>
          <p:spPr>
            <a:xfrm>
              <a:off x="3051025" y="1716550"/>
              <a:ext cx="50925" cy="50900"/>
            </a:xfrm>
            <a:custGeom>
              <a:rect b="b" l="l" r="r" t="t"/>
              <a:pathLst>
                <a:path extrusionOk="0" h="2036" w="2037">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1"/>
            <p:cNvSpPr/>
            <p:nvPr/>
          </p:nvSpPr>
          <p:spPr>
            <a:xfrm>
              <a:off x="2979375" y="1788925"/>
              <a:ext cx="50175" cy="50200"/>
            </a:xfrm>
            <a:custGeom>
              <a:rect b="b" l="l" r="r" t="t"/>
              <a:pathLst>
                <a:path extrusionOk="0" h="2008" w="2007">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1"/>
            <p:cNvSpPr/>
            <p:nvPr/>
          </p:nvSpPr>
          <p:spPr>
            <a:xfrm>
              <a:off x="2979375" y="1716550"/>
              <a:ext cx="50175" cy="50900"/>
            </a:xfrm>
            <a:custGeom>
              <a:rect b="b" l="l" r="r" t="t"/>
              <a:pathLst>
                <a:path extrusionOk="0" h="2036" w="2007">
                  <a:moveTo>
                    <a:pt x="1004" y="0"/>
                  </a:moveTo>
                  <a:cubicBezTo>
                    <a:pt x="430" y="0"/>
                    <a:pt x="0" y="459"/>
                    <a:pt x="0" y="1032"/>
                  </a:cubicBezTo>
                  <a:cubicBezTo>
                    <a:pt x="0" y="1577"/>
                    <a:pt x="430"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1"/>
            <p:cNvSpPr/>
            <p:nvPr/>
          </p:nvSpPr>
          <p:spPr>
            <a:xfrm>
              <a:off x="2979375" y="1428450"/>
              <a:ext cx="50175" cy="50175"/>
            </a:xfrm>
            <a:custGeom>
              <a:rect b="b" l="l" r="r" t="t"/>
              <a:pathLst>
                <a:path extrusionOk="0" h="2007" w="2007">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1"/>
            <p:cNvSpPr/>
            <p:nvPr/>
          </p:nvSpPr>
          <p:spPr>
            <a:xfrm>
              <a:off x="2979375" y="1356050"/>
              <a:ext cx="50175" cy="50925"/>
            </a:xfrm>
            <a:custGeom>
              <a:rect b="b" l="l" r="r" t="t"/>
              <a:pathLst>
                <a:path extrusionOk="0" h="2037" w="2007">
                  <a:moveTo>
                    <a:pt x="1004" y="1"/>
                  </a:moveTo>
                  <a:cubicBezTo>
                    <a:pt x="430" y="1"/>
                    <a:pt x="0" y="460"/>
                    <a:pt x="0" y="1004"/>
                  </a:cubicBezTo>
                  <a:cubicBezTo>
                    <a:pt x="0" y="1578"/>
                    <a:pt x="430"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1"/>
            <p:cNvSpPr/>
            <p:nvPr/>
          </p:nvSpPr>
          <p:spPr>
            <a:xfrm>
              <a:off x="2979375" y="1283675"/>
              <a:ext cx="50175" cy="50900"/>
            </a:xfrm>
            <a:custGeom>
              <a:rect b="b" l="l" r="r" t="t"/>
              <a:pathLst>
                <a:path extrusionOk="0" h="2036" w="2007">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1"/>
            <p:cNvSpPr/>
            <p:nvPr/>
          </p:nvSpPr>
          <p:spPr>
            <a:xfrm>
              <a:off x="2979375" y="1212000"/>
              <a:ext cx="50175" cy="50200"/>
            </a:xfrm>
            <a:custGeom>
              <a:rect b="b" l="l" r="r" t="t"/>
              <a:pathLst>
                <a:path extrusionOk="0" h="2008" w="2007">
                  <a:moveTo>
                    <a:pt x="1004" y="1"/>
                  </a:moveTo>
                  <a:cubicBezTo>
                    <a:pt x="430" y="1"/>
                    <a:pt x="0" y="431"/>
                    <a:pt x="0" y="1004"/>
                  </a:cubicBezTo>
                  <a:cubicBezTo>
                    <a:pt x="0" y="1549"/>
                    <a:pt x="430" y="2008"/>
                    <a:pt x="1004" y="2008"/>
                  </a:cubicBezTo>
                  <a:cubicBezTo>
                    <a:pt x="1548" y="2008"/>
                    <a:pt x="2007" y="1549"/>
                    <a:pt x="2007" y="1004"/>
                  </a:cubicBezTo>
                  <a:cubicBezTo>
                    <a:pt x="2007" y="431"/>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1"/>
            <p:cNvSpPr/>
            <p:nvPr/>
          </p:nvSpPr>
          <p:spPr>
            <a:xfrm>
              <a:off x="2903400" y="1572550"/>
              <a:ext cx="57350" cy="50500"/>
            </a:xfrm>
            <a:custGeom>
              <a:rect b="b" l="l" r="r" t="t"/>
              <a:pathLst>
                <a:path extrusionOk="0" h="2020" w="2294">
                  <a:moveTo>
                    <a:pt x="1153" y="0"/>
                  </a:moveTo>
                  <a:cubicBezTo>
                    <a:pt x="757" y="0"/>
                    <a:pt x="380" y="242"/>
                    <a:pt x="230" y="629"/>
                  </a:cubicBezTo>
                  <a:cubicBezTo>
                    <a:pt x="1" y="1145"/>
                    <a:pt x="259" y="1718"/>
                    <a:pt x="775" y="1948"/>
                  </a:cubicBezTo>
                  <a:cubicBezTo>
                    <a:pt x="900" y="1996"/>
                    <a:pt x="1029" y="2020"/>
                    <a:pt x="1155" y="2020"/>
                  </a:cubicBezTo>
                  <a:cubicBezTo>
                    <a:pt x="1549" y="2020"/>
                    <a:pt x="1920" y="1793"/>
                    <a:pt x="2093" y="1403"/>
                  </a:cubicBezTo>
                  <a:cubicBezTo>
                    <a:pt x="2294" y="887"/>
                    <a:pt x="2065" y="285"/>
                    <a:pt x="1549" y="84"/>
                  </a:cubicBezTo>
                  <a:cubicBezTo>
                    <a:pt x="1420" y="27"/>
                    <a:pt x="1285" y="0"/>
                    <a:pt x="115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1"/>
            <p:cNvSpPr/>
            <p:nvPr/>
          </p:nvSpPr>
          <p:spPr>
            <a:xfrm>
              <a:off x="2903400" y="1500150"/>
              <a:ext cx="57350" cy="50525"/>
            </a:xfrm>
            <a:custGeom>
              <a:rect b="b" l="l" r="r" t="t"/>
              <a:pathLst>
                <a:path extrusionOk="0" h="2021" w="2294">
                  <a:moveTo>
                    <a:pt x="1153" y="1"/>
                  </a:moveTo>
                  <a:cubicBezTo>
                    <a:pt x="757" y="1"/>
                    <a:pt x="380" y="243"/>
                    <a:pt x="230" y="630"/>
                  </a:cubicBezTo>
                  <a:cubicBezTo>
                    <a:pt x="1" y="1146"/>
                    <a:pt x="259" y="1748"/>
                    <a:pt x="775" y="1948"/>
                  </a:cubicBezTo>
                  <a:cubicBezTo>
                    <a:pt x="900" y="1997"/>
                    <a:pt x="1029" y="2020"/>
                    <a:pt x="1155" y="2020"/>
                  </a:cubicBezTo>
                  <a:cubicBezTo>
                    <a:pt x="1549" y="2020"/>
                    <a:pt x="1920" y="1794"/>
                    <a:pt x="2093" y="1404"/>
                  </a:cubicBezTo>
                  <a:cubicBezTo>
                    <a:pt x="2294" y="888"/>
                    <a:pt x="2065" y="286"/>
                    <a:pt x="1549" y="85"/>
                  </a:cubicBezTo>
                  <a:cubicBezTo>
                    <a:pt x="1420" y="28"/>
                    <a:pt x="1285" y="1"/>
                    <a:pt x="115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1"/>
            <p:cNvSpPr/>
            <p:nvPr/>
          </p:nvSpPr>
          <p:spPr>
            <a:xfrm>
              <a:off x="2906975" y="1428450"/>
              <a:ext cx="50925" cy="50175"/>
            </a:xfrm>
            <a:custGeom>
              <a:rect b="b" l="l" r="r" t="t"/>
              <a:pathLst>
                <a:path extrusionOk="0" h="2007" w="2037">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1"/>
            <p:cNvSpPr/>
            <p:nvPr/>
          </p:nvSpPr>
          <p:spPr>
            <a:xfrm>
              <a:off x="2903400" y="1356100"/>
              <a:ext cx="57350" cy="50525"/>
            </a:xfrm>
            <a:custGeom>
              <a:rect b="b" l="l" r="r" t="t"/>
              <a:pathLst>
                <a:path extrusionOk="0" h="2021" w="2294">
                  <a:moveTo>
                    <a:pt x="1153" y="1"/>
                  </a:moveTo>
                  <a:cubicBezTo>
                    <a:pt x="757" y="1"/>
                    <a:pt x="380" y="243"/>
                    <a:pt x="230" y="630"/>
                  </a:cubicBezTo>
                  <a:cubicBezTo>
                    <a:pt x="1" y="1146"/>
                    <a:pt x="259" y="1719"/>
                    <a:pt x="775" y="1948"/>
                  </a:cubicBezTo>
                  <a:cubicBezTo>
                    <a:pt x="900" y="1997"/>
                    <a:pt x="1029" y="2020"/>
                    <a:pt x="1155" y="2020"/>
                  </a:cubicBezTo>
                  <a:cubicBezTo>
                    <a:pt x="1549" y="2020"/>
                    <a:pt x="1920" y="1794"/>
                    <a:pt x="2093" y="1404"/>
                  </a:cubicBezTo>
                  <a:cubicBezTo>
                    <a:pt x="2294" y="888"/>
                    <a:pt x="2065" y="286"/>
                    <a:pt x="1549" y="85"/>
                  </a:cubicBezTo>
                  <a:cubicBezTo>
                    <a:pt x="1420" y="28"/>
                    <a:pt x="1285" y="1"/>
                    <a:pt x="115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1"/>
            <p:cNvSpPr/>
            <p:nvPr/>
          </p:nvSpPr>
          <p:spPr>
            <a:xfrm>
              <a:off x="2906975" y="1283675"/>
              <a:ext cx="50925" cy="50900"/>
            </a:xfrm>
            <a:custGeom>
              <a:rect b="b" l="l" r="r" t="t"/>
              <a:pathLst>
                <a:path extrusionOk="0" h="2036" w="2037">
                  <a:moveTo>
                    <a:pt x="1004" y="1"/>
                  </a:moveTo>
                  <a:cubicBezTo>
                    <a:pt x="460" y="1"/>
                    <a:pt x="1" y="459"/>
                    <a:pt x="1" y="1033"/>
                  </a:cubicBezTo>
                  <a:cubicBezTo>
                    <a:pt x="1" y="1577"/>
                    <a:pt x="460" y="2036"/>
                    <a:pt x="1004" y="2036"/>
                  </a:cubicBezTo>
                  <a:cubicBezTo>
                    <a:pt x="1578" y="2036"/>
                    <a:pt x="2036" y="1577"/>
                    <a:pt x="2036" y="1033"/>
                  </a:cubicBezTo>
                  <a:cubicBezTo>
                    <a:pt x="2036" y="459"/>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1"/>
            <p:cNvSpPr/>
            <p:nvPr/>
          </p:nvSpPr>
          <p:spPr>
            <a:xfrm>
              <a:off x="2903400" y="1211650"/>
              <a:ext cx="57350" cy="50500"/>
            </a:xfrm>
            <a:custGeom>
              <a:rect b="b" l="l" r="r" t="t"/>
              <a:pathLst>
                <a:path extrusionOk="0" h="2020" w="2294">
                  <a:moveTo>
                    <a:pt x="1164" y="0"/>
                  </a:moveTo>
                  <a:cubicBezTo>
                    <a:pt x="764" y="0"/>
                    <a:pt x="382" y="226"/>
                    <a:pt x="230" y="617"/>
                  </a:cubicBezTo>
                  <a:cubicBezTo>
                    <a:pt x="1" y="1133"/>
                    <a:pt x="259" y="1735"/>
                    <a:pt x="775" y="1936"/>
                  </a:cubicBezTo>
                  <a:cubicBezTo>
                    <a:pt x="904" y="1993"/>
                    <a:pt x="1036" y="2020"/>
                    <a:pt x="1166" y="2020"/>
                  </a:cubicBezTo>
                  <a:cubicBezTo>
                    <a:pt x="1556" y="2020"/>
                    <a:pt x="1921" y="1778"/>
                    <a:pt x="2093" y="1391"/>
                  </a:cubicBezTo>
                  <a:cubicBezTo>
                    <a:pt x="2294" y="875"/>
                    <a:pt x="2065" y="302"/>
                    <a:pt x="1549" y="72"/>
                  </a:cubicBezTo>
                  <a:cubicBezTo>
                    <a:pt x="1423" y="23"/>
                    <a:pt x="1293" y="0"/>
                    <a:pt x="116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1"/>
            <p:cNvSpPr/>
            <p:nvPr/>
          </p:nvSpPr>
          <p:spPr>
            <a:xfrm>
              <a:off x="2903400" y="1139675"/>
              <a:ext cx="57350" cy="50525"/>
            </a:xfrm>
            <a:custGeom>
              <a:rect b="b" l="l" r="r" t="t"/>
              <a:pathLst>
                <a:path extrusionOk="0" h="2021" w="2294">
                  <a:moveTo>
                    <a:pt x="1153" y="0"/>
                  </a:moveTo>
                  <a:cubicBezTo>
                    <a:pt x="757" y="0"/>
                    <a:pt x="380" y="242"/>
                    <a:pt x="230" y="629"/>
                  </a:cubicBezTo>
                  <a:cubicBezTo>
                    <a:pt x="1" y="1145"/>
                    <a:pt x="259" y="1719"/>
                    <a:pt x="775" y="1948"/>
                  </a:cubicBezTo>
                  <a:cubicBezTo>
                    <a:pt x="900" y="1997"/>
                    <a:pt x="1029" y="2020"/>
                    <a:pt x="1155" y="2020"/>
                  </a:cubicBezTo>
                  <a:cubicBezTo>
                    <a:pt x="1549" y="2020"/>
                    <a:pt x="1920" y="1794"/>
                    <a:pt x="2093" y="1403"/>
                  </a:cubicBezTo>
                  <a:cubicBezTo>
                    <a:pt x="2294" y="887"/>
                    <a:pt x="2065" y="285"/>
                    <a:pt x="1549" y="85"/>
                  </a:cubicBezTo>
                  <a:cubicBezTo>
                    <a:pt x="1420" y="27"/>
                    <a:pt x="1285" y="0"/>
                    <a:pt x="115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1"/>
            <p:cNvSpPr/>
            <p:nvPr/>
          </p:nvSpPr>
          <p:spPr>
            <a:xfrm>
              <a:off x="2834600" y="1644875"/>
              <a:ext cx="50900" cy="50200"/>
            </a:xfrm>
            <a:custGeom>
              <a:rect b="b" l="l" r="r" t="t"/>
              <a:pathLst>
                <a:path extrusionOk="0" h="2008" w="2036">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1"/>
            <p:cNvSpPr/>
            <p:nvPr/>
          </p:nvSpPr>
          <p:spPr>
            <a:xfrm>
              <a:off x="2834600" y="1572500"/>
              <a:ext cx="50900" cy="50175"/>
            </a:xfrm>
            <a:custGeom>
              <a:rect b="b" l="l" r="r" t="t"/>
              <a:pathLst>
                <a:path extrusionOk="0" h="2007" w="2036">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1"/>
            <p:cNvSpPr/>
            <p:nvPr/>
          </p:nvSpPr>
          <p:spPr>
            <a:xfrm>
              <a:off x="2834600" y="1500100"/>
              <a:ext cx="50900" cy="50925"/>
            </a:xfrm>
            <a:custGeom>
              <a:rect b="b" l="l" r="r" t="t"/>
              <a:pathLst>
                <a:path extrusionOk="0" h="2037" w="2036">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1"/>
            <p:cNvSpPr/>
            <p:nvPr/>
          </p:nvSpPr>
          <p:spPr>
            <a:xfrm>
              <a:off x="2834600" y="1428450"/>
              <a:ext cx="50900" cy="50175"/>
            </a:xfrm>
            <a:custGeom>
              <a:rect b="b" l="l" r="r" t="t"/>
              <a:pathLst>
                <a:path extrusionOk="0" h="2007" w="2036">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1"/>
            <p:cNvSpPr/>
            <p:nvPr/>
          </p:nvSpPr>
          <p:spPr>
            <a:xfrm>
              <a:off x="2834600" y="1356050"/>
              <a:ext cx="50900" cy="50200"/>
            </a:xfrm>
            <a:custGeom>
              <a:rect b="b" l="l" r="r" t="t"/>
              <a:pathLst>
                <a:path extrusionOk="0" h="2008" w="2036">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1"/>
            <p:cNvSpPr/>
            <p:nvPr/>
          </p:nvSpPr>
          <p:spPr>
            <a:xfrm>
              <a:off x="2834600" y="1283675"/>
              <a:ext cx="50900" cy="50900"/>
            </a:xfrm>
            <a:custGeom>
              <a:rect b="b" l="l" r="r" t="t"/>
              <a:pathLst>
                <a:path extrusionOk="0" h="2036" w="2036">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1"/>
            <p:cNvSpPr/>
            <p:nvPr/>
          </p:nvSpPr>
          <p:spPr>
            <a:xfrm>
              <a:off x="2834600" y="1212000"/>
              <a:ext cx="50900" cy="50200"/>
            </a:xfrm>
            <a:custGeom>
              <a:rect b="b" l="l" r="r" t="t"/>
              <a:pathLst>
                <a:path extrusionOk="0" h="2008" w="2036">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1"/>
            <p:cNvSpPr/>
            <p:nvPr/>
          </p:nvSpPr>
          <p:spPr>
            <a:xfrm>
              <a:off x="2834600" y="1139625"/>
              <a:ext cx="50900" cy="50200"/>
            </a:xfrm>
            <a:custGeom>
              <a:rect b="b" l="l" r="r" t="t"/>
              <a:pathLst>
                <a:path extrusionOk="0" h="2008" w="2036">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1"/>
            <p:cNvSpPr/>
            <p:nvPr/>
          </p:nvSpPr>
          <p:spPr>
            <a:xfrm>
              <a:off x="2762925" y="1644875"/>
              <a:ext cx="50200" cy="50200"/>
            </a:xfrm>
            <a:custGeom>
              <a:rect b="b" l="l" r="r" t="t"/>
              <a:pathLst>
                <a:path extrusionOk="0" h="2008" w="2008">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1"/>
            <p:cNvSpPr/>
            <p:nvPr/>
          </p:nvSpPr>
          <p:spPr>
            <a:xfrm>
              <a:off x="2762925" y="1572500"/>
              <a:ext cx="50200" cy="50175"/>
            </a:xfrm>
            <a:custGeom>
              <a:rect b="b" l="l" r="r" t="t"/>
              <a:pathLst>
                <a:path extrusionOk="0" h="2007" w="2008">
                  <a:moveTo>
                    <a:pt x="1004" y="0"/>
                  </a:moveTo>
                  <a:cubicBezTo>
                    <a:pt x="431" y="0"/>
                    <a:pt x="1" y="459"/>
                    <a:pt x="1" y="1004"/>
                  </a:cubicBezTo>
                  <a:cubicBezTo>
                    <a:pt x="1" y="1577"/>
                    <a:pt x="431"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1"/>
            <p:cNvSpPr/>
            <p:nvPr/>
          </p:nvSpPr>
          <p:spPr>
            <a:xfrm>
              <a:off x="2762925" y="1500100"/>
              <a:ext cx="50200" cy="50925"/>
            </a:xfrm>
            <a:custGeom>
              <a:rect b="b" l="l" r="r" t="t"/>
              <a:pathLst>
                <a:path extrusionOk="0" h="2037" w="2008">
                  <a:moveTo>
                    <a:pt x="1004" y="1"/>
                  </a:moveTo>
                  <a:cubicBezTo>
                    <a:pt x="431" y="1"/>
                    <a:pt x="1" y="460"/>
                    <a:pt x="1" y="1033"/>
                  </a:cubicBezTo>
                  <a:cubicBezTo>
                    <a:pt x="1" y="1578"/>
                    <a:pt x="431"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1"/>
            <p:cNvSpPr/>
            <p:nvPr/>
          </p:nvSpPr>
          <p:spPr>
            <a:xfrm>
              <a:off x="2762925" y="1428450"/>
              <a:ext cx="50200" cy="50175"/>
            </a:xfrm>
            <a:custGeom>
              <a:rect b="b" l="l" r="r" t="t"/>
              <a:pathLst>
                <a:path extrusionOk="0" h="2007" w="2008">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1"/>
            <p:cNvSpPr/>
            <p:nvPr/>
          </p:nvSpPr>
          <p:spPr>
            <a:xfrm>
              <a:off x="2762925" y="1356050"/>
              <a:ext cx="50200" cy="50925"/>
            </a:xfrm>
            <a:custGeom>
              <a:rect b="b" l="l" r="r" t="t"/>
              <a:pathLst>
                <a:path extrusionOk="0" h="2037" w="2008">
                  <a:moveTo>
                    <a:pt x="1004" y="1"/>
                  </a:moveTo>
                  <a:cubicBezTo>
                    <a:pt x="431" y="1"/>
                    <a:pt x="1" y="460"/>
                    <a:pt x="1" y="1004"/>
                  </a:cubicBezTo>
                  <a:cubicBezTo>
                    <a:pt x="1" y="1578"/>
                    <a:pt x="431" y="2036"/>
                    <a:pt x="1004" y="2036"/>
                  </a:cubicBezTo>
                  <a:cubicBezTo>
                    <a:pt x="1549" y="2036"/>
                    <a:pt x="2008" y="1578"/>
                    <a:pt x="2008" y="1004"/>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1"/>
            <p:cNvSpPr/>
            <p:nvPr/>
          </p:nvSpPr>
          <p:spPr>
            <a:xfrm>
              <a:off x="2762925" y="1283675"/>
              <a:ext cx="50200" cy="50900"/>
            </a:xfrm>
            <a:custGeom>
              <a:rect b="b" l="l" r="r" t="t"/>
              <a:pathLst>
                <a:path extrusionOk="0" h="2036" w="2008">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1"/>
            <p:cNvSpPr/>
            <p:nvPr/>
          </p:nvSpPr>
          <p:spPr>
            <a:xfrm>
              <a:off x="2762925" y="1212000"/>
              <a:ext cx="50200" cy="50200"/>
            </a:xfrm>
            <a:custGeom>
              <a:rect b="b" l="l" r="r" t="t"/>
              <a:pathLst>
                <a:path extrusionOk="0" h="2008" w="2008">
                  <a:moveTo>
                    <a:pt x="1004" y="1"/>
                  </a:moveTo>
                  <a:cubicBezTo>
                    <a:pt x="431" y="1"/>
                    <a:pt x="1" y="431"/>
                    <a:pt x="1" y="1004"/>
                  </a:cubicBezTo>
                  <a:cubicBezTo>
                    <a:pt x="1" y="1549"/>
                    <a:pt x="431" y="2008"/>
                    <a:pt x="1004" y="2008"/>
                  </a:cubicBezTo>
                  <a:cubicBezTo>
                    <a:pt x="1549" y="2008"/>
                    <a:pt x="2008" y="1549"/>
                    <a:pt x="2008" y="1004"/>
                  </a:cubicBezTo>
                  <a:cubicBezTo>
                    <a:pt x="2008" y="431"/>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1"/>
            <p:cNvSpPr/>
            <p:nvPr/>
          </p:nvSpPr>
          <p:spPr>
            <a:xfrm>
              <a:off x="2762925" y="1139625"/>
              <a:ext cx="50200" cy="50200"/>
            </a:xfrm>
            <a:custGeom>
              <a:rect b="b" l="l" r="r" t="t"/>
              <a:pathLst>
                <a:path extrusionOk="0" h="2008" w="2008">
                  <a:moveTo>
                    <a:pt x="1004" y="1"/>
                  </a:moveTo>
                  <a:cubicBezTo>
                    <a:pt x="431" y="1"/>
                    <a:pt x="1" y="459"/>
                    <a:pt x="1" y="1004"/>
                  </a:cubicBezTo>
                  <a:cubicBezTo>
                    <a:pt x="1" y="1577"/>
                    <a:pt x="431"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1"/>
            <p:cNvSpPr/>
            <p:nvPr/>
          </p:nvSpPr>
          <p:spPr>
            <a:xfrm>
              <a:off x="2690550" y="1644875"/>
              <a:ext cx="50200" cy="50200"/>
            </a:xfrm>
            <a:custGeom>
              <a:rect b="b" l="l" r="r" t="t"/>
              <a:pathLst>
                <a:path extrusionOk="0" h="2008" w="2008">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1"/>
            <p:cNvSpPr/>
            <p:nvPr/>
          </p:nvSpPr>
          <p:spPr>
            <a:xfrm>
              <a:off x="2690550" y="1572500"/>
              <a:ext cx="50200" cy="50175"/>
            </a:xfrm>
            <a:custGeom>
              <a:rect b="b" l="l" r="r" t="t"/>
              <a:pathLst>
                <a:path extrusionOk="0" h="2007" w="2008">
                  <a:moveTo>
                    <a:pt x="1004" y="0"/>
                  </a:moveTo>
                  <a:cubicBezTo>
                    <a:pt x="459" y="0"/>
                    <a:pt x="1" y="459"/>
                    <a:pt x="1" y="1004"/>
                  </a:cubicBezTo>
                  <a:cubicBezTo>
                    <a:pt x="1"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1"/>
            <p:cNvSpPr/>
            <p:nvPr/>
          </p:nvSpPr>
          <p:spPr>
            <a:xfrm>
              <a:off x="2690550" y="1500100"/>
              <a:ext cx="50200" cy="50925"/>
            </a:xfrm>
            <a:custGeom>
              <a:rect b="b" l="l" r="r" t="t"/>
              <a:pathLst>
                <a:path extrusionOk="0" h="2037" w="2008">
                  <a:moveTo>
                    <a:pt x="1004" y="1"/>
                  </a:moveTo>
                  <a:cubicBezTo>
                    <a:pt x="459" y="1"/>
                    <a:pt x="1" y="460"/>
                    <a:pt x="1" y="1033"/>
                  </a:cubicBezTo>
                  <a:cubicBezTo>
                    <a:pt x="1"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1"/>
            <p:cNvSpPr/>
            <p:nvPr/>
          </p:nvSpPr>
          <p:spPr>
            <a:xfrm>
              <a:off x="2690550" y="1428450"/>
              <a:ext cx="50200" cy="50175"/>
            </a:xfrm>
            <a:custGeom>
              <a:rect b="b" l="l" r="r" t="t"/>
              <a:pathLst>
                <a:path extrusionOk="0" h="2007" w="2008">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1"/>
            <p:cNvSpPr/>
            <p:nvPr/>
          </p:nvSpPr>
          <p:spPr>
            <a:xfrm>
              <a:off x="2690550" y="1356050"/>
              <a:ext cx="50200" cy="50200"/>
            </a:xfrm>
            <a:custGeom>
              <a:rect b="b" l="l" r="r" t="t"/>
              <a:pathLst>
                <a:path extrusionOk="0" h="2008" w="2008">
                  <a:moveTo>
                    <a:pt x="1004" y="1"/>
                  </a:moveTo>
                  <a:cubicBezTo>
                    <a:pt x="459" y="1"/>
                    <a:pt x="1" y="460"/>
                    <a:pt x="1" y="1004"/>
                  </a:cubicBezTo>
                  <a:cubicBezTo>
                    <a:pt x="1" y="1578"/>
                    <a:pt x="459" y="2008"/>
                    <a:pt x="1004" y="2008"/>
                  </a:cubicBezTo>
                  <a:cubicBezTo>
                    <a:pt x="1577" y="2008"/>
                    <a:pt x="2007" y="1578"/>
                    <a:pt x="2007" y="1004"/>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1"/>
            <p:cNvSpPr/>
            <p:nvPr/>
          </p:nvSpPr>
          <p:spPr>
            <a:xfrm>
              <a:off x="2690550" y="1283675"/>
              <a:ext cx="50200" cy="50900"/>
            </a:xfrm>
            <a:custGeom>
              <a:rect b="b" l="l" r="r" t="t"/>
              <a:pathLst>
                <a:path extrusionOk="0" h="2036" w="2008">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1"/>
            <p:cNvSpPr/>
            <p:nvPr/>
          </p:nvSpPr>
          <p:spPr>
            <a:xfrm>
              <a:off x="2690550" y="1212000"/>
              <a:ext cx="50200" cy="50200"/>
            </a:xfrm>
            <a:custGeom>
              <a:rect b="b" l="l" r="r" t="t"/>
              <a:pathLst>
                <a:path extrusionOk="0" h="2008" w="2008">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1"/>
            <p:cNvSpPr/>
            <p:nvPr/>
          </p:nvSpPr>
          <p:spPr>
            <a:xfrm>
              <a:off x="2690550" y="1139625"/>
              <a:ext cx="50200" cy="50200"/>
            </a:xfrm>
            <a:custGeom>
              <a:rect b="b" l="l" r="r" t="t"/>
              <a:pathLst>
                <a:path extrusionOk="0" h="2008" w="2008">
                  <a:moveTo>
                    <a:pt x="1004" y="1"/>
                  </a:moveTo>
                  <a:cubicBezTo>
                    <a:pt x="459" y="1"/>
                    <a:pt x="1" y="459"/>
                    <a:pt x="1" y="1004"/>
                  </a:cubicBezTo>
                  <a:cubicBezTo>
                    <a:pt x="1"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1"/>
            <p:cNvSpPr/>
            <p:nvPr/>
          </p:nvSpPr>
          <p:spPr>
            <a:xfrm>
              <a:off x="2618175" y="1716550"/>
              <a:ext cx="50900" cy="50900"/>
            </a:xfrm>
            <a:custGeom>
              <a:rect b="b" l="l" r="r" t="t"/>
              <a:pathLst>
                <a:path extrusionOk="0" h="2036" w="2036">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1"/>
            <p:cNvSpPr/>
            <p:nvPr/>
          </p:nvSpPr>
          <p:spPr>
            <a:xfrm>
              <a:off x="2618175" y="1644875"/>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1"/>
            <p:cNvSpPr/>
            <p:nvPr/>
          </p:nvSpPr>
          <p:spPr>
            <a:xfrm>
              <a:off x="2618175" y="1572500"/>
              <a:ext cx="50900" cy="50175"/>
            </a:xfrm>
            <a:custGeom>
              <a:rect b="b" l="l" r="r" t="t"/>
              <a:pathLst>
                <a:path extrusionOk="0" h="2007" w="2036">
                  <a:moveTo>
                    <a:pt x="1004" y="0"/>
                  </a:moveTo>
                  <a:cubicBezTo>
                    <a:pt x="459" y="0"/>
                    <a:pt x="0" y="459"/>
                    <a:pt x="0" y="1004"/>
                  </a:cubicBezTo>
                  <a:cubicBezTo>
                    <a:pt x="0"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1"/>
            <p:cNvSpPr/>
            <p:nvPr/>
          </p:nvSpPr>
          <p:spPr>
            <a:xfrm>
              <a:off x="2618175" y="1500100"/>
              <a:ext cx="50900" cy="50925"/>
            </a:xfrm>
            <a:custGeom>
              <a:rect b="b" l="l" r="r" t="t"/>
              <a:pathLst>
                <a:path extrusionOk="0" h="2037" w="2036">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1"/>
            <p:cNvSpPr/>
            <p:nvPr/>
          </p:nvSpPr>
          <p:spPr>
            <a:xfrm>
              <a:off x="2618175" y="1428450"/>
              <a:ext cx="50900" cy="50175"/>
            </a:xfrm>
            <a:custGeom>
              <a:rect b="b" l="l" r="r" t="t"/>
              <a:pathLst>
                <a:path extrusionOk="0" h="2007" w="2036">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1"/>
            <p:cNvSpPr/>
            <p:nvPr/>
          </p:nvSpPr>
          <p:spPr>
            <a:xfrm>
              <a:off x="2618175" y="1356050"/>
              <a:ext cx="50900" cy="50925"/>
            </a:xfrm>
            <a:custGeom>
              <a:rect b="b" l="l" r="r" t="t"/>
              <a:pathLst>
                <a:path extrusionOk="0" h="2037" w="2036">
                  <a:moveTo>
                    <a:pt x="1004" y="1"/>
                  </a:moveTo>
                  <a:cubicBezTo>
                    <a:pt x="459" y="1"/>
                    <a:pt x="0" y="460"/>
                    <a:pt x="0" y="1004"/>
                  </a:cubicBezTo>
                  <a:cubicBezTo>
                    <a:pt x="0"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1"/>
            <p:cNvSpPr/>
            <p:nvPr/>
          </p:nvSpPr>
          <p:spPr>
            <a:xfrm>
              <a:off x="2618175" y="1283675"/>
              <a:ext cx="50900" cy="50900"/>
            </a:xfrm>
            <a:custGeom>
              <a:rect b="b" l="l" r="r" t="t"/>
              <a:pathLst>
                <a:path extrusionOk="0" h="2036" w="2036">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1"/>
            <p:cNvSpPr/>
            <p:nvPr/>
          </p:nvSpPr>
          <p:spPr>
            <a:xfrm>
              <a:off x="2618175" y="1212000"/>
              <a:ext cx="50900" cy="50200"/>
            </a:xfrm>
            <a:custGeom>
              <a:rect b="b" l="l" r="r" t="t"/>
              <a:pathLst>
                <a:path extrusionOk="0" h="2008" w="2036">
                  <a:moveTo>
                    <a:pt x="1004" y="1"/>
                  </a:moveTo>
                  <a:cubicBezTo>
                    <a:pt x="459" y="1"/>
                    <a:pt x="0" y="431"/>
                    <a:pt x="0" y="1004"/>
                  </a:cubicBezTo>
                  <a:cubicBezTo>
                    <a:pt x="0" y="1549"/>
                    <a:pt x="459" y="2008"/>
                    <a:pt x="1004" y="2008"/>
                  </a:cubicBezTo>
                  <a:cubicBezTo>
                    <a:pt x="1577" y="2008"/>
                    <a:pt x="2036" y="1549"/>
                    <a:pt x="2036" y="1004"/>
                  </a:cubicBezTo>
                  <a:cubicBezTo>
                    <a:pt x="2036" y="431"/>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1"/>
            <p:cNvSpPr/>
            <p:nvPr/>
          </p:nvSpPr>
          <p:spPr>
            <a:xfrm>
              <a:off x="2618175" y="1139625"/>
              <a:ext cx="50900" cy="50200"/>
            </a:xfrm>
            <a:custGeom>
              <a:rect b="b" l="l" r="r" t="t"/>
              <a:pathLst>
                <a:path extrusionOk="0" h="2008" w="2036">
                  <a:moveTo>
                    <a:pt x="1004" y="1"/>
                  </a:moveTo>
                  <a:cubicBezTo>
                    <a:pt x="459" y="1"/>
                    <a:pt x="0" y="459"/>
                    <a:pt x="0" y="1004"/>
                  </a:cubicBezTo>
                  <a:cubicBezTo>
                    <a:pt x="0"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1"/>
            <p:cNvSpPr/>
            <p:nvPr/>
          </p:nvSpPr>
          <p:spPr>
            <a:xfrm>
              <a:off x="2546500" y="1788925"/>
              <a:ext cx="50200" cy="50200"/>
            </a:xfrm>
            <a:custGeom>
              <a:rect b="b" l="l" r="r" t="t"/>
              <a:pathLst>
                <a:path extrusionOk="0" h="2008" w="2008">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1"/>
            <p:cNvSpPr/>
            <p:nvPr/>
          </p:nvSpPr>
          <p:spPr>
            <a:xfrm>
              <a:off x="2542925" y="1716900"/>
              <a:ext cx="57350" cy="50500"/>
            </a:xfrm>
            <a:custGeom>
              <a:rect b="b" l="l" r="r" t="t"/>
              <a:pathLst>
                <a:path extrusionOk="0" h="2020" w="2294">
                  <a:moveTo>
                    <a:pt x="1139" y="0"/>
                  </a:moveTo>
                  <a:cubicBezTo>
                    <a:pt x="745" y="0"/>
                    <a:pt x="374" y="226"/>
                    <a:pt x="201" y="617"/>
                  </a:cubicBezTo>
                  <a:cubicBezTo>
                    <a:pt x="0" y="1133"/>
                    <a:pt x="258" y="1735"/>
                    <a:pt x="774" y="1936"/>
                  </a:cubicBezTo>
                  <a:cubicBezTo>
                    <a:pt x="903" y="1993"/>
                    <a:pt x="1036" y="2020"/>
                    <a:pt x="1166" y="2020"/>
                  </a:cubicBezTo>
                  <a:cubicBezTo>
                    <a:pt x="1555" y="2020"/>
                    <a:pt x="1921" y="1778"/>
                    <a:pt x="2093" y="1391"/>
                  </a:cubicBezTo>
                  <a:cubicBezTo>
                    <a:pt x="2294" y="875"/>
                    <a:pt x="2036" y="273"/>
                    <a:pt x="1520" y="72"/>
                  </a:cubicBezTo>
                  <a:cubicBezTo>
                    <a:pt x="1394" y="23"/>
                    <a:pt x="1265" y="0"/>
                    <a:pt x="1139"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1"/>
            <p:cNvSpPr/>
            <p:nvPr/>
          </p:nvSpPr>
          <p:spPr>
            <a:xfrm>
              <a:off x="2546500" y="1644875"/>
              <a:ext cx="50200" cy="50200"/>
            </a:xfrm>
            <a:custGeom>
              <a:rect b="b" l="l" r="r" t="t"/>
              <a:pathLst>
                <a:path extrusionOk="0" h="2008" w="2008">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1"/>
            <p:cNvSpPr/>
            <p:nvPr/>
          </p:nvSpPr>
          <p:spPr>
            <a:xfrm>
              <a:off x="2542925" y="1572550"/>
              <a:ext cx="57350" cy="50500"/>
            </a:xfrm>
            <a:custGeom>
              <a:rect b="b" l="l" r="r" t="t"/>
              <a:pathLst>
                <a:path extrusionOk="0" h="2020" w="2294">
                  <a:moveTo>
                    <a:pt x="1128" y="0"/>
                  </a:moveTo>
                  <a:cubicBezTo>
                    <a:pt x="738" y="0"/>
                    <a:pt x="373" y="242"/>
                    <a:pt x="201" y="629"/>
                  </a:cubicBezTo>
                  <a:cubicBezTo>
                    <a:pt x="0" y="1145"/>
                    <a:pt x="258" y="1718"/>
                    <a:pt x="774" y="1948"/>
                  </a:cubicBezTo>
                  <a:cubicBezTo>
                    <a:pt x="900" y="1996"/>
                    <a:pt x="1029" y="2020"/>
                    <a:pt x="1155" y="2020"/>
                  </a:cubicBezTo>
                  <a:cubicBezTo>
                    <a:pt x="1549" y="2020"/>
                    <a:pt x="1919" y="1793"/>
                    <a:pt x="2093" y="1403"/>
                  </a:cubicBezTo>
                  <a:cubicBezTo>
                    <a:pt x="2294" y="887"/>
                    <a:pt x="2036" y="285"/>
                    <a:pt x="1520" y="84"/>
                  </a:cubicBezTo>
                  <a:cubicBezTo>
                    <a:pt x="1391" y="27"/>
                    <a:pt x="1258" y="0"/>
                    <a:pt x="1128"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1"/>
            <p:cNvSpPr/>
            <p:nvPr/>
          </p:nvSpPr>
          <p:spPr>
            <a:xfrm>
              <a:off x="2542925" y="1500450"/>
              <a:ext cx="57350" cy="50525"/>
            </a:xfrm>
            <a:custGeom>
              <a:rect b="b" l="l" r="r" t="t"/>
              <a:pathLst>
                <a:path extrusionOk="0" h="2021" w="2294">
                  <a:moveTo>
                    <a:pt x="1139" y="1"/>
                  </a:moveTo>
                  <a:cubicBezTo>
                    <a:pt x="745" y="1"/>
                    <a:pt x="374" y="227"/>
                    <a:pt x="201" y="618"/>
                  </a:cubicBezTo>
                  <a:cubicBezTo>
                    <a:pt x="0" y="1134"/>
                    <a:pt x="258" y="1736"/>
                    <a:pt x="774" y="1936"/>
                  </a:cubicBezTo>
                  <a:cubicBezTo>
                    <a:pt x="903" y="1994"/>
                    <a:pt x="1036" y="2020"/>
                    <a:pt x="1166" y="2020"/>
                  </a:cubicBezTo>
                  <a:cubicBezTo>
                    <a:pt x="1555" y="2020"/>
                    <a:pt x="1921" y="1779"/>
                    <a:pt x="2093" y="1392"/>
                  </a:cubicBezTo>
                  <a:cubicBezTo>
                    <a:pt x="2294" y="876"/>
                    <a:pt x="2036" y="274"/>
                    <a:pt x="1520" y="73"/>
                  </a:cubicBezTo>
                  <a:cubicBezTo>
                    <a:pt x="1394" y="24"/>
                    <a:pt x="1265" y="1"/>
                    <a:pt x="1139"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1"/>
            <p:cNvSpPr/>
            <p:nvPr/>
          </p:nvSpPr>
          <p:spPr>
            <a:xfrm>
              <a:off x="2546500" y="1428450"/>
              <a:ext cx="50200" cy="50175"/>
            </a:xfrm>
            <a:custGeom>
              <a:rect b="b" l="l" r="r" t="t"/>
              <a:pathLst>
                <a:path extrusionOk="0" h="2007" w="2008">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1"/>
            <p:cNvSpPr/>
            <p:nvPr/>
          </p:nvSpPr>
          <p:spPr>
            <a:xfrm>
              <a:off x="2542925" y="1356100"/>
              <a:ext cx="57350" cy="50525"/>
            </a:xfrm>
            <a:custGeom>
              <a:rect b="b" l="l" r="r" t="t"/>
              <a:pathLst>
                <a:path extrusionOk="0" h="2021" w="2294">
                  <a:moveTo>
                    <a:pt x="1128" y="1"/>
                  </a:moveTo>
                  <a:cubicBezTo>
                    <a:pt x="738" y="1"/>
                    <a:pt x="373" y="243"/>
                    <a:pt x="201" y="630"/>
                  </a:cubicBezTo>
                  <a:cubicBezTo>
                    <a:pt x="0" y="1146"/>
                    <a:pt x="258" y="1719"/>
                    <a:pt x="774" y="1948"/>
                  </a:cubicBezTo>
                  <a:cubicBezTo>
                    <a:pt x="900" y="1997"/>
                    <a:pt x="1029" y="2020"/>
                    <a:pt x="1155" y="2020"/>
                  </a:cubicBezTo>
                  <a:cubicBezTo>
                    <a:pt x="1549" y="2020"/>
                    <a:pt x="1919" y="1794"/>
                    <a:pt x="2093" y="1404"/>
                  </a:cubicBezTo>
                  <a:cubicBezTo>
                    <a:pt x="2294" y="888"/>
                    <a:pt x="2036" y="286"/>
                    <a:pt x="1520" y="85"/>
                  </a:cubicBezTo>
                  <a:cubicBezTo>
                    <a:pt x="1391" y="28"/>
                    <a:pt x="1258" y="1"/>
                    <a:pt x="1128"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1"/>
            <p:cNvSpPr/>
            <p:nvPr/>
          </p:nvSpPr>
          <p:spPr>
            <a:xfrm>
              <a:off x="2546500" y="1283675"/>
              <a:ext cx="50200" cy="50900"/>
            </a:xfrm>
            <a:custGeom>
              <a:rect b="b" l="l" r="r" t="t"/>
              <a:pathLst>
                <a:path extrusionOk="0" h="2036" w="2008">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1"/>
            <p:cNvSpPr/>
            <p:nvPr/>
          </p:nvSpPr>
          <p:spPr>
            <a:xfrm>
              <a:off x="2542925" y="1211650"/>
              <a:ext cx="57350" cy="50500"/>
            </a:xfrm>
            <a:custGeom>
              <a:rect b="b" l="l" r="r" t="t"/>
              <a:pathLst>
                <a:path extrusionOk="0" h="2020" w="2294">
                  <a:moveTo>
                    <a:pt x="1139" y="0"/>
                  </a:moveTo>
                  <a:cubicBezTo>
                    <a:pt x="745" y="0"/>
                    <a:pt x="374" y="226"/>
                    <a:pt x="201" y="617"/>
                  </a:cubicBezTo>
                  <a:cubicBezTo>
                    <a:pt x="0" y="1133"/>
                    <a:pt x="258" y="1735"/>
                    <a:pt x="774" y="1936"/>
                  </a:cubicBezTo>
                  <a:cubicBezTo>
                    <a:pt x="903" y="1993"/>
                    <a:pt x="1036" y="2020"/>
                    <a:pt x="1166" y="2020"/>
                  </a:cubicBezTo>
                  <a:cubicBezTo>
                    <a:pt x="1555" y="2020"/>
                    <a:pt x="1921" y="1778"/>
                    <a:pt x="2093" y="1391"/>
                  </a:cubicBezTo>
                  <a:cubicBezTo>
                    <a:pt x="2294" y="875"/>
                    <a:pt x="2036" y="302"/>
                    <a:pt x="1520" y="72"/>
                  </a:cubicBezTo>
                  <a:cubicBezTo>
                    <a:pt x="1394" y="23"/>
                    <a:pt x="1265" y="0"/>
                    <a:pt x="1139"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1"/>
            <p:cNvSpPr/>
            <p:nvPr/>
          </p:nvSpPr>
          <p:spPr>
            <a:xfrm>
              <a:off x="2542925" y="1139675"/>
              <a:ext cx="57350" cy="50525"/>
            </a:xfrm>
            <a:custGeom>
              <a:rect b="b" l="l" r="r" t="t"/>
              <a:pathLst>
                <a:path extrusionOk="0" h="2021" w="2294">
                  <a:moveTo>
                    <a:pt x="1128" y="0"/>
                  </a:moveTo>
                  <a:cubicBezTo>
                    <a:pt x="738" y="0"/>
                    <a:pt x="373" y="242"/>
                    <a:pt x="201" y="629"/>
                  </a:cubicBezTo>
                  <a:cubicBezTo>
                    <a:pt x="0" y="1145"/>
                    <a:pt x="258" y="1719"/>
                    <a:pt x="774" y="1948"/>
                  </a:cubicBezTo>
                  <a:cubicBezTo>
                    <a:pt x="900" y="1997"/>
                    <a:pt x="1029" y="2020"/>
                    <a:pt x="1155" y="2020"/>
                  </a:cubicBezTo>
                  <a:cubicBezTo>
                    <a:pt x="1549" y="2020"/>
                    <a:pt x="1919" y="1794"/>
                    <a:pt x="2093" y="1403"/>
                  </a:cubicBezTo>
                  <a:cubicBezTo>
                    <a:pt x="2294" y="887"/>
                    <a:pt x="2036" y="285"/>
                    <a:pt x="1520" y="85"/>
                  </a:cubicBezTo>
                  <a:cubicBezTo>
                    <a:pt x="1391" y="27"/>
                    <a:pt x="1258" y="0"/>
                    <a:pt x="1128"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1"/>
            <p:cNvSpPr/>
            <p:nvPr/>
          </p:nvSpPr>
          <p:spPr>
            <a:xfrm>
              <a:off x="2474125" y="1788925"/>
              <a:ext cx="50175" cy="50200"/>
            </a:xfrm>
            <a:custGeom>
              <a:rect b="b" l="l" r="r" t="t"/>
              <a:pathLst>
                <a:path extrusionOk="0" h="2008" w="2007">
                  <a:moveTo>
                    <a:pt x="1004" y="1"/>
                  </a:moveTo>
                  <a:cubicBezTo>
                    <a:pt x="459" y="1"/>
                    <a:pt x="0" y="459"/>
                    <a:pt x="0" y="1004"/>
                  </a:cubicBezTo>
                  <a:cubicBezTo>
                    <a:pt x="0" y="1577"/>
                    <a:pt x="459" y="2007"/>
                    <a:pt x="1004" y="2007"/>
                  </a:cubicBezTo>
                  <a:cubicBezTo>
                    <a:pt x="1548" y="2007"/>
                    <a:pt x="2007" y="1577"/>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1"/>
            <p:cNvSpPr/>
            <p:nvPr/>
          </p:nvSpPr>
          <p:spPr>
            <a:xfrm>
              <a:off x="2474125" y="1716550"/>
              <a:ext cx="50175" cy="50900"/>
            </a:xfrm>
            <a:custGeom>
              <a:rect b="b" l="l" r="r" t="t"/>
              <a:pathLst>
                <a:path extrusionOk="0" h="2036" w="2007">
                  <a:moveTo>
                    <a:pt x="1004" y="0"/>
                  </a:moveTo>
                  <a:cubicBezTo>
                    <a:pt x="459" y="0"/>
                    <a:pt x="0" y="459"/>
                    <a:pt x="0" y="1032"/>
                  </a:cubicBezTo>
                  <a:cubicBezTo>
                    <a:pt x="0" y="1577"/>
                    <a:pt x="459" y="2036"/>
                    <a:pt x="1004" y="2036"/>
                  </a:cubicBezTo>
                  <a:cubicBezTo>
                    <a:pt x="1548" y="2036"/>
                    <a:pt x="2007" y="1577"/>
                    <a:pt x="2007" y="1032"/>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1"/>
            <p:cNvSpPr/>
            <p:nvPr/>
          </p:nvSpPr>
          <p:spPr>
            <a:xfrm>
              <a:off x="2474125" y="1644875"/>
              <a:ext cx="50175" cy="50200"/>
            </a:xfrm>
            <a:custGeom>
              <a:rect b="b" l="l" r="r" t="t"/>
              <a:pathLst>
                <a:path extrusionOk="0" h="2008" w="2007">
                  <a:moveTo>
                    <a:pt x="1004" y="1"/>
                  </a:moveTo>
                  <a:cubicBezTo>
                    <a:pt x="459" y="1"/>
                    <a:pt x="0" y="459"/>
                    <a:pt x="0" y="1004"/>
                  </a:cubicBezTo>
                  <a:cubicBezTo>
                    <a:pt x="0" y="1549"/>
                    <a:pt x="459" y="2007"/>
                    <a:pt x="1004" y="2007"/>
                  </a:cubicBezTo>
                  <a:cubicBezTo>
                    <a:pt x="1548" y="2007"/>
                    <a:pt x="2007" y="1549"/>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1"/>
            <p:cNvSpPr/>
            <p:nvPr/>
          </p:nvSpPr>
          <p:spPr>
            <a:xfrm>
              <a:off x="2474125" y="1572500"/>
              <a:ext cx="50175" cy="50175"/>
            </a:xfrm>
            <a:custGeom>
              <a:rect b="b" l="l" r="r" t="t"/>
              <a:pathLst>
                <a:path extrusionOk="0" h="2007" w="2007">
                  <a:moveTo>
                    <a:pt x="1004" y="0"/>
                  </a:moveTo>
                  <a:cubicBezTo>
                    <a:pt x="459" y="0"/>
                    <a:pt x="0" y="459"/>
                    <a:pt x="0" y="1004"/>
                  </a:cubicBezTo>
                  <a:cubicBezTo>
                    <a:pt x="0" y="1577"/>
                    <a:pt x="459" y="2007"/>
                    <a:pt x="1004" y="2007"/>
                  </a:cubicBezTo>
                  <a:cubicBezTo>
                    <a:pt x="1548" y="2007"/>
                    <a:pt x="2007" y="1577"/>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1"/>
            <p:cNvSpPr/>
            <p:nvPr/>
          </p:nvSpPr>
          <p:spPr>
            <a:xfrm>
              <a:off x="2474125" y="1500100"/>
              <a:ext cx="50175" cy="50925"/>
            </a:xfrm>
            <a:custGeom>
              <a:rect b="b" l="l" r="r" t="t"/>
              <a:pathLst>
                <a:path extrusionOk="0" h="2037" w="2007">
                  <a:moveTo>
                    <a:pt x="1004" y="1"/>
                  </a:moveTo>
                  <a:cubicBezTo>
                    <a:pt x="459" y="1"/>
                    <a:pt x="0" y="460"/>
                    <a:pt x="0" y="1033"/>
                  </a:cubicBezTo>
                  <a:cubicBezTo>
                    <a:pt x="0" y="1578"/>
                    <a:pt x="459" y="2036"/>
                    <a:pt x="1004" y="2036"/>
                  </a:cubicBezTo>
                  <a:cubicBezTo>
                    <a:pt x="1548" y="2036"/>
                    <a:pt x="2007" y="1578"/>
                    <a:pt x="2007" y="1033"/>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1"/>
            <p:cNvSpPr/>
            <p:nvPr/>
          </p:nvSpPr>
          <p:spPr>
            <a:xfrm>
              <a:off x="2474125" y="1428450"/>
              <a:ext cx="50175" cy="50175"/>
            </a:xfrm>
            <a:custGeom>
              <a:rect b="b" l="l" r="r" t="t"/>
              <a:pathLst>
                <a:path extrusionOk="0" h="2007" w="2007">
                  <a:moveTo>
                    <a:pt x="1004" y="0"/>
                  </a:moveTo>
                  <a:cubicBezTo>
                    <a:pt x="459" y="0"/>
                    <a:pt x="0" y="459"/>
                    <a:pt x="0" y="1004"/>
                  </a:cubicBezTo>
                  <a:cubicBezTo>
                    <a:pt x="0" y="1548"/>
                    <a:pt x="459" y="2007"/>
                    <a:pt x="1004" y="2007"/>
                  </a:cubicBezTo>
                  <a:cubicBezTo>
                    <a:pt x="1548" y="2007"/>
                    <a:pt x="2007" y="1548"/>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1"/>
            <p:cNvSpPr/>
            <p:nvPr/>
          </p:nvSpPr>
          <p:spPr>
            <a:xfrm>
              <a:off x="2474125" y="1356050"/>
              <a:ext cx="50175" cy="50200"/>
            </a:xfrm>
            <a:custGeom>
              <a:rect b="b" l="l" r="r" t="t"/>
              <a:pathLst>
                <a:path extrusionOk="0" h="2008" w="2007">
                  <a:moveTo>
                    <a:pt x="1004" y="1"/>
                  </a:moveTo>
                  <a:cubicBezTo>
                    <a:pt x="459" y="1"/>
                    <a:pt x="0" y="460"/>
                    <a:pt x="0" y="1004"/>
                  </a:cubicBezTo>
                  <a:cubicBezTo>
                    <a:pt x="0" y="1578"/>
                    <a:pt x="459" y="2008"/>
                    <a:pt x="1004" y="2008"/>
                  </a:cubicBezTo>
                  <a:cubicBezTo>
                    <a:pt x="1548" y="2008"/>
                    <a:pt x="2007" y="1578"/>
                    <a:pt x="2007" y="1004"/>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1"/>
            <p:cNvSpPr/>
            <p:nvPr/>
          </p:nvSpPr>
          <p:spPr>
            <a:xfrm>
              <a:off x="2474125" y="1283675"/>
              <a:ext cx="50175" cy="50900"/>
            </a:xfrm>
            <a:custGeom>
              <a:rect b="b" l="l" r="r" t="t"/>
              <a:pathLst>
                <a:path extrusionOk="0" h="2036" w="2007">
                  <a:moveTo>
                    <a:pt x="1004" y="1"/>
                  </a:moveTo>
                  <a:cubicBezTo>
                    <a:pt x="459" y="1"/>
                    <a:pt x="0" y="459"/>
                    <a:pt x="0" y="1033"/>
                  </a:cubicBezTo>
                  <a:cubicBezTo>
                    <a:pt x="0" y="1577"/>
                    <a:pt x="459" y="2036"/>
                    <a:pt x="1004" y="2036"/>
                  </a:cubicBezTo>
                  <a:cubicBezTo>
                    <a:pt x="1548" y="2036"/>
                    <a:pt x="2007" y="1577"/>
                    <a:pt x="2007" y="1033"/>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1"/>
            <p:cNvSpPr/>
            <p:nvPr/>
          </p:nvSpPr>
          <p:spPr>
            <a:xfrm>
              <a:off x="2474125" y="1212000"/>
              <a:ext cx="50175" cy="50200"/>
            </a:xfrm>
            <a:custGeom>
              <a:rect b="b" l="l" r="r" t="t"/>
              <a:pathLst>
                <a:path extrusionOk="0" h="2008" w="2007">
                  <a:moveTo>
                    <a:pt x="1004" y="1"/>
                  </a:moveTo>
                  <a:cubicBezTo>
                    <a:pt x="459" y="1"/>
                    <a:pt x="0" y="460"/>
                    <a:pt x="0" y="1004"/>
                  </a:cubicBezTo>
                  <a:cubicBezTo>
                    <a:pt x="0" y="1549"/>
                    <a:pt x="459" y="2008"/>
                    <a:pt x="1004" y="2008"/>
                  </a:cubicBezTo>
                  <a:cubicBezTo>
                    <a:pt x="1548" y="2008"/>
                    <a:pt x="2007" y="1549"/>
                    <a:pt x="2007" y="1004"/>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1"/>
            <p:cNvSpPr/>
            <p:nvPr/>
          </p:nvSpPr>
          <p:spPr>
            <a:xfrm>
              <a:off x="2474125" y="1139625"/>
              <a:ext cx="50175" cy="50200"/>
            </a:xfrm>
            <a:custGeom>
              <a:rect b="b" l="l" r="r" t="t"/>
              <a:pathLst>
                <a:path extrusionOk="0" h="2008" w="2007">
                  <a:moveTo>
                    <a:pt x="1004" y="1"/>
                  </a:moveTo>
                  <a:cubicBezTo>
                    <a:pt x="459" y="1"/>
                    <a:pt x="0" y="459"/>
                    <a:pt x="0" y="1004"/>
                  </a:cubicBezTo>
                  <a:cubicBezTo>
                    <a:pt x="0" y="1577"/>
                    <a:pt x="459" y="2007"/>
                    <a:pt x="1004" y="2007"/>
                  </a:cubicBezTo>
                  <a:cubicBezTo>
                    <a:pt x="1548" y="2007"/>
                    <a:pt x="2007" y="1577"/>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1"/>
            <p:cNvSpPr/>
            <p:nvPr/>
          </p:nvSpPr>
          <p:spPr>
            <a:xfrm>
              <a:off x="2401725" y="1716550"/>
              <a:ext cx="50925" cy="50900"/>
            </a:xfrm>
            <a:custGeom>
              <a:rect b="b" l="l" r="r" t="t"/>
              <a:pathLst>
                <a:path extrusionOk="0" h="2036" w="2037">
                  <a:moveTo>
                    <a:pt x="1033" y="0"/>
                  </a:moveTo>
                  <a:cubicBezTo>
                    <a:pt x="460" y="0"/>
                    <a:pt x="1" y="459"/>
                    <a:pt x="1" y="1032"/>
                  </a:cubicBezTo>
                  <a:cubicBezTo>
                    <a:pt x="1" y="1577"/>
                    <a:pt x="460" y="2036"/>
                    <a:pt x="1033" y="2036"/>
                  </a:cubicBezTo>
                  <a:cubicBezTo>
                    <a:pt x="1578" y="2036"/>
                    <a:pt x="2036" y="1577"/>
                    <a:pt x="2036" y="1032"/>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1"/>
            <p:cNvSpPr/>
            <p:nvPr/>
          </p:nvSpPr>
          <p:spPr>
            <a:xfrm>
              <a:off x="2401725" y="1644875"/>
              <a:ext cx="50925" cy="50200"/>
            </a:xfrm>
            <a:custGeom>
              <a:rect b="b" l="l" r="r" t="t"/>
              <a:pathLst>
                <a:path extrusionOk="0" h="2008" w="2037">
                  <a:moveTo>
                    <a:pt x="1033" y="1"/>
                  </a:moveTo>
                  <a:cubicBezTo>
                    <a:pt x="460" y="1"/>
                    <a:pt x="1" y="459"/>
                    <a:pt x="1" y="1004"/>
                  </a:cubicBezTo>
                  <a:cubicBezTo>
                    <a:pt x="1"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1"/>
            <p:cNvSpPr/>
            <p:nvPr/>
          </p:nvSpPr>
          <p:spPr>
            <a:xfrm>
              <a:off x="2401725" y="1572500"/>
              <a:ext cx="50925" cy="50175"/>
            </a:xfrm>
            <a:custGeom>
              <a:rect b="b" l="l" r="r" t="t"/>
              <a:pathLst>
                <a:path extrusionOk="0" h="2007" w="2037">
                  <a:moveTo>
                    <a:pt x="1033" y="0"/>
                  </a:moveTo>
                  <a:cubicBezTo>
                    <a:pt x="460" y="0"/>
                    <a:pt x="1" y="459"/>
                    <a:pt x="1" y="1004"/>
                  </a:cubicBezTo>
                  <a:cubicBezTo>
                    <a:pt x="1" y="1577"/>
                    <a:pt x="460" y="2007"/>
                    <a:pt x="1033" y="2007"/>
                  </a:cubicBezTo>
                  <a:cubicBezTo>
                    <a:pt x="1578" y="2007"/>
                    <a:pt x="2036" y="1577"/>
                    <a:pt x="2036" y="1004"/>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1"/>
            <p:cNvSpPr/>
            <p:nvPr/>
          </p:nvSpPr>
          <p:spPr>
            <a:xfrm>
              <a:off x="2401725" y="1500100"/>
              <a:ext cx="50925" cy="50925"/>
            </a:xfrm>
            <a:custGeom>
              <a:rect b="b" l="l" r="r" t="t"/>
              <a:pathLst>
                <a:path extrusionOk="0" h="2037" w="2037">
                  <a:moveTo>
                    <a:pt x="1033" y="1"/>
                  </a:moveTo>
                  <a:cubicBezTo>
                    <a:pt x="460" y="1"/>
                    <a:pt x="1" y="460"/>
                    <a:pt x="1" y="1033"/>
                  </a:cubicBezTo>
                  <a:cubicBezTo>
                    <a:pt x="1" y="1578"/>
                    <a:pt x="460" y="2036"/>
                    <a:pt x="1033" y="2036"/>
                  </a:cubicBezTo>
                  <a:cubicBezTo>
                    <a:pt x="1578" y="2036"/>
                    <a:pt x="2036" y="1578"/>
                    <a:pt x="2036" y="1033"/>
                  </a:cubicBezTo>
                  <a:cubicBezTo>
                    <a:pt x="2036" y="460"/>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1"/>
            <p:cNvSpPr/>
            <p:nvPr/>
          </p:nvSpPr>
          <p:spPr>
            <a:xfrm>
              <a:off x="2401725" y="1428450"/>
              <a:ext cx="50925" cy="50175"/>
            </a:xfrm>
            <a:custGeom>
              <a:rect b="b" l="l" r="r" t="t"/>
              <a:pathLst>
                <a:path extrusionOk="0" h="2007" w="2037">
                  <a:moveTo>
                    <a:pt x="1033" y="0"/>
                  </a:moveTo>
                  <a:cubicBezTo>
                    <a:pt x="460" y="0"/>
                    <a:pt x="1" y="459"/>
                    <a:pt x="1" y="1004"/>
                  </a:cubicBezTo>
                  <a:cubicBezTo>
                    <a:pt x="1"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1"/>
            <p:cNvSpPr/>
            <p:nvPr/>
          </p:nvSpPr>
          <p:spPr>
            <a:xfrm>
              <a:off x="2401725" y="1356050"/>
              <a:ext cx="50925" cy="50925"/>
            </a:xfrm>
            <a:custGeom>
              <a:rect b="b" l="l" r="r" t="t"/>
              <a:pathLst>
                <a:path extrusionOk="0" h="2037" w="2037">
                  <a:moveTo>
                    <a:pt x="1033" y="1"/>
                  </a:moveTo>
                  <a:cubicBezTo>
                    <a:pt x="460" y="1"/>
                    <a:pt x="1" y="460"/>
                    <a:pt x="1" y="1004"/>
                  </a:cubicBezTo>
                  <a:cubicBezTo>
                    <a:pt x="1" y="1578"/>
                    <a:pt x="460" y="2036"/>
                    <a:pt x="1033" y="2036"/>
                  </a:cubicBezTo>
                  <a:cubicBezTo>
                    <a:pt x="1578" y="2036"/>
                    <a:pt x="2036" y="1578"/>
                    <a:pt x="2036" y="1004"/>
                  </a:cubicBezTo>
                  <a:cubicBezTo>
                    <a:pt x="2036" y="460"/>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1"/>
            <p:cNvSpPr/>
            <p:nvPr/>
          </p:nvSpPr>
          <p:spPr>
            <a:xfrm>
              <a:off x="2401725" y="1283675"/>
              <a:ext cx="50925" cy="50900"/>
            </a:xfrm>
            <a:custGeom>
              <a:rect b="b" l="l" r="r" t="t"/>
              <a:pathLst>
                <a:path extrusionOk="0" h="2036" w="2037">
                  <a:moveTo>
                    <a:pt x="1033" y="1"/>
                  </a:moveTo>
                  <a:cubicBezTo>
                    <a:pt x="460" y="1"/>
                    <a:pt x="1" y="459"/>
                    <a:pt x="1" y="1033"/>
                  </a:cubicBezTo>
                  <a:cubicBezTo>
                    <a:pt x="1" y="1577"/>
                    <a:pt x="460" y="2036"/>
                    <a:pt x="1033" y="2036"/>
                  </a:cubicBezTo>
                  <a:cubicBezTo>
                    <a:pt x="1578" y="2036"/>
                    <a:pt x="2036" y="1577"/>
                    <a:pt x="2036" y="1033"/>
                  </a:cubicBezTo>
                  <a:cubicBezTo>
                    <a:pt x="2036" y="459"/>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1"/>
            <p:cNvSpPr/>
            <p:nvPr/>
          </p:nvSpPr>
          <p:spPr>
            <a:xfrm>
              <a:off x="2401725" y="1212000"/>
              <a:ext cx="50925" cy="50200"/>
            </a:xfrm>
            <a:custGeom>
              <a:rect b="b" l="l" r="r" t="t"/>
              <a:pathLst>
                <a:path extrusionOk="0" h="2008" w="2037">
                  <a:moveTo>
                    <a:pt x="1033" y="1"/>
                  </a:moveTo>
                  <a:cubicBezTo>
                    <a:pt x="460" y="1"/>
                    <a:pt x="1" y="431"/>
                    <a:pt x="1" y="1004"/>
                  </a:cubicBezTo>
                  <a:cubicBezTo>
                    <a:pt x="1" y="1549"/>
                    <a:pt x="460" y="2008"/>
                    <a:pt x="1033" y="2008"/>
                  </a:cubicBezTo>
                  <a:cubicBezTo>
                    <a:pt x="1578" y="2008"/>
                    <a:pt x="2036" y="1549"/>
                    <a:pt x="2036" y="1004"/>
                  </a:cubicBezTo>
                  <a:cubicBezTo>
                    <a:pt x="2036" y="431"/>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1"/>
            <p:cNvSpPr/>
            <p:nvPr/>
          </p:nvSpPr>
          <p:spPr>
            <a:xfrm>
              <a:off x="2401725" y="1139625"/>
              <a:ext cx="50925" cy="50200"/>
            </a:xfrm>
            <a:custGeom>
              <a:rect b="b" l="l" r="r" t="t"/>
              <a:pathLst>
                <a:path extrusionOk="0" h="2008" w="2037">
                  <a:moveTo>
                    <a:pt x="1033" y="1"/>
                  </a:moveTo>
                  <a:cubicBezTo>
                    <a:pt x="460" y="1"/>
                    <a:pt x="1" y="459"/>
                    <a:pt x="1" y="1004"/>
                  </a:cubicBezTo>
                  <a:cubicBezTo>
                    <a:pt x="1" y="1577"/>
                    <a:pt x="460" y="2007"/>
                    <a:pt x="1033" y="2007"/>
                  </a:cubicBezTo>
                  <a:cubicBezTo>
                    <a:pt x="1578" y="2007"/>
                    <a:pt x="2036" y="1577"/>
                    <a:pt x="2036" y="1004"/>
                  </a:cubicBezTo>
                  <a:cubicBezTo>
                    <a:pt x="2036" y="459"/>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1"/>
            <p:cNvSpPr/>
            <p:nvPr/>
          </p:nvSpPr>
          <p:spPr>
            <a:xfrm>
              <a:off x="2330075" y="1428450"/>
              <a:ext cx="50175" cy="50175"/>
            </a:xfrm>
            <a:custGeom>
              <a:rect b="b" l="l" r="r" t="t"/>
              <a:pathLst>
                <a:path extrusionOk="0" h="2007" w="2007">
                  <a:moveTo>
                    <a:pt x="1004" y="0"/>
                  </a:moveTo>
                  <a:cubicBezTo>
                    <a:pt x="430"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1"/>
            <p:cNvSpPr/>
            <p:nvPr/>
          </p:nvSpPr>
          <p:spPr>
            <a:xfrm>
              <a:off x="2330075" y="1356050"/>
              <a:ext cx="50175" cy="50200"/>
            </a:xfrm>
            <a:custGeom>
              <a:rect b="b" l="l" r="r" t="t"/>
              <a:pathLst>
                <a:path extrusionOk="0" h="2008" w="2007">
                  <a:moveTo>
                    <a:pt x="1004" y="1"/>
                  </a:moveTo>
                  <a:cubicBezTo>
                    <a:pt x="430" y="1"/>
                    <a:pt x="0" y="460"/>
                    <a:pt x="0" y="1004"/>
                  </a:cubicBezTo>
                  <a:cubicBezTo>
                    <a:pt x="0" y="1578"/>
                    <a:pt x="459" y="2008"/>
                    <a:pt x="1004" y="2008"/>
                  </a:cubicBezTo>
                  <a:cubicBezTo>
                    <a:pt x="1548" y="2008"/>
                    <a:pt x="2007" y="1578"/>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1"/>
            <p:cNvSpPr/>
            <p:nvPr/>
          </p:nvSpPr>
          <p:spPr>
            <a:xfrm>
              <a:off x="2330075" y="1283675"/>
              <a:ext cx="50175" cy="50900"/>
            </a:xfrm>
            <a:custGeom>
              <a:rect b="b" l="l" r="r" t="t"/>
              <a:pathLst>
                <a:path extrusionOk="0" h="2036" w="2007">
                  <a:moveTo>
                    <a:pt x="1004" y="1"/>
                  </a:moveTo>
                  <a:cubicBezTo>
                    <a:pt x="430"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1"/>
            <p:cNvSpPr/>
            <p:nvPr/>
          </p:nvSpPr>
          <p:spPr>
            <a:xfrm>
              <a:off x="2330075" y="1212000"/>
              <a:ext cx="50175" cy="50200"/>
            </a:xfrm>
            <a:custGeom>
              <a:rect b="b" l="l" r="r" t="t"/>
              <a:pathLst>
                <a:path extrusionOk="0" h="2008" w="2007">
                  <a:moveTo>
                    <a:pt x="1004" y="1"/>
                  </a:moveTo>
                  <a:cubicBezTo>
                    <a:pt x="430" y="1"/>
                    <a:pt x="0" y="460"/>
                    <a:pt x="0" y="1004"/>
                  </a:cubicBezTo>
                  <a:cubicBezTo>
                    <a:pt x="0" y="1549"/>
                    <a:pt x="459"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1"/>
            <p:cNvSpPr/>
            <p:nvPr/>
          </p:nvSpPr>
          <p:spPr>
            <a:xfrm>
              <a:off x="2257675" y="1356050"/>
              <a:ext cx="50200" cy="50200"/>
            </a:xfrm>
            <a:custGeom>
              <a:rect b="b" l="l" r="r" t="t"/>
              <a:pathLst>
                <a:path extrusionOk="0" h="2008" w="2008">
                  <a:moveTo>
                    <a:pt x="1004" y="1"/>
                  </a:moveTo>
                  <a:cubicBezTo>
                    <a:pt x="460" y="1"/>
                    <a:pt x="1" y="460"/>
                    <a:pt x="1" y="1004"/>
                  </a:cubicBezTo>
                  <a:cubicBezTo>
                    <a:pt x="1" y="1578"/>
                    <a:pt x="460" y="2008"/>
                    <a:pt x="1004" y="2008"/>
                  </a:cubicBezTo>
                  <a:cubicBezTo>
                    <a:pt x="1549" y="2008"/>
                    <a:pt x="2008" y="1578"/>
                    <a:pt x="2008" y="1004"/>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1"/>
            <p:cNvSpPr/>
            <p:nvPr/>
          </p:nvSpPr>
          <p:spPr>
            <a:xfrm>
              <a:off x="2257675" y="1283675"/>
              <a:ext cx="50200" cy="50900"/>
            </a:xfrm>
            <a:custGeom>
              <a:rect b="b" l="l" r="r" t="t"/>
              <a:pathLst>
                <a:path extrusionOk="0" h="2036" w="2008">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1"/>
            <p:cNvSpPr/>
            <p:nvPr/>
          </p:nvSpPr>
          <p:spPr>
            <a:xfrm>
              <a:off x="2257675" y="1212000"/>
              <a:ext cx="50200" cy="50200"/>
            </a:xfrm>
            <a:custGeom>
              <a:rect b="b" l="l" r="r" t="t"/>
              <a:pathLst>
                <a:path extrusionOk="0" h="2008" w="2008">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1"/>
            <p:cNvSpPr/>
            <p:nvPr/>
          </p:nvSpPr>
          <p:spPr>
            <a:xfrm>
              <a:off x="2185300" y="1356050"/>
              <a:ext cx="50900" cy="50200"/>
            </a:xfrm>
            <a:custGeom>
              <a:rect b="b" l="l" r="r" t="t"/>
              <a:pathLst>
                <a:path extrusionOk="0" h="2008" w="2036">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1"/>
            <p:cNvSpPr/>
            <p:nvPr/>
          </p:nvSpPr>
          <p:spPr>
            <a:xfrm>
              <a:off x="2185300" y="1283675"/>
              <a:ext cx="50900" cy="50900"/>
            </a:xfrm>
            <a:custGeom>
              <a:rect b="b" l="l" r="r" t="t"/>
              <a:pathLst>
                <a:path extrusionOk="0" h="2036" w="2036">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1"/>
            <p:cNvSpPr/>
            <p:nvPr/>
          </p:nvSpPr>
          <p:spPr>
            <a:xfrm>
              <a:off x="2762925" y="3592775"/>
              <a:ext cx="50200" cy="50900"/>
            </a:xfrm>
            <a:custGeom>
              <a:rect b="b" l="l" r="r" t="t"/>
              <a:pathLst>
                <a:path extrusionOk="0" h="2036" w="2008">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1"/>
            <p:cNvSpPr/>
            <p:nvPr/>
          </p:nvSpPr>
          <p:spPr>
            <a:xfrm>
              <a:off x="2762925" y="3520400"/>
              <a:ext cx="50200" cy="50900"/>
            </a:xfrm>
            <a:custGeom>
              <a:rect b="b" l="l" r="r" t="t"/>
              <a:pathLst>
                <a:path extrusionOk="0" h="2036" w="2008">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1"/>
            <p:cNvSpPr/>
            <p:nvPr/>
          </p:nvSpPr>
          <p:spPr>
            <a:xfrm>
              <a:off x="2762925" y="3448725"/>
              <a:ext cx="50200" cy="50200"/>
            </a:xfrm>
            <a:custGeom>
              <a:rect b="b" l="l" r="r" t="t"/>
              <a:pathLst>
                <a:path extrusionOk="0" h="2008" w="2008">
                  <a:moveTo>
                    <a:pt x="1004" y="0"/>
                  </a:moveTo>
                  <a:cubicBezTo>
                    <a:pt x="431" y="0"/>
                    <a:pt x="1" y="459"/>
                    <a:pt x="1" y="1004"/>
                  </a:cubicBezTo>
                  <a:cubicBezTo>
                    <a:pt x="1" y="1548"/>
                    <a:pt x="431"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1"/>
            <p:cNvSpPr/>
            <p:nvPr/>
          </p:nvSpPr>
          <p:spPr>
            <a:xfrm>
              <a:off x="2690550" y="3809200"/>
              <a:ext cx="50200" cy="50925"/>
            </a:xfrm>
            <a:custGeom>
              <a:rect b="b" l="l" r="r" t="t"/>
              <a:pathLst>
                <a:path extrusionOk="0" h="2037" w="2008">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1"/>
            <p:cNvSpPr/>
            <p:nvPr/>
          </p:nvSpPr>
          <p:spPr>
            <a:xfrm>
              <a:off x="2690550" y="3737550"/>
              <a:ext cx="50200" cy="50175"/>
            </a:xfrm>
            <a:custGeom>
              <a:rect b="b" l="l" r="r" t="t"/>
              <a:pathLst>
                <a:path extrusionOk="0" h="2007" w="2008">
                  <a:moveTo>
                    <a:pt x="1004" y="0"/>
                  </a:moveTo>
                  <a:cubicBezTo>
                    <a:pt x="459" y="0"/>
                    <a:pt x="1" y="430"/>
                    <a:pt x="1" y="1003"/>
                  </a:cubicBezTo>
                  <a:cubicBezTo>
                    <a:pt x="1" y="1548"/>
                    <a:pt x="459" y="2007"/>
                    <a:pt x="1004" y="2007"/>
                  </a:cubicBezTo>
                  <a:cubicBezTo>
                    <a:pt x="1577" y="2007"/>
                    <a:pt x="2007" y="1548"/>
                    <a:pt x="2007" y="1003"/>
                  </a:cubicBezTo>
                  <a:cubicBezTo>
                    <a:pt x="2007" y="430"/>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1"/>
            <p:cNvSpPr/>
            <p:nvPr/>
          </p:nvSpPr>
          <p:spPr>
            <a:xfrm>
              <a:off x="2690550" y="3665150"/>
              <a:ext cx="50200" cy="50200"/>
            </a:xfrm>
            <a:custGeom>
              <a:rect b="b" l="l" r="r" t="t"/>
              <a:pathLst>
                <a:path extrusionOk="0" h="2008" w="2008">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1"/>
            <p:cNvSpPr/>
            <p:nvPr/>
          </p:nvSpPr>
          <p:spPr>
            <a:xfrm>
              <a:off x="2690550" y="3592775"/>
              <a:ext cx="50200" cy="50900"/>
            </a:xfrm>
            <a:custGeom>
              <a:rect b="b" l="l" r="r" t="t"/>
              <a:pathLst>
                <a:path extrusionOk="0" h="2036" w="2008">
                  <a:moveTo>
                    <a:pt x="1004" y="0"/>
                  </a:moveTo>
                  <a:cubicBezTo>
                    <a:pt x="459" y="0"/>
                    <a:pt x="1" y="459"/>
                    <a:pt x="1" y="1004"/>
                  </a:cubicBezTo>
                  <a:cubicBezTo>
                    <a:pt x="1"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1"/>
            <p:cNvSpPr/>
            <p:nvPr/>
          </p:nvSpPr>
          <p:spPr>
            <a:xfrm>
              <a:off x="2690550" y="3520400"/>
              <a:ext cx="50200" cy="50900"/>
            </a:xfrm>
            <a:custGeom>
              <a:rect b="b" l="l" r="r" t="t"/>
              <a:pathLst>
                <a:path extrusionOk="0" h="2036" w="2008">
                  <a:moveTo>
                    <a:pt x="1004" y="0"/>
                  </a:moveTo>
                  <a:cubicBezTo>
                    <a:pt x="459" y="0"/>
                    <a:pt x="1" y="459"/>
                    <a:pt x="1" y="1032"/>
                  </a:cubicBezTo>
                  <a:cubicBezTo>
                    <a:pt x="1" y="1577"/>
                    <a:pt x="459" y="2035"/>
                    <a:pt x="1004" y="2035"/>
                  </a:cubicBezTo>
                  <a:cubicBezTo>
                    <a:pt x="1577" y="2035"/>
                    <a:pt x="2007" y="1577"/>
                    <a:pt x="2007" y="1032"/>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1"/>
            <p:cNvSpPr/>
            <p:nvPr/>
          </p:nvSpPr>
          <p:spPr>
            <a:xfrm>
              <a:off x="2690550" y="3448725"/>
              <a:ext cx="50200" cy="50200"/>
            </a:xfrm>
            <a:custGeom>
              <a:rect b="b" l="l" r="r" t="t"/>
              <a:pathLst>
                <a:path extrusionOk="0" h="2008" w="2008">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1"/>
            <p:cNvSpPr/>
            <p:nvPr/>
          </p:nvSpPr>
          <p:spPr>
            <a:xfrm>
              <a:off x="2618175" y="3809200"/>
              <a:ext cx="50900" cy="50925"/>
            </a:xfrm>
            <a:custGeom>
              <a:rect b="b" l="l" r="r" t="t"/>
              <a:pathLst>
                <a:path extrusionOk="0" h="2037" w="2036">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1"/>
            <p:cNvSpPr/>
            <p:nvPr/>
          </p:nvSpPr>
          <p:spPr>
            <a:xfrm>
              <a:off x="2618175" y="3737550"/>
              <a:ext cx="50900" cy="50175"/>
            </a:xfrm>
            <a:custGeom>
              <a:rect b="b" l="l" r="r" t="t"/>
              <a:pathLst>
                <a:path extrusionOk="0" h="2007" w="2036">
                  <a:moveTo>
                    <a:pt x="1032" y="0"/>
                  </a:moveTo>
                  <a:cubicBezTo>
                    <a:pt x="459" y="0"/>
                    <a:pt x="0" y="430"/>
                    <a:pt x="0" y="1003"/>
                  </a:cubicBezTo>
                  <a:cubicBezTo>
                    <a:pt x="0" y="1548"/>
                    <a:pt x="459" y="2007"/>
                    <a:pt x="1032" y="2007"/>
                  </a:cubicBezTo>
                  <a:cubicBezTo>
                    <a:pt x="1577" y="2007"/>
                    <a:pt x="2036" y="1548"/>
                    <a:pt x="2036" y="1003"/>
                  </a:cubicBezTo>
                  <a:cubicBezTo>
                    <a:pt x="2036" y="430"/>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1"/>
            <p:cNvSpPr/>
            <p:nvPr/>
          </p:nvSpPr>
          <p:spPr>
            <a:xfrm>
              <a:off x="2618175" y="3665150"/>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1"/>
            <p:cNvSpPr/>
            <p:nvPr/>
          </p:nvSpPr>
          <p:spPr>
            <a:xfrm>
              <a:off x="2618175" y="3592775"/>
              <a:ext cx="50900" cy="50900"/>
            </a:xfrm>
            <a:custGeom>
              <a:rect b="b" l="l" r="r" t="t"/>
              <a:pathLst>
                <a:path extrusionOk="0" h="2036" w="2036">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1"/>
            <p:cNvSpPr/>
            <p:nvPr/>
          </p:nvSpPr>
          <p:spPr>
            <a:xfrm>
              <a:off x="2618175" y="3520400"/>
              <a:ext cx="50900" cy="50900"/>
            </a:xfrm>
            <a:custGeom>
              <a:rect b="b" l="l" r="r" t="t"/>
              <a:pathLst>
                <a:path extrusionOk="0" h="2036" w="2036">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1"/>
            <p:cNvSpPr/>
            <p:nvPr/>
          </p:nvSpPr>
          <p:spPr>
            <a:xfrm>
              <a:off x="2618175" y="3448725"/>
              <a:ext cx="50900" cy="50200"/>
            </a:xfrm>
            <a:custGeom>
              <a:rect b="b" l="l" r="r" t="t"/>
              <a:pathLst>
                <a:path extrusionOk="0" h="2008" w="2036">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1"/>
            <p:cNvSpPr/>
            <p:nvPr/>
          </p:nvSpPr>
          <p:spPr>
            <a:xfrm>
              <a:off x="2546500" y="3881600"/>
              <a:ext cx="50200" cy="50900"/>
            </a:xfrm>
            <a:custGeom>
              <a:rect b="b" l="l" r="r" t="t"/>
              <a:pathLst>
                <a:path extrusionOk="0" h="2036" w="2008">
                  <a:moveTo>
                    <a:pt x="1004" y="0"/>
                  </a:moveTo>
                  <a:cubicBezTo>
                    <a:pt x="431" y="0"/>
                    <a:pt x="1" y="459"/>
                    <a:pt x="1" y="1003"/>
                  </a:cubicBezTo>
                  <a:cubicBezTo>
                    <a:pt x="1" y="1577"/>
                    <a:pt x="459" y="2035"/>
                    <a:pt x="1004" y="2035"/>
                  </a:cubicBezTo>
                  <a:cubicBezTo>
                    <a:pt x="1577" y="2007"/>
                    <a:pt x="2007" y="1577"/>
                    <a:pt x="2007" y="1003"/>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1"/>
            <p:cNvSpPr/>
            <p:nvPr/>
          </p:nvSpPr>
          <p:spPr>
            <a:xfrm>
              <a:off x="2546500" y="3809200"/>
              <a:ext cx="50200" cy="50925"/>
            </a:xfrm>
            <a:custGeom>
              <a:rect b="b" l="l" r="r" t="t"/>
              <a:pathLst>
                <a:path extrusionOk="0" h="2037" w="2008">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1"/>
            <p:cNvSpPr/>
            <p:nvPr/>
          </p:nvSpPr>
          <p:spPr>
            <a:xfrm>
              <a:off x="2546500" y="3737550"/>
              <a:ext cx="50200" cy="50175"/>
            </a:xfrm>
            <a:custGeom>
              <a:rect b="b" l="l" r="r" t="t"/>
              <a:pathLst>
                <a:path extrusionOk="0" h="2007" w="2008">
                  <a:moveTo>
                    <a:pt x="1004" y="0"/>
                  </a:moveTo>
                  <a:cubicBezTo>
                    <a:pt x="459" y="0"/>
                    <a:pt x="1" y="430"/>
                    <a:pt x="1" y="1003"/>
                  </a:cubicBezTo>
                  <a:cubicBezTo>
                    <a:pt x="1" y="1548"/>
                    <a:pt x="459" y="2007"/>
                    <a:pt x="1004" y="2007"/>
                  </a:cubicBezTo>
                  <a:cubicBezTo>
                    <a:pt x="1549" y="2007"/>
                    <a:pt x="2007" y="1548"/>
                    <a:pt x="2007" y="1003"/>
                  </a:cubicBezTo>
                  <a:cubicBezTo>
                    <a:pt x="2007" y="430"/>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1"/>
            <p:cNvSpPr/>
            <p:nvPr/>
          </p:nvSpPr>
          <p:spPr>
            <a:xfrm>
              <a:off x="2546500" y="3665150"/>
              <a:ext cx="50200" cy="50200"/>
            </a:xfrm>
            <a:custGeom>
              <a:rect b="b" l="l" r="r" t="t"/>
              <a:pathLst>
                <a:path extrusionOk="0" h="2008" w="2008">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1"/>
            <p:cNvSpPr/>
            <p:nvPr/>
          </p:nvSpPr>
          <p:spPr>
            <a:xfrm>
              <a:off x="2546500" y="3592775"/>
              <a:ext cx="50200" cy="50900"/>
            </a:xfrm>
            <a:custGeom>
              <a:rect b="b" l="l" r="r" t="t"/>
              <a:pathLst>
                <a:path extrusionOk="0" h="2036" w="2008">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1"/>
            <p:cNvSpPr/>
            <p:nvPr/>
          </p:nvSpPr>
          <p:spPr>
            <a:xfrm>
              <a:off x="2546500" y="3520400"/>
              <a:ext cx="50200" cy="50900"/>
            </a:xfrm>
            <a:custGeom>
              <a:rect b="b" l="l" r="r" t="t"/>
              <a:pathLst>
                <a:path extrusionOk="0" h="2036" w="2008">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1"/>
            <p:cNvSpPr/>
            <p:nvPr/>
          </p:nvSpPr>
          <p:spPr>
            <a:xfrm>
              <a:off x="2546500" y="3448725"/>
              <a:ext cx="50200" cy="50200"/>
            </a:xfrm>
            <a:custGeom>
              <a:rect b="b" l="l" r="r" t="t"/>
              <a:pathLst>
                <a:path extrusionOk="0" h="2008" w="2008">
                  <a:moveTo>
                    <a:pt x="1004" y="0"/>
                  </a:moveTo>
                  <a:cubicBezTo>
                    <a:pt x="431" y="0"/>
                    <a:pt x="1" y="459"/>
                    <a:pt x="1" y="1004"/>
                  </a:cubicBezTo>
                  <a:cubicBezTo>
                    <a:pt x="1" y="1577"/>
                    <a:pt x="459" y="2007"/>
                    <a:pt x="1004" y="2007"/>
                  </a:cubicBezTo>
                  <a:cubicBezTo>
                    <a:pt x="1577" y="2007"/>
                    <a:pt x="2007" y="1548"/>
                    <a:pt x="2007" y="1004"/>
                  </a:cubicBezTo>
                  <a:cubicBezTo>
                    <a:pt x="2007" y="430"/>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1"/>
            <p:cNvSpPr/>
            <p:nvPr/>
          </p:nvSpPr>
          <p:spPr>
            <a:xfrm>
              <a:off x="2546500" y="3376350"/>
              <a:ext cx="50200" cy="50900"/>
            </a:xfrm>
            <a:custGeom>
              <a:rect b="b" l="l" r="r" t="t"/>
              <a:pathLst>
                <a:path extrusionOk="0" h="2036" w="2008">
                  <a:moveTo>
                    <a:pt x="1004" y="0"/>
                  </a:moveTo>
                  <a:cubicBezTo>
                    <a:pt x="459" y="0"/>
                    <a:pt x="1" y="459"/>
                    <a:pt x="1" y="1003"/>
                  </a:cubicBezTo>
                  <a:cubicBezTo>
                    <a:pt x="1" y="1577"/>
                    <a:pt x="459" y="2035"/>
                    <a:pt x="1004" y="2035"/>
                  </a:cubicBezTo>
                  <a:cubicBezTo>
                    <a:pt x="1549" y="2035"/>
                    <a:pt x="2007" y="1577"/>
                    <a:pt x="2007" y="1003"/>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1"/>
            <p:cNvSpPr/>
            <p:nvPr/>
          </p:nvSpPr>
          <p:spPr>
            <a:xfrm>
              <a:off x="2474125" y="4025650"/>
              <a:ext cx="50175" cy="50900"/>
            </a:xfrm>
            <a:custGeom>
              <a:rect b="b" l="l" r="r" t="t"/>
              <a:pathLst>
                <a:path extrusionOk="0" h="2036" w="2007">
                  <a:moveTo>
                    <a:pt x="1004" y="0"/>
                  </a:moveTo>
                  <a:cubicBezTo>
                    <a:pt x="459" y="0"/>
                    <a:pt x="0" y="459"/>
                    <a:pt x="0" y="1032"/>
                  </a:cubicBezTo>
                  <a:cubicBezTo>
                    <a:pt x="0" y="1577"/>
                    <a:pt x="459" y="2035"/>
                    <a:pt x="1004" y="2035"/>
                  </a:cubicBezTo>
                  <a:cubicBezTo>
                    <a:pt x="1548" y="2035"/>
                    <a:pt x="2007" y="1577"/>
                    <a:pt x="2007" y="1032"/>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1"/>
            <p:cNvSpPr/>
            <p:nvPr/>
          </p:nvSpPr>
          <p:spPr>
            <a:xfrm>
              <a:off x="2474125" y="3953975"/>
              <a:ext cx="50175" cy="50200"/>
            </a:xfrm>
            <a:custGeom>
              <a:rect b="b" l="l" r="r" t="t"/>
              <a:pathLst>
                <a:path extrusionOk="0" h="2008" w="2007">
                  <a:moveTo>
                    <a:pt x="1004" y="0"/>
                  </a:moveTo>
                  <a:cubicBezTo>
                    <a:pt x="459" y="0"/>
                    <a:pt x="0" y="459"/>
                    <a:pt x="0" y="1004"/>
                  </a:cubicBezTo>
                  <a:cubicBezTo>
                    <a:pt x="0" y="1548"/>
                    <a:pt x="459" y="2007"/>
                    <a:pt x="1004" y="2007"/>
                  </a:cubicBezTo>
                  <a:cubicBezTo>
                    <a:pt x="1548" y="2007"/>
                    <a:pt x="2007" y="1548"/>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1"/>
            <p:cNvSpPr/>
            <p:nvPr/>
          </p:nvSpPr>
          <p:spPr>
            <a:xfrm>
              <a:off x="2474125" y="3881600"/>
              <a:ext cx="50175" cy="50900"/>
            </a:xfrm>
            <a:custGeom>
              <a:rect b="b" l="l" r="r" t="t"/>
              <a:pathLst>
                <a:path extrusionOk="0" h="2036" w="2007">
                  <a:moveTo>
                    <a:pt x="1004" y="0"/>
                  </a:moveTo>
                  <a:cubicBezTo>
                    <a:pt x="459" y="0"/>
                    <a:pt x="0" y="459"/>
                    <a:pt x="0" y="1003"/>
                  </a:cubicBezTo>
                  <a:cubicBezTo>
                    <a:pt x="0" y="1577"/>
                    <a:pt x="459" y="2035"/>
                    <a:pt x="1004" y="2035"/>
                  </a:cubicBezTo>
                  <a:cubicBezTo>
                    <a:pt x="1548" y="2035"/>
                    <a:pt x="2007" y="1577"/>
                    <a:pt x="2007" y="1003"/>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1"/>
            <p:cNvSpPr/>
            <p:nvPr/>
          </p:nvSpPr>
          <p:spPr>
            <a:xfrm>
              <a:off x="2474125" y="3809200"/>
              <a:ext cx="50175" cy="50925"/>
            </a:xfrm>
            <a:custGeom>
              <a:rect b="b" l="l" r="r" t="t"/>
              <a:pathLst>
                <a:path extrusionOk="0" h="2037" w="2007">
                  <a:moveTo>
                    <a:pt x="1004" y="1"/>
                  </a:moveTo>
                  <a:cubicBezTo>
                    <a:pt x="459" y="1"/>
                    <a:pt x="0" y="459"/>
                    <a:pt x="0" y="1033"/>
                  </a:cubicBezTo>
                  <a:cubicBezTo>
                    <a:pt x="0" y="1577"/>
                    <a:pt x="459" y="2036"/>
                    <a:pt x="1004" y="2036"/>
                  </a:cubicBezTo>
                  <a:cubicBezTo>
                    <a:pt x="1548" y="2036"/>
                    <a:pt x="2007" y="1577"/>
                    <a:pt x="2007" y="1033"/>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1"/>
            <p:cNvSpPr/>
            <p:nvPr/>
          </p:nvSpPr>
          <p:spPr>
            <a:xfrm>
              <a:off x="2474125" y="3737550"/>
              <a:ext cx="50175" cy="50175"/>
            </a:xfrm>
            <a:custGeom>
              <a:rect b="b" l="l" r="r" t="t"/>
              <a:pathLst>
                <a:path extrusionOk="0" h="2007" w="2007">
                  <a:moveTo>
                    <a:pt x="1004" y="0"/>
                  </a:moveTo>
                  <a:cubicBezTo>
                    <a:pt x="459" y="0"/>
                    <a:pt x="0" y="430"/>
                    <a:pt x="0" y="1003"/>
                  </a:cubicBezTo>
                  <a:cubicBezTo>
                    <a:pt x="0" y="1548"/>
                    <a:pt x="459" y="2007"/>
                    <a:pt x="1004" y="2007"/>
                  </a:cubicBezTo>
                  <a:cubicBezTo>
                    <a:pt x="1548" y="2007"/>
                    <a:pt x="2007" y="1548"/>
                    <a:pt x="2007" y="1003"/>
                  </a:cubicBezTo>
                  <a:cubicBezTo>
                    <a:pt x="2007" y="430"/>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1"/>
            <p:cNvSpPr/>
            <p:nvPr/>
          </p:nvSpPr>
          <p:spPr>
            <a:xfrm>
              <a:off x="2474125" y="3665150"/>
              <a:ext cx="50175" cy="50200"/>
            </a:xfrm>
            <a:custGeom>
              <a:rect b="b" l="l" r="r" t="t"/>
              <a:pathLst>
                <a:path extrusionOk="0" h="2008" w="2007">
                  <a:moveTo>
                    <a:pt x="1004" y="1"/>
                  </a:moveTo>
                  <a:cubicBezTo>
                    <a:pt x="459" y="1"/>
                    <a:pt x="0" y="459"/>
                    <a:pt x="0" y="1004"/>
                  </a:cubicBezTo>
                  <a:cubicBezTo>
                    <a:pt x="0" y="1549"/>
                    <a:pt x="459" y="2007"/>
                    <a:pt x="1004" y="2007"/>
                  </a:cubicBezTo>
                  <a:cubicBezTo>
                    <a:pt x="1548" y="2007"/>
                    <a:pt x="2007" y="1549"/>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1"/>
            <p:cNvSpPr/>
            <p:nvPr/>
          </p:nvSpPr>
          <p:spPr>
            <a:xfrm>
              <a:off x="2474125" y="3592775"/>
              <a:ext cx="50175" cy="50900"/>
            </a:xfrm>
            <a:custGeom>
              <a:rect b="b" l="l" r="r" t="t"/>
              <a:pathLst>
                <a:path extrusionOk="0" h="2036" w="2007">
                  <a:moveTo>
                    <a:pt x="1004" y="0"/>
                  </a:moveTo>
                  <a:cubicBezTo>
                    <a:pt x="459" y="0"/>
                    <a:pt x="0" y="459"/>
                    <a:pt x="0" y="1004"/>
                  </a:cubicBezTo>
                  <a:cubicBezTo>
                    <a:pt x="0" y="1577"/>
                    <a:pt x="459" y="2036"/>
                    <a:pt x="1004" y="2036"/>
                  </a:cubicBezTo>
                  <a:cubicBezTo>
                    <a:pt x="1548" y="2036"/>
                    <a:pt x="2007" y="1577"/>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1"/>
            <p:cNvSpPr/>
            <p:nvPr/>
          </p:nvSpPr>
          <p:spPr>
            <a:xfrm>
              <a:off x="2474125" y="3520400"/>
              <a:ext cx="50175" cy="50900"/>
            </a:xfrm>
            <a:custGeom>
              <a:rect b="b" l="l" r="r" t="t"/>
              <a:pathLst>
                <a:path extrusionOk="0" h="2036" w="2007">
                  <a:moveTo>
                    <a:pt x="1004" y="0"/>
                  </a:moveTo>
                  <a:cubicBezTo>
                    <a:pt x="459" y="0"/>
                    <a:pt x="0" y="459"/>
                    <a:pt x="0" y="1032"/>
                  </a:cubicBezTo>
                  <a:cubicBezTo>
                    <a:pt x="0" y="1577"/>
                    <a:pt x="459" y="2035"/>
                    <a:pt x="1004" y="2035"/>
                  </a:cubicBezTo>
                  <a:cubicBezTo>
                    <a:pt x="1548" y="2035"/>
                    <a:pt x="2007" y="1577"/>
                    <a:pt x="2007" y="1032"/>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1"/>
            <p:cNvSpPr/>
            <p:nvPr/>
          </p:nvSpPr>
          <p:spPr>
            <a:xfrm>
              <a:off x="2474125" y="3448725"/>
              <a:ext cx="50175" cy="50200"/>
            </a:xfrm>
            <a:custGeom>
              <a:rect b="b" l="l" r="r" t="t"/>
              <a:pathLst>
                <a:path extrusionOk="0" h="2008" w="2007">
                  <a:moveTo>
                    <a:pt x="1004" y="0"/>
                  </a:moveTo>
                  <a:cubicBezTo>
                    <a:pt x="459" y="0"/>
                    <a:pt x="0" y="459"/>
                    <a:pt x="0" y="1004"/>
                  </a:cubicBezTo>
                  <a:cubicBezTo>
                    <a:pt x="0" y="1548"/>
                    <a:pt x="459" y="2007"/>
                    <a:pt x="1004" y="2007"/>
                  </a:cubicBezTo>
                  <a:cubicBezTo>
                    <a:pt x="1548" y="2007"/>
                    <a:pt x="2007" y="1548"/>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1"/>
            <p:cNvSpPr/>
            <p:nvPr/>
          </p:nvSpPr>
          <p:spPr>
            <a:xfrm>
              <a:off x="2474125" y="3376350"/>
              <a:ext cx="50175" cy="50900"/>
            </a:xfrm>
            <a:custGeom>
              <a:rect b="b" l="l" r="r" t="t"/>
              <a:pathLst>
                <a:path extrusionOk="0" h="2036" w="2007">
                  <a:moveTo>
                    <a:pt x="1004" y="0"/>
                  </a:moveTo>
                  <a:cubicBezTo>
                    <a:pt x="459" y="0"/>
                    <a:pt x="0" y="459"/>
                    <a:pt x="0" y="1003"/>
                  </a:cubicBezTo>
                  <a:cubicBezTo>
                    <a:pt x="0" y="1577"/>
                    <a:pt x="459" y="2035"/>
                    <a:pt x="1004" y="2035"/>
                  </a:cubicBezTo>
                  <a:cubicBezTo>
                    <a:pt x="1548" y="2035"/>
                    <a:pt x="2007" y="1577"/>
                    <a:pt x="2007" y="1003"/>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1"/>
            <p:cNvSpPr/>
            <p:nvPr/>
          </p:nvSpPr>
          <p:spPr>
            <a:xfrm>
              <a:off x="2474125" y="3303950"/>
              <a:ext cx="50175" cy="50925"/>
            </a:xfrm>
            <a:custGeom>
              <a:rect b="b" l="l" r="r" t="t"/>
              <a:pathLst>
                <a:path extrusionOk="0" h="2037" w="2007">
                  <a:moveTo>
                    <a:pt x="1004" y="1"/>
                  </a:moveTo>
                  <a:cubicBezTo>
                    <a:pt x="459" y="1"/>
                    <a:pt x="0" y="459"/>
                    <a:pt x="0" y="1033"/>
                  </a:cubicBezTo>
                  <a:cubicBezTo>
                    <a:pt x="0" y="1577"/>
                    <a:pt x="459" y="2036"/>
                    <a:pt x="1004" y="2036"/>
                  </a:cubicBezTo>
                  <a:cubicBezTo>
                    <a:pt x="1548" y="2036"/>
                    <a:pt x="2007" y="1577"/>
                    <a:pt x="2007" y="1033"/>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1"/>
            <p:cNvSpPr/>
            <p:nvPr/>
          </p:nvSpPr>
          <p:spPr>
            <a:xfrm>
              <a:off x="2401725" y="4170400"/>
              <a:ext cx="50925" cy="50200"/>
            </a:xfrm>
            <a:custGeom>
              <a:rect b="b" l="l" r="r" t="t"/>
              <a:pathLst>
                <a:path extrusionOk="0" h="2008" w="2037">
                  <a:moveTo>
                    <a:pt x="1033" y="1"/>
                  </a:moveTo>
                  <a:cubicBezTo>
                    <a:pt x="460" y="1"/>
                    <a:pt x="1" y="459"/>
                    <a:pt x="1" y="1004"/>
                  </a:cubicBezTo>
                  <a:cubicBezTo>
                    <a:pt x="1"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1"/>
            <p:cNvSpPr/>
            <p:nvPr/>
          </p:nvSpPr>
          <p:spPr>
            <a:xfrm>
              <a:off x="2401725" y="4098025"/>
              <a:ext cx="50925" cy="50900"/>
            </a:xfrm>
            <a:custGeom>
              <a:rect b="b" l="l" r="r" t="t"/>
              <a:pathLst>
                <a:path extrusionOk="0" h="2036" w="2037">
                  <a:moveTo>
                    <a:pt x="1033" y="0"/>
                  </a:moveTo>
                  <a:cubicBezTo>
                    <a:pt x="460" y="0"/>
                    <a:pt x="1" y="459"/>
                    <a:pt x="1" y="1004"/>
                  </a:cubicBezTo>
                  <a:cubicBezTo>
                    <a:pt x="1" y="1577"/>
                    <a:pt x="460" y="2036"/>
                    <a:pt x="1033" y="2036"/>
                  </a:cubicBezTo>
                  <a:cubicBezTo>
                    <a:pt x="1578" y="2036"/>
                    <a:pt x="2036" y="1577"/>
                    <a:pt x="2036" y="1004"/>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1"/>
            <p:cNvSpPr/>
            <p:nvPr/>
          </p:nvSpPr>
          <p:spPr>
            <a:xfrm>
              <a:off x="2401725" y="4025650"/>
              <a:ext cx="50925" cy="50900"/>
            </a:xfrm>
            <a:custGeom>
              <a:rect b="b" l="l" r="r" t="t"/>
              <a:pathLst>
                <a:path extrusionOk="0" h="2036" w="2037">
                  <a:moveTo>
                    <a:pt x="1033" y="0"/>
                  </a:moveTo>
                  <a:cubicBezTo>
                    <a:pt x="460" y="0"/>
                    <a:pt x="1" y="459"/>
                    <a:pt x="1" y="1032"/>
                  </a:cubicBezTo>
                  <a:cubicBezTo>
                    <a:pt x="1" y="1577"/>
                    <a:pt x="460" y="2035"/>
                    <a:pt x="1033" y="2035"/>
                  </a:cubicBezTo>
                  <a:cubicBezTo>
                    <a:pt x="1578" y="2035"/>
                    <a:pt x="2036" y="1577"/>
                    <a:pt x="2036" y="1032"/>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1"/>
            <p:cNvSpPr/>
            <p:nvPr/>
          </p:nvSpPr>
          <p:spPr>
            <a:xfrm>
              <a:off x="2401725" y="3953975"/>
              <a:ext cx="50925" cy="50200"/>
            </a:xfrm>
            <a:custGeom>
              <a:rect b="b" l="l" r="r" t="t"/>
              <a:pathLst>
                <a:path extrusionOk="0" h="2008" w="2037">
                  <a:moveTo>
                    <a:pt x="1033" y="0"/>
                  </a:moveTo>
                  <a:cubicBezTo>
                    <a:pt x="460" y="0"/>
                    <a:pt x="1" y="459"/>
                    <a:pt x="1" y="1004"/>
                  </a:cubicBezTo>
                  <a:cubicBezTo>
                    <a:pt x="1"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1"/>
            <p:cNvSpPr/>
            <p:nvPr/>
          </p:nvSpPr>
          <p:spPr>
            <a:xfrm>
              <a:off x="2401725" y="3881600"/>
              <a:ext cx="50925" cy="50175"/>
            </a:xfrm>
            <a:custGeom>
              <a:rect b="b" l="l" r="r" t="t"/>
              <a:pathLst>
                <a:path extrusionOk="0" h="2007" w="2037">
                  <a:moveTo>
                    <a:pt x="1033" y="0"/>
                  </a:moveTo>
                  <a:cubicBezTo>
                    <a:pt x="460" y="0"/>
                    <a:pt x="1" y="459"/>
                    <a:pt x="1" y="1003"/>
                  </a:cubicBezTo>
                  <a:cubicBezTo>
                    <a:pt x="1" y="1577"/>
                    <a:pt x="460" y="2007"/>
                    <a:pt x="1033" y="2007"/>
                  </a:cubicBezTo>
                  <a:cubicBezTo>
                    <a:pt x="1578" y="2007"/>
                    <a:pt x="2036" y="1577"/>
                    <a:pt x="2036" y="1003"/>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1"/>
            <p:cNvSpPr/>
            <p:nvPr/>
          </p:nvSpPr>
          <p:spPr>
            <a:xfrm>
              <a:off x="2401725" y="3809200"/>
              <a:ext cx="50925" cy="50925"/>
            </a:xfrm>
            <a:custGeom>
              <a:rect b="b" l="l" r="r" t="t"/>
              <a:pathLst>
                <a:path extrusionOk="0" h="2037" w="2037">
                  <a:moveTo>
                    <a:pt x="1033" y="1"/>
                  </a:moveTo>
                  <a:cubicBezTo>
                    <a:pt x="460" y="1"/>
                    <a:pt x="1" y="459"/>
                    <a:pt x="1" y="1033"/>
                  </a:cubicBezTo>
                  <a:cubicBezTo>
                    <a:pt x="1" y="1577"/>
                    <a:pt x="460" y="2036"/>
                    <a:pt x="1033" y="2036"/>
                  </a:cubicBezTo>
                  <a:cubicBezTo>
                    <a:pt x="1578" y="2036"/>
                    <a:pt x="2036" y="1577"/>
                    <a:pt x="2036" y="1033"/>
                  </a:cubicBezTo>
                  <a:cubicBezTo>
                    <a:pt x="2036" y="459"/>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1"/>
            <p:cNvSpPr/>
            <p:nvPr/>
          </p:nvSpPr>
          <p:spPr>
            <a:xfrm>
              <a:off x="2401725" y="3737550"/>
              <a:ext cx="50925" cy="50175"/>
            </a:xfrm>
            <a:custGeom>
              <a:rect b="b" l="l" r="r" t="t"/>
              <a:pathLst>
                <a:path extrusionOk="0" h="2007" w="2037">
                  <a:moveTo>
                    <a:pt x="1033" y="0"/>
                  </a:moveTo>
                  <a:cubicBezTo>
                    <a:pt x="460" y="0"/>
                    <a:pt x="1" y="430"/>
                    <a:pt x="1" y="1003"/>
                  </a:cubicBezTo>
                  <a:cubicBezTo>
                    <a:pt x="1" y="1548"/>
                    <a:pt x="460" y="2007"/>
                    <a:pt x="1033" y="2007"/>
                  </a:cubicBezTo>
                  <a:cubicBezTo>
                    <a:pt x="1578" y="2007"/>
                    <a:pt x="2036" y="1548"/>
                    <a:pt x="2036" y="1003"/>
                  </a:cubicBezTo>
                  <a:cubicBezTo>
                    <a:pt x="2036" y="430"/>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1"/>
            <p:cNvSpPr/>
            <p:nvPr/>
          </p:nvSpPr>
          <p:spPr>
            <a:xfrm>
              <a:off x="2401725" y="3665150"/>
              <a:ext cx="50925" cy="50200"/>
            </a:xfrm>
            <a:custGeom>
              <a:rect b="b" l="l" r="r" t="t"/>
              <a:pathLst>
                <a:path extrusionOk="0" h="2008" w="2037">
                  <a:moveTo>
                    <a:pt x="1033" y="1"/>
                  </a:moveTo>
                  <a:cubicBezTo>
                    <a:pt x="460" y="1"/>
                    <a:pt x="1" y="459"/>
                    <a:pt x="1" y="1004"/>
                  </a:cubicBezTo>
                  <a:cubicBezTo>
                    <a:pt x="1"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1"/>
            <p:cNvSpPr/>
            <p:nvPr/>
          </p:nvSpPr>
          <p:spPr>
            <a:xfrm>
              <a:off x="2401725" y="3592775"/>
              <a:ext cx="50925" cy="50900"/>
            </a:xfrm>
            <a:custGeom>
              <a:rect b="b" l="l" r="r" t="t"/>
              <a:pathLst>
                <a:path extrusionOk="0" h="2036" w="2037">
                  <a:moveTo>
                    <a:pt x="1033" y="0"/>
                  </a:moveTo>
                  <a:cubicBezTo>
                    <a:pt x="460" y="0"/>
                    <a:pt x="1" y="459"/>
                    <a:pt x="1" y="1004"/>
                  </a:cubicBezTo>
                  <a:cubicBezTo>
                    <a:pt x="1" y="1577"/>
                    <a:pt x="460" y="2036"/>
                    <a:pt x="1033" y="2036"/>
                  </a:cubicBezTo>
                  <a:cubicBezTo>
                    <a:pt x="1578" y="2036"/>
                    <a:pt x="2036" y="1577"/>
                    <a:pt x="2036" y="1004"/>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1"/>
            <p:cNvSpPr/>
            <p:nvPr/>
          </p:nvSpPr>
          <p:spPr>
            <a:xfrm>
              <a:off x="2401725" y="3520400"/>
              <a:ext cx="50925" cy="50900"/>
            </a:xfrm>
            <a:custGeom>
              <a:rect b="b" l="l" r="r" t="t"/>
              <a:pathLst>
                <a:path extrusionOk="0" h="2036" w="2037">
                  <a:moveTo>
                    <a:pt x="1033" y="0"/>
                  </a:moveTo>
                  <a:cubicBezTo>
                    <a:pt x="460" y="0"/>
                    <a:pt x="1" y="459"/>
                    <a:pt x="1" y="1032"/>
                  </a:cubicBezTo>
                  <a:cubicBezTo>
                    <a:pt x="1" y="1577"/>
                    <a:pt x="460" y="2035"/>
                    <a:pt x="1033" y="2035"/>
                  </a:cubicBezTo>
                  <a:cubicBezTo>
                    <a:pt x="1578" y="2035"/>
                    <a:pt x="2036" y="1577"/>
                    <a:pt x="2036" y="1032"/>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1"/>
            <p:cNvSpPr/>
            <p:nvPr/>
          </p:nvSpPr>
          <p:spPr>
            <a:xfrm>
              <a:off x="2401725" y="3448725"/>
              <a:ext cx="50925" cy="50200"/>
            </a:xfrm>
            <a:custGeom>
              <a:rect b="b" l="l" r="r" t="t"/>
              <a:pathLst>
                <a:path extrusionOk="0" h="2008" w="2037">
                  <a:moveTo>
                    <a:pt x="1033" y="0"/>
                  </a:moveTo>
                  <a:cubicBezTo>
                    <a:pt x="460" y="0"/>
                    <a:pt x="1" y="459"/>
                    <a:pt x="1" y="1004"/>
                  </a:cubicBezTo>
                  <a:cubicBezTo>
                    <a:pt x="1"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1"/>
            <p:cNvSpPr/>
            <p:nvPr/>
          </p:nvSpPr>
          <p:spPr>
            <a:xfrm>
              <a:off x="2401725" y="3376350"/>
              <a:ext cx="50925" cy="50900"/>
            </a:xfrm>
            <a:custGeom>
              <a:rect b="b" l="l" r="r" t="t"/>
              <a:pathLst>
                <a:path extrusionOk="0" h="2036" w="2037">
                  <a:moveTo>
                    <a:pt x="1033" y="0"/>
                  </a:moveTo>
                  <a:cubicBezTo>
                    <a:pt x="460" y="0"/>
                    <a:pt x="1" y="459"/>
                    <a:pt x="1" y="1003"/>
                  </a:cubicBezTo>
                  <a:cubicBezTo>
                    <a:pt x="1" y="1577"/>
                    <a:pt x="460" y="2035"/>
                    <a:pt x="1033" y="2035"/>
                  </a:cubicBezTo>
                  <a:cubicBezTo>
                    <a:pt x="1578" y="2035"/>
                    <a:pt x="2036" y="1577"/>
                    <a:pt x="2036" y="1003"/>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1"/>
            <p:cNvSpPr/>
            <p:nvPr/>
          </p:nvSpPr>
          <p:spPr>
            <a:xfrm>
              <a:off x="2401725" y="3303950"/>
              <a:ext cx="50925" cy="50925"/>
            </a:xfrm>
            <a:custGeom>
              <a:rect b="b" l="l" r="r" t="t"/>
              <a:pathLst>
                <a:path extrusionOk="0" h="2037" w="2037">
                  <a:moveTo>
                    <a:pt x="1033" y="1"/>
                  </a:moveTo>
                  <a:cubicBezTo>
                    <a:pt x="460" y="1"/>
                    <a:pt x="1" y="459"/>
                    <a:pt x="1" y="1033"/>
                  </a:cubicBezTo>
                  <a:cubicBezTo>
                    <a:pt x="1" y="1577"/>
                    <a:pt x="460" y="2036"/>
                    <a:pt x="1033" y="2036"/>
                  </a:cubicBezTo>
                  <a:cubicBezTo>
                    <a:pt x="1578" y="2036"/>
                    <a:pt x="2036" y="1577"/>
                    <a:pt x="2036" y="1033"/>
                  </a:cubicBezTo>
                  <a:cubicBezTo>
                    <a:pt x="2036" y="459"/>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1"/>
            <p:cNvSpPr/>
            <p:nvPr/>
          </p:nvSpPr>
          <p:spPr>
            <a:xfrm>
              <a:off x="2401725" y="3232300"/>
              <a:ext cx="50925" cy="50175"/>
            </a:xfrm>
            <a:custGeom>
              <a:rect b="b" l="l" r="r" t="t"/>
              <a:pathLst>
                <a:path extrusionOk="0" h="2007" w="2037">
                  <a:moveTo>
                    <a:pt x="1033" y="0"/>
                  </a:moveTo>
                  <a:cubicBezTo>
                    <a:pt x="460" y="0"/>
                    <a:pt x="1" y="459"/>
                    <a:pt x="1" y="1003"/>
                  </a:cubicBezTo>
                  <a:cubicBezTo>
                    <a:pt x="1" y="1548"/>
                    <a:pt x="460" y="2007"/>
                    <a:pt x="1033" y="2007"/>
                  </a:cubicBezTo>
                  <a:cubicBezTo>
                    <a:pt x="1578" y="2007"/>
                    <a:pt x="2036" y="1548"/>
                    <a:pt x="2036" y="1003"/>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1"/>
            <p:cNvSpPr/>
            <p:nvPr/>
          </p:nvSpPr>
          <p:spPr>
            <a:xfrm>
              <a:off x="2330075" y="4242075"/>
              <a:ext cx="50175" cy="50900"/>
            </a:xfrm>
            <a:custGeom>
              <a:rect b="b" l="l" r="r" t="t"/>
              <a:pathLst>
                <a:path extrusionOk="0" h="2036" w="2007">
                  <a:moveTo>
                    <a:pt x="1004" y="0"/>
                  </a:moveTo>
                  <a:cubicBezTo>
                    <a:pt x="430" y="0"/>
                    <a:pt x="0" y="459"/>
                    <a:pt x="0" y="1032"/>
                  </a:cubicBezTo>
                  <a:cubicBezTo>
                    <a:pt x="0" y="1577"/>
                    <a:pt x="459"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1"/>
            <p:cNvSpPr/>
            <p:nvPr/>
          </p:nvSpPr>
          <p:spPr>
            <a:xfrm>
              <a:off x="2330075" y="4170400"/>
              <a:ext cx="50175" cy="50200"/>
            </a:xfrm>
            <a:custGeom>
              <a:rect b="b" l="l" r="r" t="t"/>
              <a:pathLst>
                <a:path extrusionOk="0" h="2008" w="2007">
                  <a:moveTo>
                    <a:pt x="1004" y="1"/>
                  </a:moveTo>
                  <a:cubicBezTo>
                    <a:pt x="430"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1"/>
            <p:cNvSpPr/>
            <p:nvPr/>
          </p:nvSpPr>
          <p:spPr>
            <a:xfrm>
              <a:off x="2330075" y="4098025"/>
              <a:ext cx="50175" cy="50900"/>
            </a:xfrm>
            <a:custGeom>
              <a:rect b="b" l="l" r="r" t="t"/>
              <a:pathLst>
                <a:path extrusionOk="0" h="2036" w="2007">
                  <a:moveTo>
                    <a:pt x="1004" y="0"/>
                  </a:moveTo>
                  <a:cubicBezTo>
                    <a:pt x="430"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1"/>
            <p:cNvSpPr/>
            <p:nvPr/>
          </p:nvSpPr>
          <p:spPr>
            <a:xfrm>
              <a:off x="2330075" y="4025650"/>
              <a:ext cx="50175" cy="50900"/>
            </a:xfrm>
            <a:custGeom>
              <a:rect b="b" l="l" r="r" t="t"/>
              <a:pathLst>
                <a:path extrusionOk="0" h="2036" w="2007">
                  <a:moveTo>
                    <a:pt x="1004" y="0"/>
                  </a:moveTo>
                  <a:cubicBezTo>
                    <a:pt x="430"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1"/>
            <p:cNvSpPr/>
            <p:nvPr/>
          </p:nvSpPr>
          <p:spPr>
            <a:xfrm>
              <a:off x="2330075" y="3953975"/>
              <a:ext cx="50175" cy="50200"/>
            </a:xfrm>
            <a:custGeom>
              <a:rect b="b" l="l" r="r" t="t"/>
              <a:pathLst>
                <a:path extrusionOk="0" h="2008" w="2007">
                  <a:moveTo>
                    <a:pt x="1004" y="0"/>
                  </a:moveTo>
                  <a:cubicBezTo>
                    <a:pt x="430"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1"/>
            <p:cNvSpPr/>
            <p:nvPr/>
          </p:nvSpPr>
          <p:spPr>
            <a:xfrm>
              <a:off x="2330075" y="3881600"/>
              <a:ext cx="50175" cy="50900"/>
            </a:xfrm>
            <a:custGeom>
              <a:rect b="b" l="l" r="r" t="t"/>
              <a:pathLst>
                <a:path extrusionOk="0" h="2036" w="2007">
                  <a:moveTo>
                    <a:pt x="1004" y="0"/>
                  </a:moveTo>
                  <a:cubicBezTo>
                    <a:pt x="430" y="0"/>
                    <a:pt x="0" y="459"/>
                    <a:pt x="0" y="1003"/>
                  </a:cubicBezTo>
                  <a:cubicBezTo>
                    <a:pt x="0" y="1577"/>
                    <a:pt x="459" y="2035"/>
                    <a:pt x="1004" y="2035"/>
                  </a:cubicBezTo>
                  <a:cubicBezTo>
                    <a:pt x="1548" y="2035"/>
                    <a:pt x="2007" y="1577"/>
                    <a:pt x="2007" y="1003"/>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1"/>
            <p:cNvSpPr/>
            <p:nvPr/>
          </p:nvSpPr>
          <p:spPr>
            <a:xfrm>
              <a:off x="2330075" y="3809200"/>
              <a:ext cx="50175" cy="50925"/>
            </a:xfrm>
            <a:custGeom>
              <a:rect b="b" l="l" r="r" t="t"/>
              <a:pathLst>
                <a:path extrusionOk="0" h="2037" w="2007">
                  <a:moveTo>
                    <a:pt x="1004" y="1"/>
                  </a:moveTo>
                  <a:cubicBezTo>
                    <a:pt x="430"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1"/>
            <p:cNvSpPr/>
            <p:nvPr/>
          </p:nvSpPr>
          <p:spPr>
            <a:xfrm>
              <a:off x="2330075" y="3737550"/>
              <a:ext cx="50175" cy="50175"/>
            </a:xfrm>
            <a:custGeom>
              <a:rect b="b" l="l" r="r" t="t"/>
              <a:pathLst>
                <a:path extrusionOk="0" h="2007" w="2007">
                  <a:moveTo>
                    <a:pt x="1004" y="0"/>
                  </a:moveTo>
                  <a:cubicBezTo>
                    <a:pt x="430" y="0"/>
                    <a:pt x="0" y="430"/>
                    <a:pt x="0" y="1003"/>
                  </a:cubicBezTo>
                  <a:cubicBezTo>
                    <a:pt x="0" y="1548"/>
                    <a:pt x="459" y="2007"/>
                    <a:pt x="1004" y="2007"/>
                  </a:cubicBezTo>
                  <a:cubicBezTo>
                    <a:pt x="1548" y="2007"/>
                    <a:pt x="2007" y="1548"/>
                    <a:pt x="2007" y="1003"/>
                  </a:cubicBezTo>
                  <a:cubicBezTo>
                    <a:pt x="2007" y="430"/>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1"/>
            <p:cNvSpPr/>
            <p:nvPr/>
          </p:nvSpPr>
          <p:spPr>
            <a:xfrm>
              <a:off x="2330075" y="3665150"/>
              <a:ext cx="50175" cy="50200"/>
            </a:xfrm>
            <a:custGeom>
              <a:rect b="b" l="l" r="r" t="t"/>
              <a:pathLst>
                <a:path extrusionOk="0" h="2008" w="2007">
                  <a:moveTo>
                    <a:pt x="1004" y="1"/>
                  </a:moveTo>
                  <a:cubicBezTo>
                    <a:pt x="430"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1"/>
            <p:cNvSpPr/>
            <p:nvPr/>
          </p:nvSpPr>
          <p:spPr>
            <a:xfrm>
              <a:off x="2330075" y="3592775"/>
              <a:ext cx="50175" cy="50900"/>
            </a:xfrm>
            <a:custGeom>
              <a:rect b="b" l="l" r="r" t="t"/>
              <a:pathLst>
                <a:path extrusionOk="0" h="2036" w="2007">
                  <a:moveTo>
                    <a:pt x="1004" y="0"/>
                  </a:moveTo>
                  <a:cubicBezTo>
                    <a:pt x="430"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1"/>
            <p:cNvSpPr/>
            <p:nvPr/>
          </p:nvSpPr>
          <p:spPr>
            <a:xfrm>
              <a:off x="2330075" y="3520400"/>
              <a:ext cx="50175" cy="50900"/>
            </a:xfrm>
            <a:custGeom>
              <a:rect b="b" l="l" r="r" t="t"/>
              <a:pathLst>
                <a:path extrusionOk="0" h="2036" w="2007">
                  <a:moveTo>
                    <a:pt x="1004" y="0"/>
                  </a:moveTo>
                  <a:cubicBezTo>
                    <a:pt x="430"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1"/>
            <p:cNvSpPr/>
            <p:nvPr/>
          </p:nvSpPr>
          <p:spPr>
            <a:xfrm>
              <a:off x="2330075" y="3448725"/>
              <a:ext cx="50175" cy="50200"/>
            </a:xfrm>
            <a:custGeom>
              <a:rect b="b" l="l" r="r" t="t"/>
              <a:pathLst>
                <a:path extrusionOk="0" h="2008" w="2007">
                  <a:moveTo>
                    <a:pt x="1004" y="0"/>
                  </a:moveTo>
                  <a:cubicBezTo>
                    <a:pt x="430"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1"/>
            <p:cNvSpPr/>
            <p:nvPr/>
          </p:nvSpPr>
          <p:spPr>
            <a:xfrm>
              <a:off x="2330075" y="3376350"/>
              <a:ext cx="50175" cy="50900"/>
            </a:xfrm>
            <a:custGeom>
              <a:rect b="b" l="l" r="r" t="t"/>
              <a:pathLst>
                <a:path extrusionOk="0" h="2036" w="2007">
                  <a:moveTo>
                    <a:pt x="1004" y="0"/>
                  </a:moveTo>
                  <a:cubicBezTo>
                    <a:pt x="430" y="0"/>
                    <a:pt x="0" y="459"/>
                    <a:pt x="0" y="1003"/>
                  </a:cubicBezTo>
                  <a:cubicBezTo>
                    <a:pt x="0" y="1577"/>
                    <a:pt x="459" y="2035"/>
                    <a:pt x="1004" y="2035"/>
                  </a:cubicBezTo>
                  <a:cubicBezTo>
                    <a:pt x="1548" y="2035"/>
                    <a:pt x="2007" y="1577"/>
                    <a:pt x="2007" y="1003"/>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1"/>
            <p:cNvSpPr/>
            <p:nvPr/>
          </p:nvSpPr>
          <p:spPr>
            <a:xfrm>
              <a:off x="2330075" y="3303950"/>
              <a:ext cx="50175" cy="50925"/>
            </a:xfrm>
            <a:custGeom>
              <a:rect b="b" l="l" r="r" t="t"/>
              <a:pathLst>
                <a:path extrusionOk="0" h="2037" w="2007">
                  <a:moveTo>
                    <a:pt x="1004" y="1"/>
                  </a:moveTo>
                  <a:cubicBezTo>
                    <a:pt x="430"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1"/>
            <p:cNvSpPr/>
            <p:nvPr/>
          </p:nvSpPr>
          <p:spPr>
            <a:xfrm>
              <a:off x="2330075" y="3232300"/>
              <a:ext cx="50175" cy="50175"/>
            </a:xfrm>
            <a:custGeom>
              <a:rect b="b" l="l" r="r" t="t"/>
              <a:pathLst>
                <a:path extrusionOk="0" h="2007" w="2007">
                  <a:moveTo>
                    <a:pt x="1004" y="0"/>
                  </a:moveTo>
                  <a:cubicBezTo>
                    <a:pt x="430" y="0"/>
                    <a:pt x="0" y="459"/>
                    <a:pt x="0" y="1003"/>
                  </a:cubicBezTo>
                  <a:cubicBezTo>
                    <a:pt x="0" y="1548"/>
                    <a:pt x="459" y="2007"/>
                    <a:pt x="1004" y="2007"/>
                  </a:cubicBezTo>
                  <a:cubicBezTo>
                    <a:pt x="1548" y="2007"/>
                    <a:pt x="2007" y="1548"/>
                    <a:pt x="2007" y="1003"/>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1"/>
            <p:cNvSpPr/>
            <p:nvPr/>
          </p:nvSpPr>
          <p:spPr>
            <a:xfrm>
              <a:off x="2330075" y="3159900"/>
              <a:ext cx="50175" cy="50200"/>
            </a:xfrm>
            <a:custGeom>
              <a:rect b="b" l="l" r="r" t="t"/>
              <a:pathLst>
                <a:path extrusionOk="0" h="2008" w="2007">
                  <a:moveTo>
                    <a:pt x="1004" y="1"/>
                  </a:moveTo>
                  <a:cubicBezTo>
                    <a:pt x="430"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1"/>
            <p:cNvSpPr/>
            <p:nvPr/>
          </p:nvSpPr>
          <p:spPr>
            <a:xfrm>
              <a:off x="2330075" y="2077750"/>
              <a:ext cx="50175" cy="50175"/>
            </a:xfrm>
            <a:custGeom>
              <a:rect b="b" l="l" r="r" t="t"/>
              <a:pathLst>
                <a:path extrusionOk="0" h="2007" w="2007">
                  <a:moveTo>
                    <a:pt x="1004" y="0"/>
                  </a:moveTo>
                  <a:cubicBezTo>
                    <a:pt x="430"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1"/>
            <p:cNvSpPr/>
            <p:nvPr/>
          </p:nvSpPr>
          <p:spPr>
            <a:xfrm>
              <a:off x="2257675" y="4314450"/>
              <a:ext cx="50200" cy="50925"/>
            </a:xfrm>
            <a:custGeom>
              <a:rect b="b" l="l" r="r" t="t"/>
              <a:pathLst>
                <a:path extrusionOk="0" h="2037" w="2008">
                  <a:moveTo>
                    <a:pt x="1004" y="1"/>
                  </a:moveTo>
                  <a:cubicBezTo>
                    <a:pt x="460" y="1"/>
                    <a:pt x="1" y="459"/>
                    <a:pt x="1" y="1004"/>
                  </a:cubicBezTo>
                  <a:cubicBezTo>
                    <a:pt x="1" y="1577"/>
                    <a:pt x="460" y="2036"/>
                    <a:pt x="1004" y="2036"/>
                  </a:cubicBezTo>
                  <a:cubicBezTo>
                    <a:pt x="1549" y="2036"/>
                    <a:pt x="2008" y="1577"/>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1"/>
            <p:cNvSpPr/>
            <p:nvPr/>
          </p:nvSpPr>
          <p:spPr>
            <a:xfrm>
              <a:off x="2257675" y="4242075"/>
              <a:ext cx="50200" cy="50900"/>
            </a:xfrm>
            <a:custGeom>
              <a:rect b="b" l="l" r="r" t="t"/>
              <a:pathLst>
                <a:path extrusionOk="0" h="2036" w="2008">
                  <a:moveTo>
                    <a:pt x="1004" y="0"/>
                  </a:moveTo>
                  <a:cubicBezTo>
                    <a:pt x="460" y="0"/>
                    <a:pt x="1" y="459"/>
                    <a:pt x="1" y="1032"/>
                  </a:cubicBezTo>
                  <a:cubicBezTo>
                    <a:pt x="1" y="1577"/>
                    <a:pt x="460" y="2036"/>
                    <a:pt x="1004" y="2036"/>
                  </a:cubicBezTo>
                  <a:cubicBezTo>
                    <a:pt x="1549" y="2036"/>
                    <a:pt x="2008" y="1577"/>
                    <a:pt x="2008" y="1032"/>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1"/>
            <p:cNvSpPr/>
            <p:nvPr/>
          </p:nvSpPr>
          <p:spPr>
            <a:xfrm>
              <a:off x="2257675" y="4170400"/>
              <a:ext cx="50200" cy="50200"/>
            </a:xfrm>
            <a:custGeom>
              <a:rect b="b" l="l" r="r" t="t"/>
              <a:pathLst>
                <a:path extrusionOk="0" h="2008" w="2008">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1"/>
            <p:cNvSpPr/>
            <p:nvPr/>
          </p:nvSpPr>
          <p:spPr>
            <a:xfrm>
              <a:off x="2257675" y="4098025"/>
              <a:ext cx="50200" cy="50900"/>
            </a:xfrm>
            <a:custGeom>
              <a:rect b="b" l="l" r="r" t="t"/>
              <a:pathLst>
                <a:path extrusionOk="0" h="2036" w="2008">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1"/>
            <p:cNvSpPr/>
            <p:nvPr/>
          </p:nvSpPr>
          <p:spPr>
            <a:xfrm>
              <a:off x="2257675" y="4025650"/>
              <a:ext cx="50200" cy="50900"/>
            </a:xfrm>
            <a:custGeom>
              <a:rect b="b" l="l" r="r" t="t"/>
              <a:pathLst>
                <a:path extrusionOk="0" h="2036" w="2008">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1"/>
            <p:cNvSpPr/>
            <p:nvPr/>
          </p:nvSpPr>
          <p:spPr>
            <a:xfrm>
              <a:off x="2257675" y="3953975"/>
              <a:ext cx="50200" cy="50200"/>
            </a:xfrm>
            <a:custGeom>
              <a:rect b="b" l="l" r="r" t="t"/>
              <a:pathLst>
                <a:path extrusionOk="0" h="2008" w="2008">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1"/>
            <p:cNvSpPr/>
            <p:nvPr/>
          </p:nvSpPr>
          <p:spPr>
            <a:xfrm>
              <a:off x="2257675" y="3881600"/>
              <a:ext cx="50200" cy="50900"/>
            </a:xfrm>
            <a:custGeom>
              <a:rect b="b" l="l" r="r" t="t"/>
              <a:pathLst>
                <a:path extrusionOk="0" h="2036" w="2008">
                  <a:moveTo>
                    <a:pt x="1004" y="0"/>
                  </a:moveTo>
                  <a:cubicBezTo>
                    <a:pt x="460" y="0"/>
                    <a:pt x="1" y="459"/>
                    <a:pt x="1" y="1003"/>
                  </a:cubicBezTo>
                  <a:cubicBezTo>
                    <a:pt x="1" y="1577"/>
                    <a:pt x="460" y="2035"/>
                    <a:pt x="1004" y="2035"/>
                  </a:cubicBezTo>
                  <a:cubicBezTo>
                    <a:pt x="1549" y="2035"/>
                    <a:pt x="2008" y="1577"/>
                    <a:pt x="2008" y="1003"/>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1"/>
            <p:cNvSpPr/>
            <p:nvPr/>
          </p:nvSpPr>
          <p:spPr>
            <a:xfrm>
              <a:off x="2257675" y="3809200"/>
              <a:ext cx="50200" cy="50925"/>
            </a:xfrm>
            <a:custGeom>
              <a:rect b="b" l="l" r="r" t="t"/>
              <a:pathLst>
                <a:path extrusionOk="0" h="2037" w="2008">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1"/>
            <p:cNvSpPr/>
            <p:nvPr/>
          </p:nvSpPr>
          <p:spPr>
            <a:xfrm>
              <a:off x="2257675" y="3737550"/>
              <a:ext cx="50200" cy="50175"/>
            </a:xfrm>
            <a:custGeom>
              <a:rect b="b" l="l" r="r" t="t"/>
              <a:pathLst>
                <a:path extrusionOk="0" h="2007" w="2008">
                  <a:moveTo>
                    <a:pt x="1004" y="0"/>
                  </a:moveTo>
                  <a:cubicBezTo>
                    <a:pt x="460" y="0"/>
                    <a:pt x="1" y="430"/>
                    <a:pt x="1" y="1003"/>
                  </a:cubicBezTo>
                  <a:cubicBezTo>
                    <a:pt x="1" y="1548"/>
                    <a:pt x="460" y="2007"/>
                    <a:pt x="1004" y="2007"/>
                  </a:cubicBezTo>
                  <a:cubicBezTo>
                    <a:pt x="1549" y="2007"/>
                    <a:pt x="2008" y="1548"/>
                    <a:pt x="2008" y="1003"/>
                  </a:cubicBezTo>
                  <a:cubicBezTo>
                    <a:pt x="2008" y="430"/>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1"/>
            <p:cNvSpPr/>
            <p:nvPr/>
          </p:nvSpPr>
          <p:spPr>
            <a:xfrm>
              <a:off x="2257675" y="3665150"/>
              <a:ext cx="50200" cy="50200"/>
            </a:xfrm>
            <a:custGeom>
              <a:rect b="b" l="l" r="r" t="t"/>
              <a:pathLst>
                <a:path extrusionOk="0" h="2008" w="2008">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1"/>
            <p:cNvSpPr/>
            <p:nvPr/>
          </p:nvSpPr>
          <p:spPr>
            <a:xfrm>
              <a:off x="2257675" y="3592775"/>
              <a:ext cx="50200" cy="50900"/>
            </a:xfrm>
            <a:custGeom>
              <a:rect b="b" l="l" r="r" t="t"/>
              <a:pathLst>
                <a:path extrusionOk="0" h="2036" w="2008">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1"/>
            <p:cNvSpPr/>
            <p:nvPr/>
          </p:nvSpPr>
          <p:spPr>
            <a:xfrm>
              <a:off x="2257675" y="3520400"/>
              <a:ext cx="50200" cy="50900"/>
            </a:xfrm>
            <a:custGeom>
              <a:rect b="b" l="l" r="r" t="t"/>
              <a:pathLst>
                <a:path extrusionOk="0" h="2036" w="2008">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1"/>
            <p:cNvSpPr/>
            <p:nvPr/>
          </p:nvSpPr>
          <p:spPr>
            <a:xfrm>
              <a:off x="2257675" y="3448725"/>
              <a:ext cx="50200" cy="50200"/>
            </a:xfrm>
            <a:custGeom>
              <a:rect b="b" l="l" r="r" t="t"/>
              <a:pathLst>
                <a:path extrusionOk="0" h="2008" w="2008">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1"/>
            <p:cNvSpPr/>
            <p:nvPr/>
          </p:nvSpPr>
          <p:spPr>
            <a:xfrm>
              <a:off x="2257675" y="3376350"/>
              <a:ext cx="50200" cy="50900"/>
            </a:xfrm>
            <a:custGeom>
              <a:rect b="b" l="l" r="r" t="t"/>
              <a:pathLst>
                <a:path extrusionOk="0" h="2036" w="2008">
                  <a:moveTo>
                    <a:pt x="1004" y="0"/>
                  </a:moveTo>
                  <a:cubicBezTo>
                    <a:pt x="460" y="0"/>
                    <a:pt x="1" y="459"/>
                    <a:pt x="1" y="1003"/>
                  </a:cubicBezTo>
                  <a:cubicBezTo>
                    <a:pt x="1" y="1577"/>
                    <a:pt x="460" y="2035"/>
                    <a:pt x="1004" y="2035"/>
                  </a:cubicBezTo>
                  <a:cubicBezTo>
                    <a:pt x="1549" y="2035"/>
                    <a:pt x="2008" y="1577"/>
                    <a:pt x="2008" y="1003"/>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1"/>
            <p:cNvSpPr/>
            <p:nvPr/>
          </p:nvSpPr>
          <p:spPr>
            <a:xfrm>
              <a:off x="2257675" y="3303950"/>
              <a:ext cx="50200" cy="50925"/>
            </a:xfrm>
            <a:custGeom>
              <a:rect b="b" l="l" r="r" t="t"/>
              <a:pathLst>
                <a:path extrusionOk="0" h="2037" w="2008">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1"/>
            <p:cNvSpPr/>
            <p:nvPr/>
          </p:nvSpPr>
          <p:spPr>
            <a:xfrm>
              <a:off x="2257675" y="3232300"/>
              <a:ext cx="50200" cy="50175"/>
            </a:xfrm>
            <a:custGeom>
              <a:rect b="b" l="l" r="r" t="t"/>
              <a:pathLst>
                <a:path extrusionOk="0" h="2007" w="2008">
                  <a:moveTo>
                    <a:pt x="1004" y="0"/>
                  </a:moveTo>
                  <a:cubicBezTo>
                    <a:pt x="460" y="0"/>
                    <a:pt x="1" y="459"/>
                    <a:pt x="1" y="1003"/>
                  </a:cubicBezTo>
                  <a:cubicBezTo>
                    <a:pt x="1" y="1548"/>
                    <a:pt x="460" y="2007"/>
                    <a:pt x="1004" y="2007"/>
                  </a:cubicBezTo>
                  <a:cubicBezTo>
                    <a:pt x="1549" y="2007"/>
                    <a:pt x="2008" y="1548"/>
                    <a:pt x="2008" y="1003"/>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1"/>
            <p:cNvSpPr/>
            <p:nvPr/>
          </p:nvSpPr>
          <p:spPr>
            <a:xfrm>
              <a:off x="2257675" y="3159900"/>
              <a:ext cx="50200" cy="50200"/>
            </a:xfrm>
            <a:custGeom>
              <a:rect b="b" l="l" r="r" t="t"/>
              <a:pathLst>
                <a:path extrusionOk="0" h="2008" w="2008">
                  <a:moveTo>
                    <a:pt x="1004" y="1"/>
                  </a:moveTo>
                  <a:cubicBezTo>
                    <a:pt x="460" y="1"/>
                    <a:pt x="1" y="459"/>
                    <a:pt x="1" y="1004"/>
                  </a:cubicBezTo>
                  <a:cubicBezTo>
                    <a:pt x="1" y="1577"/>
                    <a:pt x="460"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1"/>
            <p:cNvSpPr/>
            <p:nvPr/>
          </p:nvSpPr>
          <p:spPr>
            <a:xfrm>
              <a:off x="2257675" y="2221800"/>
              <a:ext cx="50200" cy="50900"/>
            </a:xfrm>
            <a:custGeom>
              <a:rect b="b" l="l" r="r" t="t"/>
              <a:pathLst>
                <a:path extrusionOk="0" h="2036" w="2008">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1"/>
            <p:cNvSpPr/>
            <p:nvPr/>
          </p:nvSpPr>
          <p:spPr>
            <a:xfrm>
              <a:off x="2257675" y="2077750"/>
              <a:ext cx="50200" cy="50175"/>
            </a:xfrm>
            <a:custGeom>
              <a:rect b="b" l="l" r="r" t="t"/>
              <a:pathLst>
                <a:path extrusionOk="0" h="2007" w="2008">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1"/>
            <p:cNvSpPr/>
            <p:nvPr/>
          </p:nvSpPr>
          <p:spPr>
            <a:xfrm>
              <a:off x="2257675" y="2005350"/>
              <a:ext cx="50200" cy="50925"/>
            </a:xfrm>
            <a:custGeom>
              <a:rect b="b" l="l" r="r" t="t"/>
              <a:pathLst>
                <a:path extrusionOk="0" h="2037" w="2008">
                  <a:moveTo>
                    <a:pt x="1004" y="1"/>
                  </a:moveTo>
                  <a:cubicBezTo>
                    <a:pt x="460" y="1"/>
                    <a:pt x="1" y="460"/>
                    <a:pt x="1" y="1004"/>
                  </a:cubicBezTo>
                  <a:cubicBezTo>
                    <a:pt x="1" y="1578"/>
                    <a:pt x="460" y="2036"/>
                    <a:pt x="1004" y="2036"/>
                  </a:cubicBezTo>
                  <a:cubicBezTo>
                    <a:pt x="1549" y="2036"/>
                    <a:pt x="2008" y="1578"/>
                    <a:pt x="2008" y="1004"/>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1"/>
            <p:cNvSpPr/>
            <p:nvPr/>
          </p:nvSpPr>
          <p:spPr>
            <a:xfrm>
              <a:off x="2185300" y="4530900"/>
              <a:ext cx="50900" cy="50900"/>
            </a:xfrm>
            <a:custGeom>
              <a:rect b="b" l="l" r="r" t="t"/>
              <a:pathLst>
                <a:path extrusionOk="0" h="2036" w="2036">
                  <a:moveTo>
                    <a:pt x="1004" y="0"/>
                  </a:moveTo>
                  <a:cubicBezTo>
                    <a:pt x="459" y="0"/>
                    <a:pt x="1" y="459"/>
                    <a:pt x="1" y="1003"/>
                  </a:cubicBezTo>
                  <a:cubicBezTo>
                    <a:pt x="1"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1"/>
            <p:cNvSpPr/>
            <p:nvPr/>
          </p:nvSpPr>
          <p:spPr>
            <a:xfrm>
              <a:off x="2185300" y="4314450"/>
              <a:ext cx="50900" cy="50925"/>
            </a:xfrm>
            <a:custGeom>
              <a:rect b="b" l="l" r="r" t="t"/>
              <a:pathLst>
                <a:path extrusionOk="0" h="2037" w="2036">
                  <a:moveTo>
                    <a:pt x="1004" y="1"/>
                  </a:moveTo>
                  <a:cubicBezTo>
                    <a:pt x="459" y="1"/>
                    <a:pt x="1" y="459"/>
                    <a:pt x="1" y="1004"/>
                  </a:cubicBezTo>
                  <a:cubicBezTo>
                    <a:pt x="1" y="1577"/>
                    <a:pt x="459" y="2036"/>
                    <a:pt x="1004" y="2036"/>
                  </a:cubicBezTo>
                  <a:cubicBezTo>
                    <a:pt x="1577" y="2036"/>
                    <a:pt x="2036" y="1577"/>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1"/>
            <p:cNvSpPr/>
            <p:nvPr/>
          </p:nvSpPr>
          <p:spPr>
            <a:xfrm>
              <a:off x="2185300" y="4242075"/>
              <a:ext cx="50900" cy="50900"/>
            </a:xfrm>
            <a:custGeom>
              <a:rect b="b" l="l" r="r" t="t"/>
              <a:pathLst>
                <a:path extrusionOk="0" h="2036" w="2036">
                  <a:moveTo>
                    <a:pt x="1004" y="0"/>
                  </a:moveTo>
                  <a:cubicBezTo>
                    <a:pt x="459" y="0"/>
                    <a:pt x="1" y="459"/>
                    <a:pt x="1" y="1032"/>
                  </a:cubicBezTo>
                  <a:cubicBezTo>
                    <a:pt x="1"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1"/>
            <p:cNvSpPr/>
            <p:nvPr/>
          </p:nvSpPr>
          <p:spPr>
            <a:xfrm>
              <a:off x="2185300" y="4170400"/>
              <a:ext cx="50900" cy="50200"/>
            </a:xfrm>
            <a:custGeom>
              <a:rect b="b" l="l" r="r" t="t"/>
              <a:pathLst>
                <a:path extrusionOk="0" h="2008" w="2036">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1"/>
            <p:cNvSpPr/>
            <p:nvPr/>
          </p:nvSpPr>
          <p:spPr>
            <a:xfrm>
              <a:off x="2185300" y="4098025"/>
              <a:ext cx="50900" cy="50900"/>
            </a:xfrm>
            <a:custGeom>
              <a:rect b="b" l="l" r="r" t="t"/>
              <a:pathLst>
                <a:path extrusionOk="0" h="2036" w="2036">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1"/>
            <p:cNvSpPr/>
            <p:nvPr/>
          </p:nvSpPr>
          <p:spPr>
            <a:xfrm>
              <a:off x="2185300" y="4025650"/>
              <a:ext cx="50900" cy="50900"/>
            </a:xfrm>
            <a:custGeom>
              <a:rect b="b" l="l" r="r" t="t"/>
              <a:pathLst>
                <a:path extrusionOk="0" h="2036" w="2036">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1"/>
            <p:cNvSpPr/>
            <p:nvPr/>
          </p:nvSpPr>
          <p:spPr>
            <a:xfrm>
              <a:off x="2185300" y="3953975"/>
              <a:ext cx="50900" cy="50200"/>
            </a:xfrm>
            <a:custGeom>
              <a:rect b="b" l="l" r="r" t="t"/>
              <a:pathLst>
                <a:path extrusionOk="0" h="2008" w="2036">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1"/>
            <p:cNvSpPr/>
            <p:nvPr/>
          </p:nvSpPr>
          <p:spPr>
            <a:xfrm>
              <a:off x="2185300" y="3881600"/>
              <a:ext cx="50900" cy="50900"/>
            </a:xfrm>
            <a:custGeom>
              <a:rect b="b" l="l" r="r" t="t"/>
              <a:pathLst>
                <a:path extrusionOk="0" h="2036" w="2036">
                  <a:moveTo>
                    <a:pt x="1004" y="0"/>
                  </a:moveTo>
                  <a:cubicBezTo>
                    <a:pt x="459" y="0"/>
                    <a:pt x="1" y="459"/>
                    <a:pt x="1" y="1003"/>
                  </a:cubicBezTo>
                  <a:cubicBezTo>
                    <a:pt x="1"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1"/>
            <p:cNvSpPr/>
            <p:nvPr/>
          </p:nvSpPr>
          <p:spPr>
            <a:xfrm>
              <a:off x="2185300" y="3809200"/>
              <a:ext cx="50900" cy="50925"/>
            </a:xfrm>
            <a:custGeom>
              <a:rect b="b" l="l" r="r" t="t"/>
              <a:pathLst>
                <a:path extrusionOk="0" h="2037" w="2036">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1"/>
            <p:cNvSpPr/>
            <p:nvPr/>
          </p:nvSpPr>
          <p:spPr>
            <a:xfrm>
              <a:off x="2185300" y="3737550"/>
              <a:ext cx="50900" cy="50175"/>
            </a:xfrm>
            <a:custGeom>
              <a:rect b="b" l="l" r="r" t="t"/>
              <a:pathLst>
                <a:path extrusionOk="0" h="2007" w="2036">
                  <a:moveTo>
                    <a:pt x="1004" y="0"/>
                  </a:moveTo>
                  <a:cubicBezTo>
                    <a:pt x="459" y="0"/>
                    <a:pt x="1" y="430"/>
                    <a:pt x="1" y="1003"/>
                  </a:cubicBezTo>
                  <a:cubicBezTo>
                    <a:pt x="1" y="1548"/>
                    <a:pt x="459" y="2007"/>
                    <a:pt x="1004" y="2007"/>
                  </a:cubicBezTo>
                  <a:cubicBezTo>
                    <a:pt x="1577" y="2007"/>
                    <a:pt x="2036" y="1548"/>
                    <a:pt x="2036" y="1003"/>
                  </a:cubicBezTo>
                  <a:cubicBezTo>
                    <a:pt x="2036" y="430"/>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1"/>
            <p:cNvSpPr/>
            <p:nvPr/>
          </p:nvSpPr>
          <p:spPr>
            <a:xfrm>
              <a:off x="2185300" y="3665150"/>
              <a:ext cx="50900" cy="50200"/>
            </a:xfrm>
            <a:custGeom>
              <a:rect b="b" l="l" r="r" t="t"/>
              <a:pathLst>
                <a:path extrusionOk="0" h="2008" w="2036">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1"/>
            <p:cNvSpPr/>
            <p:nvPr/>
          </p:nvSpPr>
          <p:spPr>
            <a:xfrm>
              <a:off x="2185300" y="3592775"/>
              <a:ext cx="50900" cy="50900"/>
            </a:xfrm>
            <a:custGeom>
              <a:rect b="b" l="l" r="r" t="t"/>
              <a:pathLst>
                <a:path extrusionOk="0" h="2036" w="2036">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1"/>
            <p:cNvSpPr/>
            <p:nvPr/>
          </p:nvSpPr>
          <p:spPr>
            <a:xfrm>
              <a:off x="2185300" y="3520400"/>
              <a:ext cx="50900" cy="50900"/>
            </a:xfrm>
            <a:custGeom>
              <a:rect b="b" l="l" r="r" t="t"/>
              <a:pathLst>
                <a:path extrusionOk="0" h="2036" w="2036">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1"/>
            <p:cNvSpPr/>
            <p:nvPr/>
          </p:nvSpPr>
          <p:spPr>
            <a:xfrm>
              <a:off x="2185300" y="3448725"/>
              <a:ext cx="50900" cy="50200"/>
            </a:xfrm>
            <a:custGeom>
              <a:rect b="b" l="l" r="r" t="t"/>
              <a:pathLst>
                <a:path extrusionOk="0" h="2008" w="2036">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1"/>
            <p:cNvSpPr/>
            <p:nvPr/>
          </p:nvSpPr>
          <p:spPr>
            <a:xfrm>
              <a:off x="2185300" y="3376350"/>
              <a:ext cx="50900" cy="50900"/>
            </a:xfrm>
            <a:custGeom>
              <a:rect b="b" l="l" r="r" t="t"/>
              <a:pathLst>
                <a:path extrusionOk="0" h="2036" w="2036">
                  <a:moveTo>
                    <a:pt x="1004" y="0"/>
                  </a:moveTo>
                  <a:cubicBezTo>
                    <a:pt x="459" y="0"/>
                    <a:pt x="1" y="459"/>
                    <a:pt x="1" y="1003"/>
                  </a:cubicBezTo>
                  <a:cubicBezTo>
                    <a:pt x="1"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1"/>
            <p:cNvSpPr/>
            <p:nvPr/>
          </p:nvSpPr>
          <p:spPr>
            <a:xfrm>
              <a:off x="2185300" y="3303950"/>
              <a:ext cx="50900" cy="50925"/>
            </a:xfrm>
            <a:custGeom>
              <a:rect b="b" l="l" r="r" t="t"/>
              <a:pathLst>
                <a:path extrusionOk="0" h="2037" w="2036">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1"/>
            <p:cNvSpPr/>
            <p:nvPr/>
          </p:nvSpPr>
          <p:spPr>
            <a:xfrm>
              <a:off x="2185300" y="3232300"/>
              <a:ext cx="50900" cy="50175"/>
            </a:xfrm>
            <a:custGeom>
              <a:rect b="b" l="l" r="r" t="t"/>
              <a:pathLst>
                <a:path extrusionOk="0" h="2007" w="2036">
                  <a:moveTo>
                    <a:pt x="1004" y="0"/>
                  </a:moveTo>
                  <a:cubicBezTo>
                    <a:pt x="459" y="0"/>
                    <a:pt x="1" y="459"/>
                    <a:pt x="1" y="1003"/>
                  </a:cubicBezTo>
                  <a:cubicBezTo>
                    <a:pt x="1" y="1548"/>
                    <a:pt x="459" y="2007"/>
                    <a:pt x="1004" y="2007"/>
                  </a:cubicBezTo>
                  <a:cubicBezTo>
                    <a:pt x="1577" y="2007"/>
                    <a:pt x="2036" y="1548"/>
                    <a:pt x="2036" y="1003"/>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1"/>
            <p:cNvSpPr/>
            <p:nvPr/>
          </p:nvSpPr>
          <p:spPr>
            <a:xfrm>
              <a:off x="2185300" y="3159900"/>
              <a:ext cx="50900" cy="50200"/>
            </a:xfrm>
            <a:custGeom>
              <a:rect b="b" l="l" r="r" t="t"/>
              <a:pathLst>
                <a:path extrusionOk="0" h="2008" w="2036">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1"/>
            <p:cNvSpPr/>
            <p:nvPr/>
          </p:nvSpPr>
          <p:spPr>
            <a:xfrm>
              <a:off x="2185300" y="2221800"/>
              <a:ext cx="50900" cy="50900"/>
            </a:xfrm>
            <a:custGeom>
              <a:rect b="b" l="l" r="r" t="t"/>
              <a:pathLst>
                <a:path extrusionOk="0" h="2036" w="2036">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1"/>
            <p:cNvSpPr/>
            <p:nvPr/>
          </p:nvSpPr>
          <p:spPr>
            <a:xfrm>
              <a:off x="2185300" y="2077750"/>
              <a:ext cx="50900" cy="50175"/>
            </a:xfrm>
            <a:custGeom>
              <a:rect b="b" l="l" r="r" t="t"/>
              <a:pathLst>
                <a:path extrusionOk="0" h="2007" w="2036">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1"/>
            <p:cNvSpPr/>
            <p:nvPr/>
          </p:nvSpPr>
          <p:spPr>
            <a:xfrm>
              <a:off x="2185300" y="2005350"/>
              <a:ext cx="50900" cy="50925"/>
            </a:xfrm>
            <a:custGeom>
              <a:rect b="b" l="l" r="r" t="t"/>
              <a:pathLst>
                <a:path extrusionOk="0" h="2037" w="2036">
                  <a:moveTo>
                    <a:pt x="1004" y="1"/>
                  </a:moveTo>
                  <a:cubicBezTo>
                    <a:pt x="459" y="1"/>
                    <a:pt x="1" y="460"/>
                    <a:pt x="1" y="1004"/>
                  </a:cubicBezTo>
                  <a:cubicBezTo>
                    <a:pt x="1"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1"/>
            <p:cNvSpPr/>
            <p:nvPr/>
          </p:nvSpPr>
          <p:spPr>
            <a:xfrm>
              <a:off x="2185300" y="1932975"/>
              <a:ext cx="50900" cy="50900"/>
            </a:xfrm>
            <a:custGeom>
              <a:rect b="b" l="l" r="r" t="t"/>
              <a:pathLst>
                <a:path extrusionOk="0" h="2036" w="2036">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1"/>
            <p:cNvSpPr/>
            <p:nvPr/>
          </p:nvSpPr>
          <p:spPr>
            <a:xfrm>
              <a:off x="2185300" y="1861300"/>
              <a:ext cx="50900" cy="50200"/>
            </a:xfrm>
            <a:custGeom>
              <a:rect b="b" l="l" r="r" t="t"/>
              <a:pathLst>
                <a:path extrusionOk="0" h="2008" w="2036">
                  <a:moveTo>
                    <a:pt x="1004" y="1"/>
                  </a:moveTo>
                  <a:cubicBezTo>
                    <a:pt x="459" y="1"/>
                    <a:pt x="1" y="460"/>
                    <a:pt x="1" y="1004"/>
                  </a:cubicBezTo>
                  <a:cubicBezTo>
                    <a:pt x="1"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1"/>
            <p:cNvSpPr/>
            <p:nvPr/>
          </p:nvSpPr>
          <p:spPr>
            <a:xfrm>
              <a:off x="2185300" y="1644875"/>
              <a:ext cx="50900" cy="50200"/>
            </a:xfrm>
            <a:custGeom>
              <a:rect b="b" l="l" r="r" t="t"/>
              <a:pathLst>
                <a:path extrusionOk="0" h="2008" w="2036">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1"/>
            <p:cNvSpPr/>
            <p:nvPr/>
          </p:nvSpPr>
          <p:spPr>
            <a:xfrm>
              <a:off x="2185300" y="1572500"/>
              <a:ext cx="50900" cy="50175"/>
            </a:xfrm>
            <a:custGeom>
              <a:rect b="b" l="l" r="r" t="t"/>
              <a:pathLst>
                <a:path extrusionOk="0" h="2007" w="2036">
                  <a:moveTo>
                    <a:pt x="1004" y="0"/>
                  </a:moveTo>
                  <a:cubicBezTo>
                    <a:pt x="459" y="0"/>
                    <a:pt x="1" y="459"/>
                    <a:pt x="1" y="1004"/>
                  </a:cubicBezTo>
                  <a:cubicBezTo>
                    <a:pt x="1"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1"/>
            <p:cNvSpPr/>
            <p:nvPr/>
          </p:nvSpPr>
          <p:spPr>
            <a:xfrm>
              <a:off x="2185300" y="1139625"/>
              <a:ext cx="50900" cy="50200"/>
            </a:xfrm>
            <a:custGeom>
              <a:rect b="b" l="l" r="r" t="t"/>
              <a:pathLst>
                <a:path extrusionOk="0" h="2008" w="2036">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1"/>
            <p:cNvSpPr/>
            <p:nvPr/>
          </p:nvSpPr>
          <p:spPr>
            <a:xfrm>
              <a:off x="2112925" y="4530900"/>
              <a:ext cx="50900" cy="50900"/>
            </a:xfrm>
            <a:custGeom>
              <a:rect b="b" l="l" r="r" t="t"/>
              <a:pathLst>
                <a:path extrusionOk="0" h="2036" w="2036">
                  <a:moveTo>
                    <a:pt x="1032" y="0"/>
                  </a:moveTo>
                  <a:cubicBezTo>
                    <a:pt x="459" y="0"/>
                    <a:pt x="0" y="459"/>
                    <a:pt x="0" y="1003"/>
                  </a:cubicBezTo>
                  <a:cubicBezTo>
                    <a:pt x="0" y="1577"/>
                    <a:pt x="459" y="2035"/>
                    <a:pt x="1032" y="2035"/>
                  </a:cubicBezTo>
                  <a:cubicBezTo>
                    <a:pt x="1577" y="2035"/>
                    <a:pt x="2036" y="1577"/>
                    <a:pt x="2036" y="1003"/>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1"/>
            <p:cNvSpPr/>
            <p:nvPr/>
          </p:nvSpPr>
          <p:spPr>
            <a:xfrm>
              <a:off x="2112925" y="4458500"/>
              <a:ext cx="50900" cy="50925"/>
            </a:xfrm>
            <a:custGeom>
              <a:rect b="b" l="l" r="r" t="t"/>
              <a:pathLst>
                <a:path extrusionOk="0" h="2037" w="2036">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1"/>
            <p:cNvSpPr/>
            <p:nvPr/>
          </p:nvSpPr>
          <p:spPr>
            <a:xfrm>
              <a:off x="2112925" y="4386850"/>
              <a:ext cx="50900" cy="50175"/>
            </a:xfrm>
            <a:custGeom>
              <a:rect b="b" l="l" r="r" t="t"/>
              <a:pathLst>
                <a:path extrusionOk="0" h="2007" w="2036">
                  <a:moveTo>
                    <a:pt x="1032" y="0"/>
                  </a:moveTo>
                  <a:cubicBezTo>
                    <a:pt x="459" y="0"/>
                    <a:pt x="0" y="459"/>
                    <a:pt x="0" y="1003"/>
                  </a:cubicBezTo>
                  <a:cubicBezTo>
                    <a:pt x="0" y="1548"/>
                    <a:pt x="459" y="2007"/>
                    <a:pt x="1032" y="2007"/>
                  </a:cubicBezTo>
                  <a:cubicBezTo>
                    <a:pt x="1577" y="2007"/>
                    <a:pt x="2036" y="1548"/>
                    <a:pt x="2036" y="1003"/>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1"/>
            <p:cNvSpPr/>
            <p:nvPr/>
          </p:nvSpPr>
          <p:spPr>
            <a:xfrm>
              <a:off x="2112925" y="4314450"/>
              <a:ext cx="50900" cy="50925"/>
            </a:xfrm>
            <a:custGeom>
              <a:rect b="b" l="l" r="r" t="t"/>
              <a:pathLst>
                <a:path extrusionOk="0" h="2037" w="2036">
                  <a:moveTo>
                    <a:pt x="1032" y="1"/>
                  </a:moveTo>
                  <a:cubicBezTo>
                    <a:pt x="459" y="1"/>
                    <a:pt x="0" y="459"/>
                    <a:pt x="0" y="1004"/>
                  </a:cubicBezTo>
                  <a:cubicBezTo>
                    <a:pt x="0" y="1577"/>
                    <a:pt x="459" y="2036"/>
                    <a:pt x="1032" y="2036"/>
                  </a:cubicBezTo>
                  <a:cubicBezTo>
                    <a:pt x="1577" y="2036"/>
                    <a:pt x="2036" y="1577"/>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1"/>
            <p:cNvSpPr/>
            <p:nvPr/>
          </p:nvSpPr>
          <p:spPr>
            <a:xfrm>
              <a:off x="2112925" y="4242075"/>
              <a:ext cx="50900" cy="50900"/>
            </a:xfrm>
            <a:custGeom>
              <a:rect b="b" l="l" r="r" t="t"/>
              <a:pathLst>
                <a:path extrusionOk="0" h="2036" w="2036">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1"/>
            <p:cNvSpPr/>
            <p:nvPr/>
          </p:nvSpPr>
          <p:spPr>
            <a:xfrm>
              <a:off x="2112925" y="4170400"/>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1"/>
            <p:cNvSpPr/>
            <p:nvPr/>
          </p:nvSpPr>
          <p:spPr>
            <a:xfrm>
              <a:off x="2112925" y="4098025"/>
              <a:ext cx="50900" cy="50900"/>
            </a:xfrm>
            <a:custGeom>
              <a:rect b="b" l="l" r="r" t="t"/>
              <a:pathLst>
                <a:path extrusionOk="0" h="2036" w="2036">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1"/>
            <p:cNvSpPr/>
            <p:nvPr/>
          </p:nvSpPr>
          <p:spPr>
            <a:xfrm>
              <a:off x="2112925" y="3665150"/>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1"/>
            <p:cNvSpPr/>
            <p:nvPr/>
          </p:nvSpPr>
          <p:spPr>
            <a:xfrm>
              <a:off x="2112925" y="3592775"/>
              <a:ext cx="50900" cy="50900"/>
            </a:xfrm>
            <a:custGeom>
              <a:rect b="b" l="l" r="r" t="t"/>
              <a:pathLst>
                <a:path extrusionOk="0" h="2036" w="2036">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1"/>
            <p:cNvSpPr/>
            <p:nvPr/>
          </p:nvSpPr>
          <p:spPr>
            <a:xfrm>
              <a:off x="2112925" y="3520400"/>
              <a:ext cx="50900" cy="50900"/>
            </a:xfrm>
            <a:custGeom>
              <a:rect b="b" l="l" r="r" t="t"/>
              <a:pathLst>
                <a:path extrusionOk="0" h="2036" w="2036">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1"/>
            <p:cNvSpPr/>
            <p:nvPr/>
          </p:nvSpPr>
          <p:spPr>
            <a:xfrm>
              <a:off x="2112925" y="3448725"/>
              <a:ext cx="50900" cy="50200"/>
            </a:xfrm>
            <a:custGeom>
              <a:rect b="b" l="l" r="r" t="t"/>
              <a:pathLst>
                <a:path extrusionOk="0" h="2008" w="2036">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1"/>
            <p:cNvSpPr/>
            <p:nvPr/>
          </p:nvSpPr>
          <p:spPr>
            <a:xfrm>
              <a:off x="2112925" y="3376350"/>
              <a:ext cx="50900" cy="50900"/>
            </a:xfrm>
            <a:custGeom>
              <a:rect b="b" l="l" r="r" t="t"/>
              <a:pathLst>
                <a:path extrusionOk="0" h="2036" w="2036">
                  <a:moveTo>
                    <a:pt x="1032" y="0"/>
                  </a:moveTo>
                  <a:cubicBezTo>
                    <a:pt x="459" y="0"/>
                    <a:pt x="0" y="459"/>
                    <a:pt x="0" y="1003"/>
                  </a:cubicBezTo>
                  <a:cubicBezTo>
                    <a:pt x="0" y="1577"/>
                    <a:pt x="459" y="2035"/>
                    <a:pt x="1032" y="2035"/>
                  </a:cubicBezTo>
                  <a:cubicBezTo>
                    <a:pt x="1577" y="2035"/>
                    <a:pt x="2036" y="1577"/>
                    <a:pt x="2036" y="1003"/>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1"/>
            <p:cNvSpPr/>
            <p:nvPr/>
          </p:nvSpPr>
          <p:spPr>
            <a:xfrm>
              <a:off x="2112925" y="3303950"/>
              <a:ext cx="50900" cy="50925"/>
            </a:xfrm>
            <a:custGeom>
              <a:rect b="b" l="l" r="r" t="t"/>
              <a:pathLst>
                <a:path extrusionOk="0" h="2037" w="2036">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1"/>
            <p:cNvSpPr/>
            <p:nvPr/>
          </p:nvSpPr>
          <p:spPr>
            <a:xfrm>
              <a:off x="2112925" y="3232300"/>
              <a:ext cx="50900" cy="50175"/>
            </a:xfrm>
            <a:custGeom>
              <a:rect b="b" l="l" r="r" t="t"/>
              <a:pathLst>
                <a:path extrusionOk="0" h="2007" w="2036">
                  <a:moveTo>
                    <a:pt x="1032" y="0"/>
                  </a:moveTo>
                  <a:cubicBezTo>
                    <a:pt x="459" y="0"/>
                    <a:pt x="0" y="459"/>
                    <a:pt x="0" y="1003"/>
                  </a:cubicBezTo>
                  <a:cubicBezTo>
                    <a:pt x="0" y="1548"/>
                    <a:pt x="459" y="2007"/>
                    <a:pt x="1032" y="2007"/>
                  </a:cubicBezTo>
                  <a:cubicBezTo>
                    <a:pt x="1577" y="2007"/>
                    <a:pt x="2036" y="1548"/>
                    <a:pt x="2036" y="1003"/>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1"/>
            <p:cNvSpPr/>
            <p:nvPr/>
          </p:nvSpPr>
          <p:spPr>
            <a:xfrm>
              <a:off x="2112925" y="3159900"/>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1"/>
            <p:cNvSpPr/>
            <p:nvPr/>
          </p:nvSpPr>
          <p:spPr>
            <a:xfrm>
              <a:off x="2112925" y="3087525"/>
              <a:ext cx="50900" cy="50900"/>
            </a:xfrm>
            <a:custGeom>
              <a:rect b="b" l="l" r="r" t="t"/>
              <a:pathLst>
                <a:path extrusionOk="0" h="2036" w="2036">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1"/>
            <p:cNvSpPr/>
            <p:nvPr/>
          </p:nvSpPr>
          <p:spPr>
            <a:xfrm>
              <a:off x="2112925" y="2943475"/>
              <a:ext cx="50900" cy="50900"/>
            </a:xfrm>
            <a:custGeom>
              <a:rect b="b" l="l" r="r" t="t"/>
              <a:pathLst>
                <a:path extrusionOk="0" h="2036" w="2036">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1"/>
            <p:cNvSpPr/>
            <p:nvPr/>
          </p:nvSpPr>
          <p:spPr>
            <a:xfrm>
              <a:off x="2112925" y="2294175"/>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1"/>
            <p:cNvSpPr/>
            <p:nvPr/>
          </p:nvSpPr>
          <p:spPr>
            <a:xfrm>
              <a:off x="2112925" y="2221800"/>
              <a:ext cx="50900" cy="50900"/>
            </a:xfrm>
            <a:custGeom>
              <a:rect b="b" l="l" r="r" t="t"/>
              <a:pathLst>
                <a:path extrusionOk="0" h="2036" w="2036">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1"/>
            <p:cNvSpPr/>
            <p:nvPr/>
          </p:nvSpPr>
          <p:spPr>
            <a:xfrm>
              <a:off x="2112925" y="2149400"/>
              <a:ext cx="50900" cy="50925"/>
            </a:xfrm>
            <a:custGeom>
              <a:rect b="b" l="l" r="r" t="t"/>
              <a:pathLst>
                <a:path extrusionOk="0" h="2037" w="2036">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1"/>
            <p:cNvSpPr/>
            <p:nvPr/>
          </p:nvSpPr>
          <p:spPr>
            <a:xfrm>
              <a:off x="2112925" y="2077750"/>
              <a:ext cx="50900" cy="50175"/>
            </a:xfrm>
            <a:custGeom>
              <a:rect b="b" l="l" r="r" t="t"/>
              <a:pathLst>
                <a:path extrusionOk="0" h="2007" w="2036">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1"/>
            <p:cNvSpPr/>
            <p:nvPr/>
          </p:nvSpPr>
          <p:spPr>
            <a:xfrm>
              <a:off x="2112925" y="1932975"/>
              <a:ext cx="50900" cy="50900"/>
            </a:xfrm>
            <a:custGeom>
              <a:rect b="b" l="l" r="r" t="t"/>
              <a:pathLst>
                <a:path extrusionOk="0" h="2036" w="2036">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1"/>
            <p:cNvSpPr/>
            <p:nvPr/>
          </p:nvSpPr>
          <p:spPr>
            <a:xfrm>
              <a:off x="2112925" y="1716550"/>
              <a:ext cx="50900" cy="50900"/>
            </a:xfrm>
            <a:custGeom>
              <a:rect b="b" l="l" r="r" t="t"/>
              <a:pathLst>
                <a:path extrusionOk="0" h="2036" w="2036">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1"/>
            <p:cNvSpPr/>
            <p:nvPr/>
          </p:nvSpPr>
          <p:spPr>
            <a:xfrm>
              <a:off x="2112925" y="1644875"/>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1"/>
            <p:cNvSpPr/>
            <p:nvPr/>
          </p:nvSpPr>
          <p:spPr>
            <a:xfrm>
              <a:off x="2112925" y="1572500"/>
              <a:ext cx="50900" cy="50175"/>
            </a:xfrm>
            <a:custGeom>
              <a:rect b="b" l="l" r="r" t="t"/>
              <a:pathLst>
                <a:path extrusionOk="0" h="2007" w="2036">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1"/>
            <p:cNvSpPr/>
            <p:nvPr/>
          </p:nvSpPr>
          <p:spPr>
            <a:xfrm>
              <a:off x="2112925" y="1500100"/>
              <a:ext cx="50900" cy="50925"/>
            </a:xfrm>
            <a:custGeom>
              <a:rect b="b" l="l" r="r" t="t"/>
              <a:pathLst>
                <a:path extrusionOk="0" h="2037" w="2036">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1"/>
            <p:cNvSpPr/>
            <p:nvPr/>
          </p:nvSpPr>
          <p:spPr>
            <a:xfrm>
              <a:off x="2112925" y="1212000"/>
              <a:ext cx="50900" cy="50200"/>
            </a:xfrm>
            <a:custGeom>
              <a:rect b="b" l="l" r="r" t="t"/>
              <a:pathLst>
                <a:path extrusionOk="0" h="2008" w="2036">
                  <a:moveTo>
                    <a:pt x="1032" y="1"/>
                  </a:moveTo>
                  <a:cubicBezTo>
                    <a:pt x="459" y="1"/>
                    <a:pt x="0" y="431"/>
                    <a:pt x="0" y="1004"/>
                  </a:cubicBezTo>
                  <a:cubicBezTo>
                    <a:pt x="0" y="1549"/>
                    <a:pt x="459" y="2008"/>
                    <a:pt x="1032" y="2008"/>
                  </a:cubicBezTo>
                  <a:cubicBezTo>
                    <a:pt x="1577" y="2008"/>
                    <a:pt x="2036" y="1549"/>
                    <a:pt x="2036" y="1004"/>
                  </a:cubicBezTo>
                  <a:cubicBezTo>
                    <a:pt x="2036" y="431"/>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1"/>
            <p:cNvSpPr/>
            <p:nvPr/>
          </p:nvSpPr>
          <p:spPr>
            <a:xfrm>
              <a:off x="2112925" y="1139625"/>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1"/>
            <p:cNvSpPr/>
            <p:nvPr/>
          </p:nvSpPr>
          <p:spPr>
            <a:xfrm>
              <a:off x="2041250" y="4458500"/>
              <a:ext cx="50200" cy="50925"/>
            </a:xfrm>
            <a:custGeom>
              <a:rect b="b" l="l" r="r" t="t"/>
              <a:pathLst>
                <a:path extrusionOk="0" h="2037" w="2008">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1"/>
            <p:cNvSpPr/>
            <p:nvPr/>
          </p:nvSpPr>
          <p:spPr>
            <a:xfrm>
              <a:off x="2041250" y="4386850"/>
              <a:ext cx="50200" cy="50175"/>
            </a:xfrm>
            <a:custGeom>
              <a:rect b="b" l="l" r="r" t="t"/>
              <a:pathLst>
                <a:path extrusionOk="0" h="2007" w="2008">
                  <a:moveTo>
                    <a:pt x="1004" y="0"/>
                  </a:moveTo>
                  <a:cubicBezTo>
                    <a:pt x="459" y="0"/>
                    <a:pt x="1" y="459"/>
                    <a:pt x="1" y="1003"/>
                  </a:cubicBezTo>
                  <a:cubicBezTo>
                    <a:pt x="1" y="1548"/>
                    <a:pt x="459" y="2007"/>
                    <a:pt x="1004" y="2007"/>
                  </a:cubicBezTo>
                  <a:cubicBezTo>
                    <a:pt x="1549" y="2007"/>
                    <a:pt x="2007" y="1548"/>
                    <a:pt x="2007" y="1003"/>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1"/>
            <p:cNvSpPr/>
            <p:nvPr/>
          </p:nvSpPr>
          <p:spPr>
            <a:xfrm>
              <a:off x="2041250" y="4314450"/>
              <a:ext cx="50200" cy="50925"/>
            </a:xfrm>
            <a:custGeom>
              <a:rect b="b" l="l" r="r" t="t"/>
              <a:pathLst>
                <a:path extrusionOk="0" h="2037" w="2008">
                  <a:moveTo>
                    <a:pt x="1004" y="1"/>
                  </a:moveTo>
                  <a:cubicBezTo>
                    <a:pt x="459" y="1"/>
                    <a:pt x="1" y="459"/>
                    <a:pt x="1" y="1004"/>
                  </a:cubicBezTo>
                  <a:cubicBezTo>
                    <a:pt x="1" y="1577"/>
                    <a:pt x="459" y="2036"/>
                    <a:pt x="1004" y="2036"/>
                  </a:cubicBezTo>
                  <a:cubicBezTo>
                    <a:pt x="1549" y="2036"/>
                    <a:pt x="2007" y="1577"/>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1"/>
            <p:cNvSpPr/>
            <p:nvPr/>
          </p:nvSpPr>
          <p:spPr>
            <a:xfrm>
              <a:off x="2041250" y="3592775"/>
              <a:ext cx="50200" cy="50900"/>
            </a:xfrm>
            <a:custGeom>
              <a:rect b="b" l="l" r="r" t="t"/>
              <a:pathLst>
                <a:path extrusionOk="0" h="2036" w="2008">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1"/>
            <p:cNvSpPr/>
            <p:nvPr/>
          </p:nvSpPr>
          <p:spPr>
            <a:xfrm>
              <a:off x="2041250" y="3520400"/>
              <a:ext cx="50200" cy="50900"/>
            </a:xfrm>
            <a:custGeom>
              <a:rect b="b" l="l" r="r" t="t"/>
              <a:pathLst>
                <a:path extrusionOk="0" h="2036" w="2008">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1"/>
            <p:cNvSpPr/>
            <p:nvPr/>
          </p:nvSpPr>
          <p:spPr>
            <a:xfrm>
              <a:off x="2041250" y="3448725"/>
              <a:ext cx="50200" cy="50200"/>
            </a:xfrm>
            <a:custGeom>
              <a:rect b="b" l="l" r="r" t="t"/>
              <a:pathLst>
                <a:path extrusionOk="0" h="2008" w="2008">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1"/>
            <p:cNvSpPr/>
            <p:nvPr/>
          </p:nvSpPr>
          <p:spPr>
            <a:xfrm>
              <a:off x="2041250" y="3376350"/>
              <a:ext cx="50200" cy="50900"/>
            </a:xfrm>
            <a:custGeom>
              <a:rect b="b" l="l" r="r" t="t"/>
              <a:pathLst>
                <a:path extrusionOk="0" h="2036" w="2008">
                  <a:moveTo>
                    <a:pt x="1004" y="0"/>
                  </a:moveTo>
                  <a:cubicBezTo>
                    <a:pt x="459" y="0"/>
                    <a:pt x="1" y="459"/>
                    <a:pt x="1" y="1003"/>
                  </a:cubicBezTo>
                  <a:cubicBezTo>
                    <a:pt x="1" y="1577"/>
                    <a:pt x="459" y="2035"/>
                    <a:pt x="1004" y="2035"/>
                  </a:cubicBezTo>
                  <a:cubicBezTo>
                    <a:pt x="1549" y="2035"/>
                    <a:pt x="2007" y="1577"/>
                    <a:pt x="2007" y="1003"/>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1"/>
            <p:cNvSpPr/>
            <p:nvPr/>
          </p:nvSpPr>
          <p:spPr>
            <a:xfrm>
              <a:off x="2041250" y="3303950"/>
              <a:ext cx="50200" cy="50925"/>
            </a:xfrm>
            <a:custGeom>
              <a:rect b="b" l="l" r="r" t="t"/>
              <a:pathLst>
                <a:path extrusionOk="0" h="2037" w="2008">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1"/>
            <p:cNvSpPr/>
            <p:nvPr/>
          </p:nvSpPr>
          <p:spPr>
            <a:xfrm>
              <a:off x="2041250" y="3232300"/>
              <a:ext cx="50200" cy="50175"/>
            </a:xfrm>
            <a:custGeom>
              <a:rect b="b" l="l" r="r" t="t"/>
              <a:pathLst>
                <a:path extrusionOk="0" h="2007" w="2008">
                  <a:moveTo>
                    <a:pt x="1004" y="0"/>
                  </a:moveTo>
                  <a:cubicBezTo>
                    <a:pt x="459" y="0"/>
                    <a:pt x="1" y="459"/>
                    <a:pt x="1" y="1003"/>
                  </a:cubicBezTo>
                  <a:cubicBezTo>
                    <a:pt x="1" y="1548"/>
                    <a:pt x="459" y="2007"/>
                    <a:pt x="1004" y="2007"/>
                  </a:cubicBezTo>
                  <a:cubicBezTo>
                    <a:pt x="1549" y="2007"/>
                    <a:pt x="2007" y="1548"/>
                    <a:pt x="2007" y="1003"/>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1"/>
            <p:cNvSpPr/>
            <p:nvPr/>
          </p:nvSpPr>
          <p:spPr>
            <a:xfrm>
              <a:off x="2041250" y="3159900"/>
              <a:ext cx="50200" cy="50200"/>
            </a:xfrm>
            <a:custGeom>
              <a:rect b="b" l="l" r="r" t="t"/>
              <a:pathLst>
                <a:path extrusionOk="0" h="2008" w="2008">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1"/>
            <p:cNvSpPr/>
            <p:nvPr/>
          </p:nvSpPr>
          <p:spPr>
            <a:xfrm>
              <a:off x="2041250" y="2943475"/>
              <a:ext cx="50200" cy="50900"/>
            </a:xfrm>
            <a:custGeom>
              <a:rect b="b" l="l" r="r" t="t"/>
              <a:pathLst>
                <a:path extrusionOk="0" h="2036" w="2008">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1"/>
            <p:cNvSpPr/>
            <p:nvPr/>
          </p:nvSpPr>
          <p:spPr>
            <a:xfrm>
              <a:off x="2041250" y="2871100"/>
              <a:ext cx="50200" cy="50900"/>
            </a:xfrm>
            <a:custGeom>
              <a:rect b="b" l="l" r="r" t="t"/>
              <a:pathLst>
                <a:path extrusionOk="0" h="2036" w="2008">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1"/>
            <p:cNvSpPr/>
            <p:nvPr/>
          </p:nvSpPr>
          <p:spPr>
            <a:xfrm>
              <a:off x="2041250" y="2366550"/>
              <a:ext cx="50200" cy="50200"/>
            </a:xfrm>
            <a:custGeom>
              <a:rect b="b" l="l" r="r" t="t"/>
              <a:pathLst>
                <a:path extrusionOk="0" h="2008" w="2008">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1"/>
            <p:cNvSpPr/>
            <p:nvPr/>
          </p:nvSpPr>
          <p:spPr>
            <a:xfrm>
              <a:off x="2041250" y="2294175"/>
              <a:ext cx="50200" cy="50200"/>
            </a:xfrm>
            <a:custGeom>
              <a:rect b="b" l="l" r="r" t="t"/>
              <a:pathLst>
                <a:path extrusionOk="0" h="2008" w="2008">
                  <a:moveTo>
                    <a:pt x="1004" y="1"/>
                  </a:moveTo>
                  <a:cubicBezTo>
                    <a:pt x="459" y="1"/>
                    <a:pt x="1" y="459"/>
                    <a:pt x="1" y="1004"/>
                  </a:cubicBezTo>
                  <a:cubicBezTo>
                    <a:pt x="1" y="1577"/>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1"/>
            <p:cNvSpPr/>
            <p:nvPr/>
          </p:nvSpPr>
          <p:spPr>
            <a:xfrm>
              <a:off x="2041250" y="2221800"/>
              <a:ext cx="50200" cy="50900"/>
            </a:xfrm>
            <a:custGeom>
              <a:rect b="b" l="l" r="r" t="t"/>
              <a:pathLst>
                <a:path extrusionOk="0" h="2036" w="2008">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1"/>
            <p:cNvSpPr/>
            <p:nvPr/>
          </p:nvSpPr>
          <p:spPr>
            <a:xfrm>
              <a:off x="2041250" y="2149400"/>
              <a:ext cx="50200" cy="50925"/>
            </a:xfrm>
            <a:custGeom>
              <a:rect b="b" l="l" r="r" t="t"/>
              <a:pathLst>
                <a:path extrusionOk="0" h="2037" w="2008">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1"/>
            <p:cNvSpPr/>
            <p:nvPr/>
          </p:nvSpPr>
          <p:spPr>
            <a:xfrm>
              <a:off x="2041250" y="2077750"/>
              <a:ext cx="50200" cy="50175"/>
            </a:xfrm>
            <a:custGeom>
              <a:rect b="b" l="l" r="r" t="t"/>
              <a:pathLst>
                <a:path extrusionOk="0" h="2007" w="2008">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1"/>
            <p:cNvSpPr/>
            <p:nvPr/>
          </p:nvSpPr>
          <p:spPr>
            <a:xfrm>
              <a:off x="2041250" y="2005350"/>
              <a:ext cx="50200" cy="50925"/>
            </a:xfrm>
            <a:custGeom>
              <a:rect b="b" l="l" r="r" t="t"/>
              <a:pathLst>
                <a:path extrusionOk="0" h="2037" w="2008">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1"/>
            <p:cNvSpPr/>
            <p:nvPr/>
          </p:nvSpPr>
          <p:spPr>
            <a:xfrm>
              <a:off x="2041250" y="1932975"/>
              <a:ext cx="50200" cy="50900"/>
            </a:xfrm>
            <a:custGeom>
              <a:rect b="b" l="l" r="r" t="t"/>
              <a:pathLst>
                <a:path extrusionOk="0" h="2036" w="2008">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1"/>
            <p:cNvSpPr/>
            <p:nvPr/>
          </p:nvSpPr>
          <p:spPr>
            <a:xfrm>
              <a:off x="2041250" y="1861300"/>
              <a:ext cx="50200" cy="50200"/>
            </a:xfrm>
            <a:custGeom>
              <a:rect b="b" l="l" r="r" t="t"/>
              <a:pathLst>
                <a:path extrusionOk="0" h="2008" w="2008">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1"/>
            <p:cNvSpPr/>
            <p:nvPr/>
          </p:nvSpPr>
          <p:spPr>
            <a:xfrm>
              <a:off x="2041250" y="1716550"/>
              <a:ext cx="50200" cy="50900"/>
            </a:xfrm>
            <a:custGeom>
              <a:rect b="b" l="l" r="r" t="t"/>
              <a:pathLst>
                <a:path extrusionOk="0" h="2036" w="2008">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1"/>
            <p:cNvSpPr/>
            <p:nvPr/>
          </p:nvSpPr>
          <p:spPr>
            <a:xfrm>
              <a:off x="2041250" y="1644875"/>
              <a:ext cx="50200" cy="50200"/>
            </a:xfrm>
            <a:custGeom>
              <a:rect b="b" l="l" r="r" t="t"/>
              <a:pathLst>
                <a:path extrusionOk="0" h="2008" w="2008">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1"/>
            <p:cNvSpPr/>
            <p:nvPr/>
          </p:nvSpPr>
          <p:spPr>
            <a:xfrm>
              <a:off x="2041250" y="1572500"/>
              <a:ext cx="50200" cy="50175"/>
            </a:xfrm>
            <a:custGeom>
              <a:rect b="b" l="l" r="r" t="t"/>
              <a:pathLst>
                <a:path extrusionOk="0" h="2007" w="2008">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1"/>
            <p:cNvSpPr/>
            <p:nvPr/>
          </p:nvSpPr>
          <p:spPr>
            <a:xfrm>
              <a:off x="2041250" y="1500100"/>
              <a:ext cx="50200" cy="50925"/>
            </a:xfrm>
            <a:custGeom>
              <a:rect b="b" l="l" r="r" t="t"/>
              <a:pathLst>
                <a:path extrusionOk="0" h="2037" w="2008">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1"/>
            <p:cNvSpPr/>
            <p:nvPr/>
          </p:nvSpPr>
          <p:spPr>
            <a:xfrm>
              <a:off x="2041250" y="1212000"/>
              <a:ext cx="50200" cy="50200"/>
            </a:xfrm>
            <a:custGeom>
              <a:rect b="b" l="l" r="r" t="t"/>
              <a:pathLst>
                <a:path extrusionOk="0" h="2008" w="2008">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1"/>
            <p:cNvSpPr/>
            <p:nvPr/>
          </p:nvSpPr>
          <p:spPr>
            <a:xfrm>
              <a:off x="2041250" y="1139625"/>
              <a:ext cx="50200" cy="50200"/>
            </a:xfrm>
            <a:custGeom>
              <a:rect b="b" l="l" r="r" t="t"/>
              <a:pathLst>
                <a:path extrusionOk="0" h="2008" w="2008">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1"/>
            <p:cNvSpPr/>
            <p:nvPr/>
          </p:nvSpPr>
          <p:spPr>
            <a:xfrm>
              <a:off x="1968875" y="3520400"/>
              <a:ext cx="50900" cy="50900"/>
            </a:xfrm>
            <a:custGeom>
              <a:rect b="b" l="l" r="r" t="t"/>
              <a:pathLst>
                <a:path extrusionOk="0" h="2036" w="2036">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1"/>
            <p:cNvSpPr/>
            <p:nvPr/>
          </p:nvSpPr>
          <p:spPr>
            <a:xfrm>
              <a:off x="1968875" y="3448725"/>
              <a:ext cx="50900" cy="50200"/>
            </a:xfrm>
            <a:custGeom>
              <a:rect b="b" l="l" r="r" t="t"/>
              <a:pathLst>
                <a:path extrusionOk="0" h="2008" w="2036">
                  <a:moveTo>
                    <a:pt x="1004" y="0"/>
                  </a:moveTo>
                  <a:cubicBezTo>
                    <a:pt x="459" y="0"/>
                    <a:pt x="0" y="430"/>
                    <a:pt x="0" y="1004"/>
                  </a:cubicBezTo>
                  <a:cubicBezTo>
                    <a:pt x="0" y="1548"/>
                    <a:pt x="459" y="2007"/>
                    <a:pt x="1004" y="2007"/>
                  </a:cubicBezTo>
                  <a:cubicBezTo>
                    <a:pt x="1577" y="2007"/>
                    <a:pt x="2007"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1"/>
            <p:cNvSpPr/>
            <p:nvPr/>
          </p:nvSpPr>
          <p:spPr>
            <a:xfrm>
              <a:off x="1968875" y="3376350"/>
              <a:ext cx="50900" cy="50900"/>
            </a:xfrm>
            <a:custGeom>
              <a:rect b="b" l="l" r="r" t="t"/>
              <a:pathLst>
                <a:path extrusionOk="0" h="2036" w="2036">
                  <a:moveTo>
                    <a:pt x="1004" y="0"/>
                  </a:moveTo>
                  <a:cubicBezTo>
                    <a:pt x="459" y="0"/>
                    <a:pt x="0" y="459"/>
                    <a:pt x="0" y="1003"/>
                  </a:cubicBezTo>
                  <a:cubicBezTo>
                    <a:pt x="0"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1"/>
            <p:cNvSpPr/>
            <p:nvPr/>
          </p:nvSpPr>
          <p:spPr>
            <a:xfrm>
              <a:off x="1968875" y="3303950"/>
              <a:ext cx="50900" cy="50925"/>
            </a:xfrm>
            <a:custGeom>
              <a:rect b="b" l="l" r="r" t="t"/>
              <a:pathLst>
                <a:path extrusionOk="0" h="2037" w="2036">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1"/>
            <p:cNvSpPr/>
            <p:nvPr/>
          </p:nvSpPr>
          <p:spPr>
            <a:xfrm>
              <a:off x="1968875" y="3232300"/>
              <a:ext cx="50900" cy="50175"/>
            </a:xfrm>
            <a:custGeom>
              <a:rect b="b" l="l" r="r" t="t"/>
              <a:pathLst>
                <a:path extrusionOk="0" h="2007" w="2036">
                  <a:moveTo>
                    <a:pt x="1004" y="0"/>
                  </a:moveTo>
                  <a:cubicBezTo>
                    <a:pt x="459" y="0"/>
                    <a:pt x="0" y="459"/>
                    <a:pt x="0" y="1003"/>
                  </a:cubicBezTo>
                  <a:cubicBezTo>
                    <a:pt x="0" y="1548"/>
                    <a:pt x="459" y="2007"/>
                    <a:pt x="1004" y="2007"/>
                  </a:cubicBezTo>
                  <a:cubicBezTo>
                    <a:pt x="1577" y="2007"/>
                    <a:pt x="2036" y="1548"/>
                    <a:pt x="2036" y="1003"/>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1"/>
            <p:cNvSpPr/>
            <p:nvPr/>
          </p:nvSpPr>
          <p:spPr>
            <a:xfrm>
              <a:off x="1968875" y="3159900"/>
              <a:ext cx="50900" cy="50200"/>
            </a:xfrm>
            <a:custGeom>
              <a:rect b="b" l="l" r="r" t="t"/>
              <a:pathLst>
                <a:path extrusionOk="0" h="2008" w="2036">
                  <a:moveTo>
                    <a:pt x="1004" y="1"/>
                  </a:moveTo>
                  <a:cubicBezTo>
                    <a:pt x="459" y="1"/>
                    <a:pt x="0" y="459"/>
                    <a:pt x="0" y="1004"/>
                  </a:cubicBezTo>
                  <a:cubicBezTo>
                    <a:pt x="0"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1"/>
            <p:cNvSpPr/>
            <p:nvPr/>
          </p:nvSpPr>
          <p:spPr>
            <a:xfrm>
              <a:off x="1968875" y="2871100"/>
              <a:ext cx="50900" cy="50900"/>
            </a:xfrm>
            <a:custGeom>
              <a:rect b="b" l="l" r="r" t="t"/>
              <a:pathLst>
                <a:path extrusionOk="0" h="2036" w="2036">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1"/>
            <p:cNvSpPr/>
            <p:nvPr/>
          </p:nvSpPr>
          <p:spPr>
            <a:xfrm>
              <a:off x="1968875" y="2727050"/>
              <a:ext cx="50900" cy="50225"/>
            </a:xfrm>
            <a:custGeom>
              <a:rect b="b" l="l" r="r" t="t"/>
              <a:pathLst>
                <a:path extrusionOk="0" h="2009" w="2036">
                  <a:moveTo>
                    <a:pt x="1004" y="0"/>
                  </a:moveTo>
                  <a:cubicBezTo>
                    <a:pt x="459" y="0"/>
                    <a:pt x="0" y="459"/>
                    <a:pt x="0" y="1004"/>
                  </a:cubicBezTo>
                  <a:cubicBezTo>
                    <a:pt x="0" y="1577"/>
                    <a:pt x="459" y="2007"/>
                    <a:pt x="1004" y="2007"/>
                  </a:cubicBezTo>
                  <a:cubicBezTo>
                    <a:pt x="1021" y="2008"/>
                    <a:pt x="1037" y="2008"/>
                    <a:pt x="1054" y="2008"/>
                  </a:cubicBezTo>
                  <a:cubicBezTo>
                    <a:pt x="1602" y="2008"/>
                    <a:pt x="2008" y="1560"/>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1"/>
            <p:cNvSpPr/>
            <p:nvPr/>
          </p:nvSpPr>
          <p:spPr>
            <a:xfrm>
              <a:off x="1968875" y="2438225"/>
              <a:ext cx="50900" cy="50900"/>
            </a:xfrm>
            <a:custGeom>
              <a:rect b="b" l="l" r="r" t="t"/>
              <a:pathLst>
                <a:path extrusionOk="0" h="2036" w="2036">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1"/>
            <p:cNvSpPr/>
            <p:nvPr/>
          </p:nvSpPr>
          <p:spPr>
            <a:xfrm>
              <a:off x="1968875" y="2366550"/>
              <a:ext cx="50900" cy="50200"/>
            </a:xfrm>
            <a:custGeom>
              <a:rect b="b" l="l" r="r" t="t"/>
              <a:pathLst>
                <a:path extrusionOk="0" h="2008" w="2036">
                  <a:moveTo>
                    <a:pt x="1004" y="1"/>
                  </a:moveTo>
                  <a:cubicBezTo>
                    <a:pt x="459" y="1"/>
                    <a:pt x="0" y="431"/>
                    <a:pt x="0" y="1004"/>
                  </a:cubicBezTo>
                  <a:cubicBezTo>
                    <a:pt x="0" y="1549"/>
                    <a:pt x="459" y="2008"/>
                    <a:pt x="1004" y="2008"/>
                  </a:cubicBezTo>
                  <a:cubicBezTo>
                    <a:pt x="1577" y="2008"/>
                    <a:pt x="2007" y="1549"/>
                    <a:pt x="2007" y="1004"/>
                  </a:cubicBezTo>
                  <a:cubicBezTo>
                    <a:pt x="2036" y="431"/>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1"/>
            <p:cNvSpPr/>
            <p:nvPr/>
          </p:nvSpPr>
          <p:spPr>
            <a:xfrm>
              <a:off x="1968875" y="2294175"/>
              <a:ext cx="50900" cy="50200"/>
            </a:xfrm>
            <a:custGeom>
              <a:rect b="b" l="l" r="r" t="t"/>
              <a:pathLst>
                <a:path extrusionOk="0" h="2008" w="2036">
                  <a:moveTo>
                    <a:pt x="1004" y="1"/>
                  </a:moveTo>
                  <a:cubicBezTo>
                    <a:pt x="459" y="1"/>
                    <a:pt x="0" y="459"/>
                    <a:pt x="0" y="1004"/>
                  </a:cubicBezTo>
                  <a:cubicBezTo>
                    <a:pt x="0"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1"/>
            <p:cNvSpPr/>
            <p:nvPr/>
          </p:nvSpPr>
          <p:spPr>
            <a:xfrm>
              <a:off x="1968875" y="2221800"/>
              <a:ext cx="50900" cy="50900"/>
            </a:xfrm>
            <a:custGeom>
              <a:rect b="b" l="l" r="r" t="t"/>
              <a:pathLst>
                <a:path extrusionOk="0" h="2036" w="2036">
                  <a:moveTo>
                    <a:pt x="1004" y="0"/>
                  </a:moveTo>
                  <a:cubicBezTo>
                    <a:pt x="459" y="0"/>
                    <a:pt x="0" y="459"/>
                    <a:pt x="0" y="1004"/>
                  </a:cubicBezTo>
                  <a:cubicBezTo>
                    <a:pt x="0"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1"/>
            <p:cNvSpPr/>
            <p:nvPr/>
          </p:nvSpPr>
          <p:spPr>
            <a:xfrm>
              <a:off x="1968875" y="2149400"/>
              <a:ext cx="50900" cy="50925"/>
            </a:xfrm>
            <a:custGeom>
              <a:rect b="b" l="l" r="r" t="t"/>
              <a:pathLst>
                <a:path extrusionOk="0" h="2037" w="2036">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1"/>
            <p:cNvSpPr/>
            <p:nvPr/>
          </p:nvSpPr>
          <p:spPr>
            <a:xfrm>
              <a:off x="1968875" y="2077750"/>
              <a:ext cx="50900" cy="50175"/>
            </a:xfrm>
            <a:custGeom>
              <a:rect b="b" l="l" r="r" t="t"/>
              <a:pathLst>
                <a:path extrusionOk="0" h="2007" w="2036">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1"/>
            <p:cNvSpPr/>
            <p:nvPr/>
          </p:nvSpPr>
          <p:spPr>
            <a:xfrm>
              <a:off x="1968875" y="1716550"/>
              <a:ext cx="50900" cy="50900"/>
            </a:xfrm>
            <a:custGeom>
              <a:rect b="b" l="l" r="r" t="t"/>
              <a:pathLst>
                <a:path extrusionOk="0" h="2036" w="2036">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1"/>
            <p:cNvSpPr/>
            <p:nvPr/>
          </p:nvSpPr>
          <p:spPr>
            <a:xfrm>
              <a:off x="1968875" y="1500100"/>
              <a:ext cx="50900" cy="50925"/>
            </a:xfrm>
            <a:custGeom>
              <a:rect b="b" l="l" r="r" t="t"/>
              <a:pathLst>
                <a:path extrusionOk="0" h="2037" w="2036">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1"/>
            <p:cNvSpPr/>
            <p:nvPr/>
          </p:nvSpPr>
          <p:spPr>
            <a:xfrm>
              <a:off x="1968875" y="1283675"/>
              <a:ext cx="50900" cy="50900"/>
            </a:xfrm>
            <a:custGeom>
              <a:rect b="b" l="l" r="r" t="t"/>
              <a:pathLst>
                <a:path extrusionOk="0" h="2036" w="2036">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1"/>
            <p:cNvSpPr/>
            <p:nvPr/>
          </p:nvSpPr>
          <p:spPr>
            <a:xfrm>
              <a:off x="1968875" y="1212000"/>
              <a:ext cx="50900" cy="50200"/>
            </a:xfrm>
            <a:custGeom>
              <a:rect b="b" l="l" r="r" t="t"/>
              <a:pathLst>
                <a:path extrusionOk="0" h="2008" w="2036">
                  <a:moveTo>
                    <a:pt x="1004" y="1"/>
                  </a:moveTo>
                  <a:cubicBezTo>
                    <a:pt x="459" y="1"/>
                    <a:pt x="0" y="431"/>
                    <a:pt x="0" y="1004"/>
                  </a:cubicBezTo>
                  <a:cubicBezTo>
                    <a:pt x="0" y="1549"/>
                    <a:pt x="459" y="2008"/>
                    <a:pt x="1004" y="2008"/>
                  </a:cubicBezTo>
                  <a:cubicBezTo>
                    <a:pt x="1577" y="2008"/>
                    <a:pt x="2036" y="1549"/>
                    <a:pt x="2036" y="1004"/>
                  </a:cubicBezTo>
                  <a:cubicBezTo>
                    <a:pt x="2036" y="431"/>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1"/>
            <p:cNvSpPr/>
            <p:nvPr/>
          </p:nvSpPr>
          <p:spPr>
            <a:xfrm>
              <a:off x="1896475" y="3159900"/>
              <a:ext cx="50925" cy="50200"/>
            </a:xfrm>
            <a:custGeom>
              <a:rect b="b" l="l" r="r" t="t"/>
              <a:pathLst>
                <a:path extrusionOk="0" h="2008" w="2037">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1"/>
            <p:cNvSpPr/>
            <p:nvPr/>
          </p:nvSpPr>
          <p:spPr>
            <a:xfrm>
              <a:off x="1896475" y="2871100"/>
              <a:ext cx="50925" cy="50900"/>
            </a:xfrm>
            <a:custGeom>
              <a:rect b="b" l="l" r="r" t="t"/>
              <a:pathLst>
                <a:path extrusionOk="0" h="2036" w="2037">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1"/>
            <p:cNvSpPr/>
            <p:nvPr/>
          </p:nvSpPr>
          <p:spPr>
            <a:xfrm>
              <a:off x="1896475" y="2727050"/>
              <a:ext cx="50925" cy="50175"/>
            </a:xfrm>
            <a:custGeom>
              <a:rect b="b" l="l" r="r" t="t"/>
              <a:pathLst>
                <a:path extrusionOk="0" h="2007" w="2037">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1"/>
            <p:cNvSpPr/>
            <p:nvPr/>
          </p:nvSpPr>
          <p:spPr>
            <a:xfrm>
              <a:off x="1896475" y="2654650"/>
              <a:ext cx="50925" cy="50925"/>
            </a:xfrm>
            <a:custGeom>
              <a:rect b="b" l="l" r="r" t="t"/>
              <a:pathLst>
                <a:path extrusionOk="0" h="2037" w="2037">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1"/>
            <p:cNvSpPr/>
            <p:nvPr/>
          </p:nvSpPr>
          <p:spPr>
            <a:xfrm>
              <a:off x="1896475" y="2583000"/>
              <a:ext cx="50925" cy="50175"/>
            </a:xfrm>
            <a:custGeom>
              <a:rect b="b" l="l" r="r" t="t"/>
              <a:pathLst>
                <a:path extrusionOk="0" h="2007" w="2037">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1"/>
            <p:cNvSpPr/>
            <p:nvPr/>
          </p:nvSpPr>
          <p:spPr>
            <a:xfrm>
              <a:off x="1896475" y="2510600"/>
              <a:ext cx="50925" cy="50200"/>
            </a:xfrm>
            <a:custGeom>
              <a:rect b="b" l="l" r="r" t="t"/>
              <a:pathLst>
                <a:path extrusionOk="0" h="2008" w="2037">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1"/>
            <p:cNvSpPr/>
            <p:nvPr/>
          </p:nvSpPr>
          <p:spPr>
            <a:xfrm>
              <a:off x="1896475" y="2438225"/>
              <a:ext cx="50925" cy="50900"/>
            </a:xfrm>
            <a:custGeom>
              <a:rect b="b" l="l" r="r" t="t"/>
              <a:pathLst>
                <a:path extrusionOk="0" h="2036" w="2037">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1"/>
            <p:cNvSpPr/>
            <p:nvPr/>
          </p:nvSpPr>
          <p:spPr>
            <a:xfrm>
              <a:off x="1896475" y="2366550"/>
              <a:ext cx="50925" cy="50200"/>
            </a:xfrm>
            <a:custGeom>
              <a:rect b="b" l="l" r="r" t="t"/>
              <a:pathLst>
                <a:path extrusionOk="0" h="2008" w="2037">
                  <a:moveTo>
                    <a:pt x="1033" y="1"/>
                  </a:moveTo>
                  <a:cubicBezTo>
                    <a:pt x="459" y="1"/>
                    <a:pt x="1" y="431"/>
                    <a:pt x="1" y="1004"/>
                  </a:cubicBezTo>
                  <a:cubicBezTo>
                    <a:pt x="1" y="1549"/>
                    <a:pt x="459" y="2008"/>
                    <a:pt x="1004" y="2008"/>
                  </a:cubicBezTo>
                  <a:cubicBezTo>
                    <a:pt x="1577" y="2008"/>
                    <a:pt x="2036" y="1549"/>
                    <a:pt x="2036" y="1004"/>
                  </a:cubicBezTo>
                  <a:cubicBezTo>
                    <a:pt x="2036" y="431"/>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1"/>
            <p:cNvSpPr/>
            <p:nvPr/>
          </p:nvSpPr>
          <p:spPr>
            <a:xfrm>
              <a:off x="1896475" y="2294175"/>
              <a:ext cx="50925" cy="50200"/>
            </a:xfrm>
            <a:custGeom>
              <a:rect b="b" l="l" r="r" t="t"/>
              <a:pathLst>
                <a:path extrusionOk="0" h="2008" w="2037">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1"/>
            <p:cNvSpPr/>
            <p:nvPr/>
          </p:nvSpPr>
          <p:spPr>
            <a:xfrm>
              <a:off x="1896475" y="2221800"/>
              <a:ext cx="50925" cy="50900"/>
            </a:xfrm>
            <a:custGeom>
              <a:rect b="b" l="l" r="r" t="t"/>
              <a:pathLst>
                <a:path extrusionOk="0" h="2036" w="2037">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1"/>
            <p:cNvSpPr/>
            <p:nvPr/>
          </p:nvSpPr>
          <p:spPr>
            <a:xfrm>
              <a:off x="1896475" y="2149400"/>
              <a:ext cx="50925" cy="50925"/>
            </a:xfrm>
            <a:custGeom>
              <a:rect b="b" l="l" r="r" t="t"/>
              <a:pathLst>
                <a:path extrusionOk="0" h="2037" w="2037">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1"/>
            <p:cNvSpPr/>
            <p:nvPr/>
          </p:nvSpPr>
          <p:spPr>
            <a:xfrm>
              <a:off x="1896475" y="2077750"/>
              <a:ext cx="50925" cy="50175"/>
            </a:xfrm>
            <a:custGeom>
              <a:rect b="b" l="l" r="r" t="t"/>
              <a:pathLst>
                <a:path extrusionOk="0" h="2007" w="2037">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1"/>
            <p:cNvSpPr/>
            <p:nvPr/>
          </p:nvSpPr>
          <p:spPr>
            <a:xfrm>
              <a:off x="1896475" y="2005350"/>
              <a:ext cx="50925" cy="50925"/>
            </a:xfrm>
            <a:custGeom>
              <a:rect b="b" l="l" r="r" t="t"/>
              <a:pathLst>
                <a:path extrusionOk="0" h="2037" w="2037">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1"/>
            <p:cNvSpPr/>
            <p:nvPr/>
          </p:nvSpPr>
          <p:spPr>
            <a:xfrm>
              <a:off x="1896475" y="1716550"/>
              <a:ext cx="50925" cy="50900"/>
            </a:xfrm>
            <a:custGeom>
              <a:rect b="b" l="l" r="r" t="t"/>
              <a:pathLst>
                <a:path extrusionOk="0" h="2036" w="2037">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1"/>
            <p:cNvSpPr/>
            <p:nvPr/>
          </p:nvSpPr>
          <p:spPr>
            <a:xfrm>
              <a:off x="1896475" y="1644875"/>
              <a:ext cx="50925" cy="50200"/>
            </a:xfrm>
            <a:custGeom>
              <a:rect b="b" l="l" r="r" t="t"/>
              <a:pathLst>
                <a:path extrusionOk="0" h="2008" w="2037">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1"/>
            <p:cNvSpPr/>
            <p:nvPr/>
          </p:nvSpPr>
          <p:spPr>
            <a:xfrm>
              <a:off x="1896475" y="1500100"/>
              <a:ext cx="50925" cy="50925"/>
            </a:xfrm>
            <a:custGeom>
              <a:rect b="b" l="l" r="r" t="t"/>
              <a:pathLst>
                <a:path extrusionOk="0" h="2037" w="2037">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1"/>
            <p:cNvSpPr/>
            <p:nvPr/>
          </p:nvSpPr>
          <p:spPr>
            <a:xfrm>
              <a:off x="1896475" y="1283675"/>
              <a:ext cx="50925" cy="50900"/>
            </a:xfrm>
            <a:custGeom>
              <a:rect b="b" l="l" r="r" t="t"/>
              <a:pathLst>
                <a:path extrusionOk="0" h="2036" w="2037">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1"/>
            <p:cNvSpPr/>
            <p:nvPr/>
          </p:nvSpPr>
          <p:spPr>
            <a:xfrm>
              <a:off x="1896475" y="1212000"/>
              <a:ext cx="50925" cy="50200"/>
            </a:xfrm>
            <a:custGeom>
              <a:rect b="b" l="l" r="r" t="t"/>
              <a:pathLst>
                <a:path extrusionOk="0" h="2008" w="2037">
                  <a:moveTo>
                    <a:pt x="1033" y="1"/>
                  </a:moveTo>
                  <a:cubicBezTo>
                    <a:pt x="459" y="1"/>
                    <a:pt x="1" y="431"/>
                    <a:pt x="1" y="1004"/>
                  </a:cubicBezTo>
                  <a:cubicBezTo>
                    <a:pt x="1" y="1549"/>
                    <a:pt x="459" y="2008"/>
                    <a:pt x="1033" y="2008"/>
                  </a:cubicBezTo>
                  <a:cubicBezTo>
                    <a:pt x="1577" y="2008"/>
                    <a:pt x="2036" y="1549"/>
                    <a:pt x="2036" y="1004"/>
                  </a:cubicBezTo>
                  <a:cubicBezTo>
                    <a:pt x="2036" y="431"/>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1"/>
            <p:cNvSpPr/>
            <p:nvPr/>
          </p:nvSpPr>
          <p:spPr>
            <a:xfrm>
              <a:off x="1824825" y="3159900"/>
              <a:ext cx="50175" cy="50200"/>
            </a:xfrm>
            <a:custGeom>
              <a:rect b="b" l="l" r="r" t="t"/>
              <a:pathLst>
                <a:path extrusionOk="0" h="2008" w="2007">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1"/>
            <p:cNvSpPr/>
            <p:nvPr/>
          </p:nvSpPr>
          <p:spPr>
            <a:xfrm>
              <a:off x="1824825" y="3087525"/>
              <a:ext cx="50175" cy="50900"/>
            </a:xfrm>
            <a:custGeom>
              <a:rect b="b" l="l" r="r" t="t"/>
              <a:pathLst>
                <a:path extrusionOk="0" h="2036" w="2007">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1"/>
            <p:cNvSpPr/>
            <p:nvPr/>
          </p:nvSpPr>
          <p:spPr>
            <a:xfrm>
              <a:off x="1824825" y="3015850"/>
              <a:ext cx="50175" cy="50200"/>
            </a:xfrm>
            <a:custGeom>
              <a:rect b="b" l="l" r="r" t="t"/>
              <a:pathLst>
                <a:path extrusionOk="0" h="2008" w="2007">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1"/>
            <p:cNvSpPr/>
            <p:nvPr/>
          </p:nvSpPr>
          <p:spPr>
            <a:xfrm>
              <a:off x="1824825" y="2583000"/>
              <a:ext cx="50175" cy="50175"/>
            </a:xfrm>
            <a:custGeom>
              <a:rect b="b" l="l" r="r" t="t"/>
              <a:pathLst>
                <a:path extrusionOk="0" h="2007" w="2007">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1"/>
            <p:cNvSpPr/>
            <p:nvPr/>
          </p:nvSpPr>
          <p:spPr>
            <a:xfrm>
              <a:off x="1824825" y="2510600"/>
              <a:ext cx="50175" cy="50200"/>
            </a:xfrm>
            <a:custGeom>
              <a:rect b="b" l="l" r="r" t="t"/>
              <a:pathLst>
                <a:path extrusionOk="0" h="2008" w="2007">
                  <a:moveTo>
                    <a:pt x="1003" y="1"/>
                  </a:moveTo>
                  <a:cubicBezTo>
                    <a:pt x="459" y="1"/>
                    <a:pt x="0" y="460"/>
                    <a:pt x="0" y="1004"/>
                  </a:cubicBezTo>
                  <a:cubicBezTo>
                    <a:pt x="0" y="1578"/>
                    <a:pt x="459" y="2008"/>
                    <a:pt x="1003" y="2008"/>
                  </a:cubicBezTo>
                  <a:cubicBezTo>
                    <a:pt x="1548" y="2008"/>
                    <a:pt x="2007" y="1578"/>
                    <a:pt x="2007" y="1004"/>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1"/>
            <p:cNvSpPr/>
            <p:nvPr/>
          </p:nvSpPr>
          <p:spPr>
            <a:xfrm>
              <a:off x="1824825" y="2438225"/>
              <a:ext cx="50175" cy="50900"/>
            </a:xfrm>
            <a:custGeom>
              <a:rect b="b" l="l" r="r" t="t"/>
              <a:pathLst>
                <a:path extrusionOk="0" h="2036" w="2007">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1"/>
            <p:cNvSpPr/>
            <p:nvPr/>
          </p:nvSpPr>
          <p:spPr>
            <a:xfrm>
              <a:off x="1824825" y="2366550"/>
              <a:ext cx="50175" cy="50200"/>
            </a:xfrm>
            <a:custGeom>
              <a:rect b="b" l="l" r="r" t="t"/>
              <a:pathLst>
                <a:path extrusionOk="0" h="2008" w="2007">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1"/>
            <p:cNvSpPr/>
            <p:nvPr/>
          </p:nvSpPr>
          <p:spPr>
            <a:xfrm>
              <a:off x="1824825" y="2294175"/>
              <a:ext cx="50175" cy="50200"/>
            </a:xfrm>
            <a:custGeom>
              <a:rect b="b" l="l" r="r" t="t"/>
              <a:pathLst>
                <a:path extrusionOk="0" h="2008" w="2007">
                  <a:moveTo>
                    <a:pt x="1003" y="1"/>
                  </a:moveTo>
                  <a:cubicBezTo>
                    <a:pt x="459" y="1"/>
                    <a:pt x="0" y="459"/>
                    <a:pt x="0" y="1004"/>
                  </a:cubicBezTo>
                  <a:cubicBezTo>
                    <a:pt x="0" y="1577"/>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1"/>
            <p:cNvSpPr/>
            <p:nvPr/>
          </p:nvSpPr>
          <p:spPr>
            <a:xfrm>
              <a:off x="1824825" y="2221800"/>
              <a:ext cx="50175" cy="50900"/>
            </a:xfrm>
            <a:custGeom>
              <a:rect b="b" l="l" r="r" t="t"/>
              <a:pathLst>
                <a:path extrusionOk="0" h="2036" w="2007">
                  <a:moveTo>
                    <a:pt x="1003" y="0"/>
                  </a:moveTo>
                  <a:cubicBezTo>
                    <a:pt x="459" y="0"/>
                    <a:pt x="0" y="459"/>
                    <a:pt x="0" y="1004"/>
                  </a:cubicBezTo>
                  <a:cubicBezTo>
                    <a:pt x="0" y="1577"/>
                    <a:pt x="459"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1"/>
            <p:cNvSpPr/>
            <p:nvPr/>
          </p:nvSpPr>
          <p:spPr>
            <a:xfrm>
              <a:off x="1824825" y="2149400"/>
              <a:ext cx="50175" cy="50925"/>
            </a:xfrm>
            <a:custGeom>
              <a:rect b="b" l="l" r="r" t="t"/>
              <a:pathLst>
                <a:path extrusionOk="0" h="2037" w="2007">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1"/>
            <p:cNvSpPr/>
            <p:nvPr/>
          </p:nvSpPr>
          <p:spPr>
            <a:xfrm>
              <a:off x="1824825" y="2077750"/>
              <a:ext cx="50175" cy="50175"/>
            </a:xfrm>
            <a:custGeom>
              <a:rect b="b" l="l" r="r" t="t"/>
              <a:pathLst>
                <a:path extrusionOk="0" h="2007" w="2007">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1"/>
            <p:cNvSpPr/>
            <p:nvPr/>
          </p:nvSpPr>
          <p:spPr>
            <a:xfrm>
              <a:off x="1824825" y="2005350"/>
              <a:ext cx="50175" cy="50925"/>
            </a:xfrm>
            <a:custGeom>
              <a:rect b="b" l="l" r="r" t="t"/>
              <a:pathLst>
                <a:path extrusionOk="0" h="2037" w="2007">
                  <a:moveTo>
                    <a:pt x="1003" y="1"/>
                  </a:moveTo>
                  <a:cubicBezTo>
                    <a:pt x="459" y="1"/>
                    <a:pt x="0" y="460"/>
                    <a:pt x="0" y="1004"/>
                  </a:cubicBezTo>
                  <a:cubicBezTo>
                    <a:pt x="0" y="1578"/>
                    <a:pt x="459" y="2036"/>
                    <a:pt x="1003" y="2036"/>
                  </a:cubicBezTo>
                  <a:cubicBezTo>
                    <a:pt x="1548" y="2036"/>
                    <a:pt x="2007" y="1578"/>
                    <a:pt x="2007" y="1004"/>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1"/>
            <p:cNvSpPr/>
            <p:nvPr/>
          </p:nvSpPr>
          <p:spPr>
            <a:xfrm>
              <a:off x="1824825" y="1716550"/>
              <a:ext cx="50175" cy="50900"/>
            </a:xfrm>
            <a:custGeom>
              <a:rect b="b" l="l" r="r" t="t"/>
              <a:pathLst>
                <a:path extrusionOk="0" h="2036" w="2007">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1"/>
            <p:cNvSpPr/>
            <p:nvPr/>
          </p:nvSpPr>
          <p:spPr>
            <a:xfrm>
              <a:off x="1824825" y="1500100"/>
              <a:ext cx="50175" cy="50925"/>
            </a:xfrm>
            <a:custGeom>
              <a:rect b="b" l="l" r="r" t="t"/>
              <a:pathLst>
                <a:path extrusionOk="0" h="2037" w="2007">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1"/>
            <p:cNvSpPr/>
            <p:nvPr/>
          </p:nvSpPr>
          <p:spPr>
            <a:xfrm>
              <a:off x="1824825" y="1283675"/>
              <a:ext cx="50175" cy="50900"/>
            </a:xfrm>
            <a:custGeom>
              <a:rect b="b" l="l" r="r" t="t"/>
              <a:pathLst>
                <a:path extrusionOk="0" h="2036" w="2007">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1"/>
            <p:cNvSpPr/>
            <p:nvPr/>
          </p:nvSpPr>
          <p:spPr>
            <a:xfrm>
              <a:off x="1824825" y="1212000"/>
              <a:ext cx="50175" cy="50200"/>
            </a:xfrm>
            <a:custGeom>
              <a:rect b="b" l="l" r="r" t="t"/>
              <a:pathLst>
                <a:path extrusionOk="0" h="2008" w="2007">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1"/>
            <p:cNvSpPr/>
            <p:nvPr/>
          </p:nvSpPr>
          <p:spPr>
            <a:xfrm>
              <a:off x="1752425" y="3015850"/>
              <a:ext cx="50925" cy="50200"/>
            </a:xfrm>
            <a:custGeom>
              <a:rect b="b" l="l" r="r" t="t"/>
              <a:pathLst>
                <a:path extrusionOk="0" h="2008" w="2037">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1"/>
            <p:cNvSpPr/>
            <p:nvPr/>
          </p:nvSpPr>
          <p:spPr>
            <a:xfrm>
              <a:off x="1752425" y="2943475"/>
              <a:ext cx="50925" cy="50900"/>
            </a:xfrm>
            <a:custGeom>
              <a:rect b="b" l="l" r="r" t="t"/>
              <a:pathLst>
                <a:path extrusionOk="0" h="2036" w="2037">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1"/>
            <p:cNvSpPr/>
            <p:nvPr/>
          </p:nvSpPr>
          <p:spPr>
            <a:xfrm>
              <a:off x="1752425" y="2871100"/>
              <a:ext cx="50925" cy="50900"/>
            </a:xfrm>
            <a:custGeom>
              <a:rect b="b" l="l" r="r" t="t"/>
              <a:pathLst>
                <a:path extrusionOk="0" h="2036" w="2037">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1"/>
            <p:cNvSpPr/>
            <p:nvPr/>
          </p:nvSpPr>
          <p:spPr>
            <a:xfrm>
              <a:off x="1752425" y="2583000"/>
              <a:ext cx="50925" cy="50175"/>
            </a:xfrm>
            <a:custGeom>
              <a:rect b="b" l="l" r="r" t="t"/>
              <a:pathLst>
                <a:path extrusionOk="0" h="2007" w="2037">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1"/>
            <p:cNvSpPr/>
            <p:nvPr/>
          </p:nvSpPr>
          <p:spPr>
            <a:xfrm>
              <a:off x="1752425" y="2510600"/>
              <a:ext cx="50925" cy="50200"/>
            </a:xfrm>
            <a:custGeom>
              <a:rect b="b" l="l" r="r" t="t"/>
              <a:pathLst>
                <a:path extrusionOk="0" h="2008" w="2037">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1"/>
            <p:cNvSpPr/>
            <p:nvPr/>
          </p:nvSpPr>
          <p:spPr>
            <a:xfrm>
              <a:off x="1752425" y="2438225"/>
              <a:ext cx="50925" cy="50900"/>
            </a:xfrm>
            <a:custGeom>
              <a:rect b="b" l="l" r="r" t="t"/>
              <a:pathLst>
                <a:path extrusionOk="0" h="2036" w="2037">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1"/>
            <p:cNvSpPr/>
            <p:nvPr/>
          </p:nvSpPr>
          <p:spPr>
            <a:xfrm>
              <a:off x="1752425" y="2366550"/>
              <a:ext cx="50925" cy="50200"/>
            </a:xfrm>
            <a:custGeom>
              <a:rect b="b" l="l" r="r" t="t"/>
              <a:pathLst>
                <a:path extrusionOk="0" h="2008" w="2037">
                  <a:moveTo>
                    <a:pt x="1004" y="1"/>
                  </a:moveTo>
                  <a:cubicBezTo>
                    <a:pt x="459" y="1"/>
                    <a:pt x="1" y="431"/>
                    <a:pt x="1" y="1004"/>
                  </a:cubicBezTo>
                  <a:cubicBezTo>
                    <a:pt x="1" y="1549"/>
                    <a:pt x="459" y="2008"/>
                    <a:pt x="1004" y="2008"/>
                  </a:cubicBezTo>
                  <a:cubicBezTo>
                    <a:pt x="1577" y="2008"/>
                    <a:pt x="2036" y="1549"/>
                    <a:pt x="2036" y="1004"/>
                  </a:cubicBezTo>
                  <a:cubicBezTo>
                    <a:pt x="2036" y="431"/>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1"/>
            <p:cNvSpPr/>
            <p:nvPr/>
          </p:nvSpPr>
          <p:spPr>
            <a:xfrm>
              <a:off x="1752425" y="2294175"/>
              <a:ext cx="50925" cy="50200"/>
            </a:xfrm>
            <a:custGeom>
              <a:rect b="b" l="l" r="r" t="t"/>
              <a:pathLst>
                <a:path extrusionOk="0" h="2008" w="2037">
                  <a:moveTo>
                    <a:pt x="1004" y="1"/>
                  </a:moveTo>
                  <a:cubicBezTo>
                    <a:pt x="459" y="1"/>
                    <a:pt x="1" y="459"/>
                    <a:pt x="1" y="1004"/>
                  </a:cubicBezTo>
                  <a:cubicBezTo>
                    <a:pt x="1"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1"/>
            <p:cNvSpPr/>
            <p:nvPr/>
          </p:nvSpPr>
          <p:spPr>
            <a:xfrm>
              <a:off x="1752425" y="2221800"/>
              <a:ext cx="50925" cy="50900"/>
            </a:xfrm>
            <a:custGeom>
              <a:rect b="b" l="l" r="r" t="t"/>
              <a:pathLst>
                <a:path extrusionOk="0" h="2036" w="2037">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1"/>
            <p:cNvSpPr/>
            <p:nvPr/>
          </p:nvSpPr>
          <p:spPr>
            <a:xfrm>
              <a:off x="1752425" y="2149400"/>
              <a:ext cx="50925" cy="50925"/>
            </a:xfrm>
            <a:custGeom>
              <a:rect b="b" l="l" r="r" t="t"/>
              <a:pathLst>
                <a:path extrusionOk="0" h="2037" w="2037">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1"/>
            <p:cNvSpPr/>
            <p:nvPr/>
          </p:nvSpPr>
          <p:spPr>
            <a:xfrm>
              <a:off x="1752425" y="2077750"/>
              <a:ext cx="50925" cy="50175"/>
            </a:xfrm>
            <a:custGeom>
              <a:rect b="b" l="l" r="r" t="t"/>
              <a:pathLst>
                <a:path extrusionOk="0" h="2007" w="2037">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1"/>
            <p:cNvSpPr/>
            <p:nvPr/>
          </p:nvSpPr>
          <p:spPr>
            <a:xfrm>
              <a:off x="1752425" y="2005350"/>
              <a:ext cx="50925" cy="50925"/>
            </a:xfrm>
            <a:custGeom>
              <a:rect b="b" l="l" r="r" t="t"/>
              <a:pathLst>
                <a:path extrusionOk="0" h="2037" w="2037">
                  <a:moveTo>
                    <a:pt x="1004" y="1"/>
                  </a:moveTo>
                  <a:cubicBezTo>
                    <a:pt x="459" y="1"/>
                    <a:pt x="1" y="460"/>
                    <a:pt x="1" y="1004"/>
                  </a:cubicBezTo>
                  <a:cubicBezTo>
                    <a:pt x="1"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1"/>
            <p:cNvSpPr/>
            <p:nvPr/>
          </p:nvSpPr>
          <p:spPr>
            <a:xfrm>
              <a:off x="1752425" y="1932975"/>
              <a:ext cx="50925" cy="50900"/>
            </a:xfrm>
            <a:custGeom>
              <a:rect b="b" l="l" r="r" t="t"/>
              <a:pathLst>
                <a:path extrusionOk="0" h="2036" w="2037">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1"/>
            <p:cNvSpPr/>
            <p:nvPr/>
          </p:nvSpPr>
          <p:spPr>
            <a:xfrm>
              <a:off x="1752425" y="1716550"/>
              <a:ext cx="50925" cy="50900"/>
            </a:xfrm>
            <a:custGeom>
              <a:rect b="b" l="l" r="r" t="t"/>
              <a:pathLst>
                <a:path extrusionOk="0" h="2036" w="2037">
                  <a:moveTo>
                    <a:pt x="1004" y="0"/>
                  </a:moveTo>
                  <a:cubicBezTo>
                    <a:pt x="459" y="0"/>
                    <a:pt x="1" y="459"/>
                    <a:pt x="1" y="1032"/>
                  </a:cubicBezTo>
                  <a:cubicBezTo>
                    <a:pt x="1"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1"/>
            <p:cNvSpPr/>
            <p:nvPr/>
          </p:nvSpPr>
          <p:spPr>
            <a:xfrm>
              <a:off x="1752425" y="1428450"/>
              <a:ext cx="50925" cy="50175"/>
            </a:xfrm>
            <a:custGeom>
              <a:rect b="b" l="l" r="r" t="t"/>
              <a:pathLst>
                <a:path extrusionOk="0" h="2007" w="2037">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1"/>
            <p:cNvSpPr/>
            <p:nvPr/>
          </p:nvSpPr>
          <p:spPr>
            <a:xfrm>
              <a:off x="1752425" y="1212000"/>
              <a:ext cx="50925" cy="50200"/>
            </a:xfrm>
            <a:custGeom>
              <a:rect b="b" l="l" r="r" t="t"/>
              <a:pathLst>
                <a:path extrusionOk="0" h="2008" w="2037">
                  <a:moveTo>
                    <a:pt x="1004" y="1"/>
                  </a:moveTo>
                  <a:cubicBezTo>
                    <a:pt x="459" y="1"/>
                    <a:pt x="1" y="431"/>
                    <a:pt x="1" y="1004"/>
                  </a:cubicBezTo>
                  <a:cubicBezTo>
                    <a:pt x="1" y="1549"/>
                    <a:pt x="459" y="2008"/>
                    <a:pt x="1004" y="2008"/>
                  </a:cubicBezTo>
                  <a:cubicBezTo>
                    <a:pt x="1577" y="2008"/>
                    <a:pt x="2036" y="1549"/>
                    <a:pt x="2036" y="1004"/>
                  </a:cubicBezTo>
                  <a:cubicBezTo>
                    <a:pt x="2036" y="431"/>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1"/>
            <p:cNvSpPr/>
            <p:nvPr/>
          </p:nvSpPr>
          <p:spPr>
            <a:xfrm>
              <a:off x="1680050" y="2943475"/>
              <a:ext cx="50900" cy="50900"/>
            </a:xfrm>
            <a:custGeom>
              <a:rect b="b" l="l" r="r" t="t"/>
              <a:pathLst>
                <a:path extrusionOk="0" h="2036" w="2036">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1"/>
            <p:cNvSpPr/>
            <p:nvPr/>
          </p:nvSpPr>
          <p:spPr>
            <a:xfrm>
              <a:off x="1680050" y="2871100"/>
              <a:ext cx="50900" cy="50900"/>
            </a:xfrm>
            <a:custGeom>
              <a:rect b="b" l="l" r="r" t="t"/>
              <a:pathLst>
                <a:path extrusionOk="0" h="2036" w="2036">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1"/>
            <p:cNvSpPr/>
            <p:nvPr/>
          </p:nvSpPr>
          <p:spPr>
            <a:xfrm>
              <a:off x="1680050" y="2583000"/>
              <a:ext cx="50900" cy="50175"/>
            </a:xfrm>
            <a:custGeom>
              <a:rect b="b" l="l" r="r" t="t"/>
              <a:pathLst>
                <a:path extrusionOk="0" h="2007" w="2036">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1"/>
            <p:cNvSpPr/>
            <p:nvPr/>
          </p:nvSpPr>
          <p:spPr>
            <a:xfrm>
              <a:off x="1680050" y="2510600"/>
              <a:ext cx="50900" cy="50200"/>
            </a:xfrm>
            <a:custGeom>
              <a:rect b="b" l="l" r="r" t="t"/>
              <a:pathLst>
                <a:path extrusionOk="0" h="2008" w="2036">
                  <a:moveTo>
                    <a:pt x="1032" y="1"/>
                  </a:moveTo>
                  <a:cubicBezTo>
                    <a:pt x="459" y="1"/>
                    <a:pt x="0" y="460"/>
                    <a:pt x="0" y="1004"/>
                  </a:cubicBezTo>
                  <a:cubicBezTo>
                    <a:pt x="0" y="1578"/>
                    <a:pt x="459" y="2008"/>
                    <a:pt x="1032" y="2008"/>
                  </a:cubicBezTo>
                  <a:cubicBezTo>
                    <a:pt x="1577" y="2008"/>
                    <a:pt x="2036" y="1578"/>
                    <a:pt x="2036" y="1004"/>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1"/>
            <p:cNvSpPr/>
            <p:nvPr/>
          </p:nvSpPr>
          <p:spPr>
            <a:xfrm>
              <a:off x="1680050" y="2438225"/>
              <a:ext cx="50900" cy="50900"/>
            </a:xfrm>
            <a:custGeom>
              <a:rect b="b" l="l" r="r" t="t"/>
              <a:pathLst>
                <a:path extrusionOk="0" h="2036" w="2036">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1"/>
            <p:cNvSpPr/>
            <p:nvPr/>
          </p:nvSpPr>
          <p:spPr>
            <a:xfrm>
              <a:off x="1680050" y="2366550"/>
              <a:ext cx="50900" cy="50200"/>
            </a:xfrm>
            <a:custGeom>
              <a:rect b="b" l="l" r="r" t="t"/>
              <a:pathLst>
                <a:path extrusionOk="0" h="2008" w="2036">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1"/>
            <p:cNvSpPr/>
            <p:nvPr/>
          </p:nvSpPr>
          <p:spPr>
            <a:xfrm>
              <a:off x="1680050" y="2294175"/>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1"/>
            <p:cNvSpPr/>
            <p:nvPr/>
          </p:nvSpPr>
          <p:spPr>
            <a:xfrm>
              <a:off x="1680050" y="2221800"/>
              <a:ext cx="50900" cy="50900"/>
            </a:xfrm>
            <a:custGeom>
              <a:rect b="b" l="l" r="r" t="t"/>
              <a:pathLst>
                <a:path extrusionOk="0" h="2036" w="2036">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1"/>
            <p:cNvSpPr/>
            <p:nvPr/>
          </p:nvSpPr>
          <p:spPr>
            <a:xfrm>
              <a:off x="1680050" y="2149400"/>
              <a:ext cx="50900" cy="50925"/>
            </a:xfrm>
            <a:custGeom>
              <a:rect b="b" l="l" r="r" t="t"/>
              <a:pathLst>
                <a:path extrusionOk="0" h="2037" w="2036">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1"/>
            <p:cNvSpPr/>
            <p:nvPr/>
          </p:nvSpPr>
          <p:spPr>
            <a:xfrm>
              <a:off x="1680050" y="2077750"/>
              <a:ext cx="50900" cy="50175"/>
            </a:xfrm>
            <a:custGeom>
              <a:rect b="b" l="l" r="r" t="t"/>
              <a:pathLst>
                <a:path extrusionOk="0" h="2007" w="2036">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1"/>
            <p:cNvSpPr/>
            <p:nvPr/>
          </p:nvSpPr>
          <p:spPr>
            <a:xfrm>
              <a:off x="1680050" y="2005350"/>
              <a:ext cx="50900" cy="50925"/>
            </a:xfrm>
            <a:custGeom>
              <a:rect b="b" l="l" r="r" t="t"/>
              <a:pathLst>
                <a:path extrusionOk="0" h="2037" w="2036">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1"/>
            <p:cNvSpPr/>
            <p:nvPr/>
          </p:nvSpPr>
          <p:spPr>
            <a:xfrm>
              <a:off x="1680050" y="1932975"/>
              <a:ext cx="50900" cy="50900"/>
            </a:xfrm>
            <a:custGeom>
              <a:rect b="b" l="l" r="r" t="t"/>
              <a:pathLst>
                <a:path extrusionOk="0" h="2036" w="2036">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1"/>
            <p:cNvSpPr/>
            <p:nvPr/>
          </p:nvSpPr>
          <p:spPr>
            <a:xfrm>
              <a:off x="1680050" y="1788925"/>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1"/>
            <p:cNvSpPr/>
            <p:nvPr/>
          </p:nvSpPr>
          <p:spPr>
            <a:xfrm>
              <a:off x="1680050" y="1716550"/>
              <a:ext cx="50900" cy="50900"/>
            </a:xfrm>
            <a:custGeom>
              <a:rect b="b" l="l" r="r" t="t"/>
              <a:pathLst>
                <a:path extrusionOk="0" h="2036" w="2036">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1"/>
            <p:cNvSpPr/>
            <p:nvPr/>
          </p:nvSpPr>
          <p:spPr>
            <a:xfrm>
              <a:off x="1680050" y="1644875"/>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1"/>
            <p:cNvSpPr/>
            <p:nvPr/>
          </p:nvSpPr>
          <p:spPr>
            <a:xfrm>
              <a:off x="1680050" y="1572500"/>
              <a:ext cx="50900" cy="50175"/>
            </a:xfrm>
            <a:custGeom>
              <a:rect b="b" l="l" r="r" t="t"/>
              <a:pathLst>
                <a:path extrusionOk="0" h="2007" w="2036">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1"/>
            <p:cNvSpPr/>
            <p:nvPr/>
          </p:nvSpPr>
          <p:spPr>
            <a:xfrm>
              <a:off x="1680050" y="1356050"/>
              <a:ext cx="50900" cy="50200"/>
            </a:xfrm>
            <a:custGeom>
              <a:rect b="b" l="l" r="r" t="t"/>
              <a:pathLst>
                <a:path extrusionOk="0" h="2008" w="2036">
                  <a:moveTo>
                    <a:pt x="1032" y="1"/>
                  </a:moveTo>
                  <a:cubicBezTo>
                    <a:pt x="459" y="1"/>
                    <a:pt x="0" y="460"/>
                    <a:pt x="0" y="1004"/>
                  </a:cubicBezTo>
                  <a:cubicBezTo>
                    <a:pt x="0" y="1578"/>
                    <a:pt x="459" y="2008"/>
                    <a:pt x="1032" y="2008"/>
                  </a:cubicBezTo>
                  <a:cubicBezTo>
                    <a:pt x="1577" y="2008"/>
                    <a:pt x="2036" y="1578"/>
                    <a:pt x="2036" y="1004"/>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1"/>
            <p:cNvSpPr/>
            <p:nvPr/>
          </p:nvSpPr>
          <p:spPr>
            <a:xfrm>
              <a:off x="1680050" y="1212000"/>
              <a:ext cx="50900" cy="50200"/>
            </a:xfrm>
            <a:custGeom>
              <a:rect b="b" l="l" r="r" t="t"/>
              <a:pathLst>
                <a:path extrusionOk="0" h="2008" w="2036">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1"/>
            <p:cNvSpPr/>
            <p:nvPr/>
          </p:nvSpPr>
          <p:spPr>
            <a:xfrm>
              <a:off x="1608375" y="2943475"/>
              <a:ext cx="50200" cy="50900"/>
            </a:xfrm>
            <a:custGeom>
              <a:rect b="b" l="l" r="r" t="t"/>
              <a:pathLst>
                <a:path extrusionOk="0" h="2036" w="2008">
                  <a:moveTo>
                    <a:pt x="1004" y="0"/>
                  </a:moveTo>
                  <a:cubicBezTo>
                    <a:pt x="431" y="0"/>
                    <a:pt x="1" y="459"/>
                    <a:pt x="1" y="1004"/>
                  </a:cubicBezTo>
                  <a:cubicBezTo>
                    <a:pt x="1" y="1577"/>
                    <a:pt x="431"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1"/>
            <p:cNvSpPr/>
            <p:nvPr/>
          </p:nvSpPr>
          <p:spPr>
            <a:xfrm>
              <a:off x="1608375" y="2871100"/>
              <a:ext cx="50200" cy="50900"/>
            </a:xfrm>
            <a:custGeom>
              <a:rect b="b" l="l" r="r" t="t"/>
              <a:pathLst>
                <a:path extrusionOk="0" h="2036" w="2008">
                  <a:moveTo>
                    <a:pt x="1004" y="0"/>
                  </a:moveTo>
                  <a:cubicBezTo>
                    <a:pt x="431" y="0"/>
                    <a:pt x="1" y="459"/>
                    <a:pt x="1" y="1032"/>
                  </a:cubicBezTo>
                  <a:cubicBezTo>
                    <a:pt x="1" y="1577"/>
                    <a:pt x="431"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1"/>
            <p:cNvSpPr/>
            <p:nvPr/>
          </p:nvSpPr>
          <p:spPr>
            <a:xfrm>
              <a:off x="1608375" y="2583000"/>
              <a:ext cx="50200" cy="50175"/>
            </a:xfrm>
            <a:custGeom>
              <a:rect b="b" l="l" r="r" t="t"/>
              <a:pathLst>
                <a:path extrusionOk="0" h="2007" w="2008">
                  <a:moveTo>
                    <a:pt x="1004" y="0"/>
                  </a:moveTo>
                  <a:cubicBezTo>
                    <a:pt x="431" y="0"/>
                    <a:pt x="1" y="459"/>
                    <a:pt x="1" y="1004"/>
                  </a:cubicBezTo>
                  <a:cubicBezTo>
                    <a:pt x="1" y="1548"/>
                    <a:pt x="431"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1"/>
            <p:cNvSpPr/>
            <p:nvPr/>
          </p:nvSpPr>
          <p:spPr>
            <a:xfrm>
              <a:off x="1608375" y="2510600"/>
              <a:ext cx="50200" cy="50200"/>
            </a:xfrm>
            <a:custGeom>
              <a:rect b="b" l="l" r="r" t="t"/>
              <a:pathLst>
                <a:path extrusionOk="0" h="2008" w="2008">
                  <a:moveTo>
                    <a:pt x="1004" y="1"/>
                  </a:moveTo>
                  <a:cubicBezTo>
                    <a:pt x="431" y="1"/>
                    <a:pt x="1" y="460"/>
                    <a:pt x="1" y="1004"/>
                  </a:cubicBezTo>
                  <a:cubicBezTo>
                    <a:pt x="1" y="1578"/>
                    <a:pt x="431" y="2008"/>
                    <a:pt x="1004" y="2008"/>
                  </a:cubicBezTo>
                  <a:cubicBezTo>
                    <a:pt x="1549" y="2008"/>
                    <a:pt x="2007" y="1578"/>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1"/>
            <p:cNvSpPr/>
            <p:nvPr/>
          </p:nvSpPr>
          <p:spPr>
            <a:xfrm>
              <a:off x="1608375" y="2438225"/>
              <a:ext cx="50200" cy="50900"/>
            </a:xfrm>
            <a:custGeom>
              <a:rect b="b" l="l" r="r" t="t"/>
              <a:pathLst>
                <a:path extrusionOk="0" h="2036" w="2008">
                  <a:moveTo>
                    <a:pt x="1004" y="1"/>
                  </a:moveTo>
                  <a:cubicBezTo>
                    <a:pt x="431" y="1"/>
                    <a:pt x="1" y="459"/>
                    <a:pt x="1" y="1033"/>
                  </a:cubicBezTo>
                  <a:cubicBezTo>
                    <a:pt x="1" y="1577"/>
                    <a:pt x="431"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1"/>
            <p:cNvSpPr/>
            <p:nvPr/>
          </p:nvSpPr>
          <p:spPr>
            <a:xfrm>
              <a:off x="1608375" y="2366550"/>
              <a:ext cx="50200" cy="50200"/>
            </a:xfrm>
            <a:custGeom>
              <a:rect b="b" l="l" r="r" t="t"/>
              <a:pathLst>
                <a:path extrusionOk="0" h="2008" w="2008">
                  <a:moveTo>
                    <a:pt x="1004" y="1"/>
                  </a:moveTo>
                  <a:cubicBezTo>
                    <a:pt x="431" y="1"/>
                    <a:pt x="1" y="431"/>
                    <a:pt x="1" y="1004"/>
                  </a:cubicBezTo>
                  <a:cubicBezTo>
                    <a:pt x="1" y="1549"/>
                    <a:pt x="431" y="2008"/>
                    <a:pt x="1004" y="2008"/>
                  </a:cubicBezTo>
                  <a:cubicBezTo>
                    <a:pt x="1549" y="2008"/>
                    <a:pt x="2007" y="1549"/>
                    <a:pt x="2007" y="1004"/>
                  </a:cubicBezTo>
                  <a:cubicBezTo>
                    <a:pt x="2007" y="431"/>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1"/>
            <p:cNvSpPr/>
            <p:nvPr/>
          </p:nvSpPr>
          <p:spPr>
            <a:xfrm>
              <a:off x="1608375" y="2294175"/>
              <a:ext cx="50200" cy="50200"/>
            </a:xfrm>
            <a:custGeom>
              <a:rect b="b" l="l" r="r" t="t"/>
              <a:pathLst>
                <a:path extrusionOk="0" h="2008" w="2008">
                  <a:moveTo>
                    <a:pt x="1004" y="1"/>
                  </a:moveTo>
                  <a:cubicBezTo>
                    <a:pt x="431" y="1"/>
                    <a:pt x="1" y="459"/>
                    <a:pt x="1" y="1004"/>
                  </a:cubicBezTo>
                  <a:cubicBezTo>
                    <a:pt x="1" y="1577"/>
                    <a:pt x="431"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1"/>
            <p:cNvSpPr/>
            <p:nvPr/>
          </p:nvSpPr>
          <p:spPr>
            <a:xfrm>
              <a:off x="1608375" y="2221800"/>
              <a:ext cx="50200" cy="50900"/>
            </a:xfrm>
            <a:custGeom>
              <a:rect b="b" l="l" r="r" t="t"/>
              <a:pathLst>
                <a:path extrusionOk="0" h="2036" w="2008">
                  <a:moveTo>
                    <a:pt x="1004" y="0"/>
                  </a:moveTo>
                  <a:cubicBezTo>
                    <a:pt x="431" y="0"/>
                    <a:pt x="1" y="459"/>
                    <a:pt x="1" y="1004"/>
                  </a:cubicBezTo>
                  <a:cubicBezTo>
                    <a:pt x="1" y="1577"/>
                    <a:pt x="431"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1"/>
            <p:cNvSpPr/>
            <p:nvPr/>
          </p:nvSpPr>
          <p:spPr>
            <a:xfrm>
              <a:off x="1608375" y="2149400"/>
              <a:ext cx="50200" cy="50925"/>
            </a:xfrm>
            <a:custGeom>
              <a:rect b="b" l="l" r="r" t="t"/>
              <a:pathLst>
                <a:path extrusionOk="0" h="2037" w="2008">
                  <a:moveTo>
                    <a:pt x="1004" y="1"/>
                  </a:moveTo>
                  <a:cubicBezTo>
                    <a:pt x="431" y="1"/>
                    <a:pt x="1" y="460"/>
                    <a:pt x="1" y="1033"/>
                  </a:cubicBezTo>
                  <a:cubicBezTo>
                    <a:pt x="1" y="1578"/>
                    <a:pt x="431"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1"/>
            <p:cNvSpPr/>
            <p:nvPr/>
          </p:nvSpPr>
          <p:spPr>
            <a:xfrm>
              <a:off x="1608375" y="2077750"/>
              <a:ext cx="50200" cy="50175"/>
            </a:xfrm>
            <a:custGeom>
              <a:rect b="b" l="l" r="r" t="t"/>
              <a:pathLst>
                <a:path extrusionOk="0" h="2007" w="2008">
                  <a:moveTo>
                    <a:pt x="1004" y="0"/>
                  </a:moveTo>
                  <a:cubicBezTo>
                    <a:pt x="431" y="0"/>
                    <a:pt x="1" y="459"/>
                    <a:pt x="1" y="1004"/>
                  </a:cubicBezTo>
                  <a:cubicBezTo>
                    <a:pt x="1" y="1548"/>
                    <a:pt x="431"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1"/>
            <p:cNvSpPr/>
            <p:nvPr/>
          </p:nvSpPr>
          <p:spPr>
            <a:xfrm>
              <a:off x="1608375" y="2005350"/>
              <a:ext cx="50200" cy="50925"/>
            </a:xfrm>
            <a:custGeom>
              <a:rect b="b" l="l" r="r" t="t"/>
              <a:pathLst>
                <a:path extrusionOk="0" h="2037" w="2008">
                  <a:moveTo>
                    <a:pt x="1004" y="1"/>
                  </a:moveTo>
                  <a:cubicBezTo>
                    <a:pt x="431" y="1"/>
                    <a:pt x="1" y="460"/>
                    <a:pt x="1" y="1004"/>
                  </a:cubicBezTo>
                  <a:cubicBezTo>
                    <a:pt x="1" y="1578"/>
                    <a:pt x="431"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1"/>
            <p:cNvSpPr/>
            <p:nvPr/>
          </p:nvSpPr>
          <p:spPr>
            <a:xfrm>
              <a:off x="1608375" y="1932975"/>
              <a:ext cx="50200" cy="50900"/>
            </a:xfrm>
            <a:custGeom>
              <a:rect b="b" l="l" r="r" t="t"/>
              <a:pathLst>
                <a:path extrusionOk="0" h="2036" w="2008">
                  <a:moveTo>
                    <a:pt x="1004" y="1"/>
                  </a:moveTo>
                  <a:cubicBezTo>
                    <a:pt x="431" y="1"/>
                    <a:pt x="1" y="459"/>
                    <a:pt x="1" y="1033"/>
                  </a:cubicBezTo>
                  <a:cubicBezTo>
                    <a:pt x="1" y="1577"/>
                    <a:pt x="431"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1"/>
            <p:cNvSpPr/>
            <p:nvPr/>
          </p:nvSpPr>
          <p:spPr>
            <a:xfrm>
              <a:off x="1608375" y="1861300"/>
              <a:ext cx="50200" cy="50200"/>
            </a:xfrm>
            <a:custGeom>
              <a:rect b="b" l="l" r="r" t="t"/>
              <a:pathLst>
                <a:path extrusionOk="0" h="2008" w="2008">
                  <a:moveTo>
                    <a:pt x="1004" y="1"/>
                  </a:moveTo>
                  <a:cubicBezTo>
                    <a:pt x="431" y="1"/>
                    <a:pt x="1" y="460"/>
                    <a:pt x="1" y="1004"/>
                  </a:cubicBezTo>
                  <a:cubicBezTo>
                    <a:pt x="1" y="1549"/>
                    <a:pt x="431"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1"/>
            <p:cNvSpPr/>
            <p:nvPr/>
          </p:nvSpPr>
          <p:spPr>
            <a:xfrm>
              <a:off x="1608375" y="1788925"/>
              <a:ext cx="50200" cy="50200"/>
            </a:xfrm>
            <a:custGeom>
              <a:rect b="b" l="l" r="r" t="t"/>
              <a:pathLst>
                <a:path extrusionOk="0" h="2008" w="2008">
                  <a:moveTo>
                    <a:pt x="1004" y="1"/>
                  </a:moveTo>
                  <a:cubicBezTo>
                    <a:pt x="431" y="1"/>
                    <a:pt x="1" y="459"/>
                    <a:pt x="1" y="1004"/>
                  </a:cubicBezTo>
                  <a:cubicBezTo>
                    <a:pt x="1" y="1577"/>
                    <a:pt x="431"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1"/>
            <p:cNvSpPr/>
            <p:nvPr/>
          </p:nvSpPr>
          <p:spPr>
            <a:xfrm>
              <a:off x="1608375" y="1716550"/>
              <a:ext cx="50200" cy="50900"/>
            </a:xfrm>
            <a:custGeom>
              <a:rect b="b" l="l" r="r" t="t"/>
              <a:pathLst>
                <a:path extrusionOk="0" h="2036" w="2008">
                  <a:moveTo>
                    <a:pt x="1004" y="0"/>
                  </a:moveTo>
                  <a:cubicBezTo>
                    <a:pt x="431" y="0"/>
                    <a:pt x="1" y="459"/>
                    <a:pt x="1" y="1032"/>
                  </a:cubicBezTo>
                  <a:cubicBezTo>
                    <a:pt x="1" y="1577"/>
                    <a:pt x="431"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1"/>
            <p:cNvSpPr/>
            <p:nvPr/>
          </p:nvSpPr>
          <p:spPr>
            <a:xfrm>
              <a:off x="1608375" y="1428450"/>
              <a:ext cx="50200" cy="50175"/>
            </a:xfrm>
            <a:custGeom>
              <a:rect b="b" l="l" r="r" t="t"/>
              <a:pathLst>
                <a:path extrusionOk="0" h="2007" w="2008">
                  <a:moveTo>
                    <a:pt x="1004" y="0"/>
                  </a:moveTo>
                  <a:cubicBezTo>
                    <a:pt x="431" y="0"/>
                    <a:pt x="1" y="459"/>
                    <a:pt x="1" y="1004"/>
                  </a:cubicBezTo>
                  <a:cubicBezTo>
                    <a:pt x="1" y="1548"/>
                    <a:pt x="431"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1"/>
            <p:cNvSpPr/>
            <p:nvPr/>
          </p:nvSpPr>
          <p:spPr>
            <a:xfrm>
              <a:off x="1536000" y="2871100"/>
              <a:ext cx="50200" cy="50900"/>
            </a:xfrm>
            <a:custGeom>
              <a:rect b="b" l="l" r="r" t="t"/>
              <a:pathLst>
                <a:path extrusionOk="0" h="2036" w="2008">
                  <a:moveTo>
                    <a:pt x="1004" y="0"/>
                  </a:moveTo>
                  <a:cubicBezTo>
                    <a:pt x="459" y="0"/>
                    <a:pt x="0" y="459"/>
                    <a:pt x="0" y="1032"/>
                  </a:cubicBezTo>
                  <a:cubicBezTo>
                    <a:pt x="0" y="1577"/>
                    <a:pt x="459" y="2035"/>
                    <a:pt x="1004" y="2035"/>
                  </a:cubicBezTo>
                  <a:cubicBezTo>
                    <a:pt x="1577" y="2035"/>
                    <a:pt x="2007" y="1577"/>
                    <a:pt x="2007" y="1032"/>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1"/>
            <p:cNvSpPr/>
            <p:nvPr/>
          </p:nvSpPr>
          <p:spPr>
            <a:xfrm>
              <a:off x="1536000" y="2799425"/>
              <a:ext cx="50200" cy="50200"/>
            </a:xfrm>
            <a:custGeom>
              <a:rect b="b" l="l" r="r" t="t"/>
              <a:pathLst>
                <a:path extrusionOk="0" h="2008" w="2008">
                  <a:moveTo>
                    <a:pt x="1004" y="1"/>
                  </a:moveTo>
                  <a:cubicBezTo>
                    <a:pt x="459" y="1"/>
                    <a:pt x="0" y="459"/>
                    <a:pt x="0" y="1004"/>
                  </a:cubicBezTo>
                  <a:cubicBezTo>
                    <a:pt x="0"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1"/>
            <p:cNvSpPr/>
            <p:nvPr/>
          </p:nvSpPr>
          <p:spPr>
            <a:xfrm>
              <a:off x="1536000" y="2727050"/>
              <a:ext cx="50200" cy="50175"/>
            </a:xfrm>
            <a:custGeom>
              <a:rect b="b" l="l" r="r" t="t"/>
              <a:pathLst>
                <a:path extrusionOk="0" h="2007" w="2008">
                  <a:moveTo>
                    <a:pt x="1004" y="0"/>
                  </a:moveTo>
                  <a:cubicBezTo>
                    <a:pt x="459" y="0"/>
                    <a:pt x="0" y="459"/>
                    <a:pt x="0" y="1004"/>
                  </a:cubicBezTo>
                  <a:cubicBezTo>
                    <a:pt x="0"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1"/>
            <p:cNvSpPr/>
            <p:nvPr/>
          </p:nvSpPr>
          <p:spPr>
            <a:xfrm>
              <a:off x="1536000" y="2654650"/>
              <a:ext cx="50200" cy="50925"/>
            </a:xfrm>
            <a:custGeom>
              <a:rect b="b" l="l" r="r" t="t"/>
              <a:pathLst>
                <a:path extrusionOk="0" h="2037" w="2008">
                  <a:moveTo>
                    <a:pt x="1004" y="1"/>
                  </a:moveTo>
                  <a:cubicBezTo>
                    <a:pt x="459" y="1"/>
                    <a:pt x="0" y="460"/>
                    <a:pt x="0" y="1033"/>
                  </a:cubicBezTo>
                  <a:cubicBezTo>
                    <a:pt x="0"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1"/>
            <p:cNvSpPr/>
            <p:nvPr/>
          </p:nvSpPr>
          <p:spPr>
            <a:xfrm>
              <a:off x="1536000" y="2583000"/>
              <a:ext cx="50200" cy="50175"/>
            </a:xfrm>
            <a:custGeom>
              <a:rect b="b" l="l" r="r" t="t"/>
              <a:pathLst>
                <a:path extrusionOk="0" h="2007" w="2008">
                  <a:moveTo>
                    <a:pt x="1004" y="0"/>
                  </a:moveTo>
                  <a:cubicBezTo>
                    <a:pt x="459" y="0"/>
                    <a:pt x="0" y="459"/>
                    <a:pt x="0" y="1004"/>
                  </a:cubicBezTo>
                  <a:cubicBezTo>
                    <a:pt x="0"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1"/>
            <p:cNvSpPr/>
            <p:nvPr/>
          </p:nvSpPr>
          <p:spPr>
            <a:xfrm>
              <a:off x="1536000" y="2510600"/>
              <a:ext cx="50200" cy="50200"/>
            </a:xfrm>
            <a:custGeom>
              <a:rect b="b" l="l" r="r" t="t"/>
              <a:pathLst>
                <a:path extrusionOk="0" h="2008" w="2008">
                  <a:moveTo>
                    <a:pt x="1004" y="1"/>
                  </a:moveTo>
                  <a:cubicBezTo>
                    <a:pt x="459" y="1"/>
                    <a:pt x="0" y="460"/>
                    <a:pt x="0" y="1004"/>
                  </a:cubicBezTo>
                  <a:cubicBezTo>
                    <a:pt x="0" y="1578"/>
                    <a:pt x="459" y="2008"/>
                    <a:pt x="1004" y="2008"/>
                  </a:cubicBezTo>
                  <a:cubicBezTo>
                    <a:pt x="1577" y="2008"/>
                    <a:pt x="2007" y="1578"/>
                    <a:pt x="2007" y="1004"/>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1"/>
            <p:cNvSpPr/>
            <p:nvPr/>
          </p:nvSpPr>
          <p:spPr>
            <a:xfrm>
              <a:off x="1536000" y="2438225"/>
              <a:ext cx="50200" cy="50900"/>
            </a:xfrm>
            <a:custGeom>
              <a:rect b="b" l="l" r="r" t="t"/>
              <a:pathLst>
                <a:path extrusionOk="0" h="2036" w="2008">
                  <a:moveTo>
                    <a:pt x="1004" y="1"/>
                  </a:moveTo>
                  <a:cubicBezTo>
                    <a:pt x="459" y="1"/>
                    <a:pt x="0" y="459"/>
                    <a:pt x="0" y="1033"/>
                  </a:cubicBezTo>
                  <a:cubicBezTo>
                    <a:pt x="0"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1"/>
            <p:cNvSpPr/>
            <p:nvPr/>
          </p:nvSpPr>
          <p:spPr>
            <a:xfrm>
              <a:off x="1536000" y="2366550"/>
              <a:ext cx="50200" cy="50200"/>
            </a:xfrm>
            <a:custGeom>
              <a:rect b="b" l="l" r="r" t="t"/>
              <a:pathLst>
                <a:path extrusionOk="0" h="2008" w="2008">
                  <a:moveTo>
                    <a:pt x="1004" y="1"/>
                  </a:moveTo>
                  <a:cubicBezTo>
                    <a:pt x="459" y="1"/>
                    <a:pt x="0" y="431"/>
                    <a:pt x="0" y="1004"/>
                  </a:cubicBezTo>
                  <a:cubicBezTo>
                    <a:pt x="0" y="1549"/>
                    <a:pt x="459" y="2008"/>
                    <a:pt x="1004" y="2008"/>
                  </a:cubicBezTo>
                  <a:cubicBezTo>
                    <a:pt x="1577" y="2008"/>
                    <a:pt x="2007" y="1549"/>
                    <a:pt x="2007" y="1004"/>
                  </a:cubicBezTo>
                  <a:cubicBezTo>
                    <a:pt x="2007" y="431"/>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1"/>
            <p:cNvSpPr/>
            <p:nvPr/>
          </p:nvSpPr>
          <p:spPr>
            <a:xfrm>
              <a:off x="1536000" y="2294175"/>
              <a:ext cx="50200" cy="50200"/>
            </a:xfrm>
            <a:custGeom>
              <a:rect b="b" l="l" r="r" t="t"/>
              <a:pathLst>
                <a:path extrusionOk="0" h="2008" w="2008">
                  <a:moveTo>
                    <a:pt x="1004" y="1"/>
                  </a:moveTo>
                  <a:cubicBezTo>
                    <a:pt x="459" y="1"/>
                    <a:pt x="0" y="459"/>
                    <a:pt x="0" y="1004"/>
                  </a:cubicBezTo>
                  <a:cubicBezTo>
                    <a:pt x="0" y="1577"/>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1"/>
            <p:cNvSpPr/>
            <p:nvPr/>
          </p:nvSpPr>
          <p:spPr>
            <a:xfrm>
              <a:off x="1536000" y="2221800"/>
              <a:ext cx="50200" cy="50900"/>
            </a:xfrm>
            <a:custGeom>
              <a:rect b="b" l="l" r="r" t="t"/>
              <a:pathLst>
                <a:path extrusionOk="0" h="2036" w="2008">
                  <a:moveTo>
                    <a:pt x="1004" y="0"/>
                  </a:moveTo>
                  <a:cubicBezTo>
                    <a:pt x="459" y="0"/>
                    <a:pt x="0" y="459"/>
                    <a:pt x="0" y="1004"/>
                  </a:cubicBezTo>
                  <a:cubicBezTo>
                    <a:pt x="0"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1"/>
            <p:cNvSpPr/>
            <p:nvPr/>
          </p:nvSpPr>
          <p:spPr>
            <a:xfrm>
              <a:off x="1536000" y="2149400"/>
              <a:ext cx="50200" cy="50925"/>
            </a:xfrm>
            <a:custGeom>
              <a:rect b="b" l="l" r="r" t="t"/>
              <a:pathLst>
                <a:path extrusionOk="0" h="2037" w="2008">
                  <a:moveTo>
                    <a:pt x="1004" y="1"/>
                  </a:moveTo>
                  <a:cubicBezTo>
                    <a:pt x="459" y="1"/>
                    <a:pt x="0" y="460"/>
                    <a:pt x="0" y="1033"/>
                  </a:cubicBezTo>
                  <a:cubicBezTo>
                    <a:pt x="0"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1"/>
            <p:cNvSpPr/>
            <p:nvPr/>
          </p:nvSpPr>
          <p:spPr>
            <a:xfrm>
              <a:off x="1536000" y="2077750"/>
              <a:ext cx="50200" cy="50175"/>
            </a:xfrm>
            <a:custGeom>
              <a:rect b="b" l="l" r="r" t="t"/>
              <a:pathLst>
                <a:path extrusionOk="0" h="2007" w="2008">
                  <a:moveTo>
                    <a:pt x="1004" y="0"/>
                  </a:moveTo>
                  <a:cubicBezTo>
                    <a:pt x="459" y="0"/>
                    <a:pt x="0" y="459"/>
                    <a:pt x="0" y="1004"/>
                  </a:cubicBezTo>
                  <a:cubicBezTo>
                    <a:pt x="0"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1"/>
            <p:cNvSpPr/>
            <p:nvPr/>
          </p:nvSpPr>
          <p:spPr>
            <a:xfrm>
              <a:off x="1536000" y="2005350"/>
              <a:ext cx="50200" cy="50925"/>
            </a:xfrm>
            <a:custGeom>
              <a:rect b="b" l="l" r="r" t="t"/>
              <a:pathLst>
                <a:path extrusionOk="0" h="2037" w="2008">
                  <a:moveTo>
                    <a:pt x="1004" y="1"/>
                  </a:moveTo>
                  <a:cubicBezTo>
                    <a:pt x="459" y="1"/>
                    <a:pt x="0" y="460"/>
                    <a:pt x="0" y="1004"/>
                  </a:cubicBezTo>
                  <a:cubicBezTo>
                    <a:pt x="0" y="1578"/>
                    <a:pt x="459" y="2036"/>
                    <a:pt x="1004" y="2036"/>
                  </a:cubicBezTo>
                  <a:cubicBezTo>
                    <a:pt x="1577" y="2036"/>
                    <a:pt x="2007" y="1578"/>
                    <a:pt x="2007" y="1004"/>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1"/>
            <p:cNvSpPr/>
            <p:nvPr/>
          </p:nvSpPr>
          <p:spPr>
            <a:xfrm>
              <a:off x="1536000" y="1932975"/>
              <a:ext cx="50200" cy="50900"/>
            </a:xfrm>
            <a:custGeom>
              <a:rect b="b" l="l" r="r" t="t"/>
              <a:pathLst>
                <a:path extrusionOk="0" h="2036" w="2008">
                  <a:moveTo>
                    <a:pt x="1004" y="1"/>
                  </a:moveTo>
                  <a:cubicBezTo>
                    <a:pt x="459" y="1"/>
                    <a:pt x="0" y="459"/>
                    <a:pt x="0" y="1033"/>
                  </a:cubicBezTo>
                  <a:cubicBezTo>
                    <a:pt x="0"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1"/>
            <p:cNvSpPr/>
            <p:nvPr/>
          </p:nvSpPr>
          <p:spPr>
            <a:xfrm>
              <a:off x="1536000" y="1861300"/>
              <a:ext cx="50200" cy="50200"/>
            </a:xfrm>
            <a:custGeom>
              <a:rect b="b" l="l" r="r" t="t"/>
              <a:pathLst>
                <a:path extrusionOk="0" h="2008" w="2008">
                  <a:moveTo>
                    <a:pt x="1004" y="1"/>
                  </a:moveTo>
                  <a:cubicBezTo>
                    <a:pt x="459" y="1"/>
                    <a:pt x="0" y="460"/>
                    <a:pt x="0" y="1004"/>
                  </a:cubicBezTo>
                  <a:cubicBezTo>
                    <a:pt x="0"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1"/>
            <p:cNvSpPr/>
            <p:nvPr/>
          </p:nvSpPr>
          <p:spPr>
            <a:xfrm>
              <a:off x="1536000" y="1788925"/>
              <a:ext cx="50200" cy="50200"/>
            </a:xfrm>
            <a:custGeom>
              <a:rect b="b" l="l" r="r" t="t"/>
              <a:pathLst>
                <a:path extrusionOk="0" h="2008" w="2008">
                  <a:moveTo>
                    <a:pt x="1004" y="1"/>
                  </a:moveTo>
                  <a:cubicBezTo>
                    <a:pt x="459" y="1"/>
                    <a:pt x="0" y="459"/>
                    <a:pt x="0" y="1004"/>
                  </a:cubicBezTo>
                  <a:cubicBezTo>
                    <a:pt x="0"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1"/>
            <p:cNvSpPr/>
            <p:nvPr/>
          </p:nvSpPr>
          <p:spPr>
            <a:xfrm>
              <a:off x="1536000" y="1716550"/>
              <a:ext cx="50200" cy="50900"/>
            </a:xfrm>
            <a:custGeom>
              <a:rect b="b" l="l" r="r" t="t"/>
              <a:pathLst>
                <a:path extrusionOk="0" h="2036" w="2008">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1"/>
            <p:cNvSpPr/>
            <p:nvPr/>
          </p:nvSpPr>
          <p:spPr>
            <a:xfrm>
              <a:off x="1536000" y="1644875"/>
              <a:ext cx="50200" cy="50200"/>
            </a:xfrm>
            <a:custGeom>
              <a:rect b="b" l="l" r="r" t="t"/>
              <a:pathLst>
                <a:path extrusionOk="0" h="2008" w="2008">
                  <a:moveTo>
                    <a:pt x="1004" y="1"/>
                  </a:moveTo>
                  <a:cubicBezTo>
                    <a:pt x="459" y="1"/>
                    <a:pt x="0" y="459"/>
                    <a:pt x="0" y="1004"/>
                  </a:cubicBezTo>
                  <a:cubicBezTo>
                    <a:pt x="0"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1"/>
            <p:cNvSpPr/>
            <p:nvPr/>
          </p:nvSpPr>
          <p:spPr>
            <a:xfrm>
              <a:off x="1536000" y="1356050"/>
              <a:ext cx="50200" cy="50925"/>
            </a:xfrm>
            <a:custGeom>
              <a:rect b="b" l="l" r="r" t="t"/>
              <a:pathLst>
                <a:path extrusionOk="0" h="2037" w="2008">
                  <a:moveTo>
                    <a:pt x="1004" y="1"/>
                  </a:moveTo>
                  <a:cubicBezTo>
                    <a:pt x="459" y="1"/>
                    <a:pt x="0" y="460"/>
                    <a:pt x="0" y="1004"/>
                  </a:cubicBezTo>
                  <a:cubicBezTo>
                    <a:pt x="0" y="1578"/>
                    <a:pt x="459" y="2036"/>
                    <a:pt x="1004" y="2036"/>
                  </a:cubicBezTo>
                  <a:cubicBezTo>
                    <a:pt x="1577" y="2036"/>
                    <a:pt x="2007" y="1578"/>
                    <a:pt x="2007" y="1004"/>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1"/>
            <p:cNvSpPr/>
            <p:nvPr/>
          </p:nvSpPr>
          <p:spPr>
            <a:xfrm>
              <a:off x="1463625" y="2799425"/>
              <a:ext cx="50900" cy="50200"/>
            </a:xfrm>
            <a:custGeom>
              <a:rect b="b" l="l" r="r" t="t"/>
              <a:pathLst>
                <a:path extrusionOk="0" h="2008" w="2036">
                  <a:moveTo>
                    <a:pt x="1003" y="1"/>
                  </a:moveTo>
                  <a:cubicBezTo>
                    <a:pt x="459" y="1"/>
                    <a:pt x="0" y="459"/>
                    <a:pt x="0" y="1004"/>
                  </a:cubicBezTo>
                  <a:cubicBezTo>
                    <a:pt x="0" y="1549"/>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1"/>
            <p:cNvSpPr/>
            <p:nvPr/>
          </p:nvSpPr>
          <p:spPr>
            <a:xfrm>
              <a:off x="1463625" y="2727050"/>
              <a:ext cx="50900" cy="50175"/>
            </a:xfrm>
            <a:custGeom>
              <a:rect b="b" l="l" r="r" t="t"/>
              <a:pathLst>
                <a:path extrusionOk="0" h="2007" w="2036">
                  <a:moveTo>
                    <a:pt x="1003" y="0"/>
                  </a:moveTo>
                  <a:cubicBezTo>
                    <a:pt x="459" y="0"/>
                    <a:pt x="0" y="459"/>
                    <a:pt x="0" y="1004"/>
                  </a:cubicBezTo>
                  <a:cubicBezTo>
                    <a:pt x="0" y="1577"/>
                    <a:pt x="459" y="2007"/>
                    <a:pt x="1003" y="2007"/>
                  </a:cubicBezTo>
                  <a:cubicBezTo>
                    <a:pt x="1577" y="2007"/>
                    <a:pt x="2035" y="1577"/>
                    <a:pt x="2035" y="1004"/>
                  </a:cubicBezTo>
                  <a:cubicBezTo>
                    <a:pt x="2035"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1"/>
            <p:cNvSpPr/>
            <p:nvPr/>
          </p:nvSpPr>
          <p:spPr>
            <a:xfrm>
              <a:off x="1463625" y="2654650"/>
              <a:ext cx="50900" cy="50925"/>
            </a:xfrm>
            <a:custGeom>
              <a:rect b="b" l="l" r="r" t="t"/>
              <a:pathLst>
                <a:path extrusionOk="0" h="2037" w="2036">
                  <a:moveTo>
                    <a:pt x="1003" y="1"/>
                  </a:moveTo>
                  <a:cubicBezTo>
                    <a:pt x="459" y="1"/>
                    <a:pt x="0" y="460"/>
                    <a:pt x="0" y="1033"/>
                  </a:cubicBezTo>
                  <a:cubicBezTo>
                    <a:pt x="0" y="1578"/>
                    <a:pt x="459" y="2036"/>
                    <a:pt x="1003" y="2036"/>
                  </a:cubicBezTo>
                  <a:cubicBezTo>
                    <a:pt x="1577" y="2036"/>
                    <a:pt x="2035" y="1578"/>
                    <a:pt x="2035" y="1033"/>
                  </a:cubicBezTo>
                  <a:cubicBezTo>
                    <a:pt x="2035"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1"/>
            <p:cNvSpPr/>
            <p:nvPr/>
          </p:nvSpPr>
          <p:spPr>
            <a:xfrm>
              <a:off x="1463625" y="2583000"/>
              <a:ext cx="50900" cy="50175"/>
            </a:xfrm>
            <a:custGeom>
              <a:rect b="b" l="l" r="r" t="t"/>
              <a:pathLst>
                <a:path extrusionOk="0" h="2007" w="2036">
                  <a:moveTo>
                    <a:pt x="1003" y="0"/>
                  </a:moveTo>
                  <a:cubicBezTo>
                    <a:pt x="459" y="0"/>
                    <a:pt x="0" y="459"/>
                    <a:pt x="0" y="1004"/>
                  </a:cubicBezTo>
                  <a:cubicBezTo>
                    <a:pt x="0" y="1548"/>
                    <a:pt x="459" y="2007"/>
                    <a:pt x="1003" y="2007"/>
                  </a:cubicBezTo>
                  <a:cubicBezTo>
                    <a:pt x="1577" y="2007"/>
                    <a:pt x="2035" y="1548"/>
                    <a:pt x="2035" y="1004"/>
                  </a:cubicBezTo>
                  <a:cubicBezTo>
                    <a:pt x="2035"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1"/>
            <p:cNvSpPr/>
            <p:nvPr/>
          </p:nvSpPr>
          <p:spPr>
            <a:xfrm>
              <a:off x="1463625" y="2510600"/>
              <a:ext cx="50900" cy="50200"/>
            </a:xfrm>
            <a:custGeom>
              <a:rect b="b" l="l" r="r" t="t"/>
              <a:pathLst>
                <a:path extrusionOk="0" h="2008" w="2036">
                  <a:moveTo>
                    <a:pt x="1003" y="1"/>
                  </a:moveTo>
                  <a:cubicBezTo>
                    <a:pt x="459" y="1"/>
                    <a:pt x="0" y="460"/>
                    <a:pt x="0" y="1004"/>
                  </a:cubicBezTo>
                  <a:cubicBezTo>
                    <a:pt x="0" y="1578"/>
                    <a:pt x="459" y="2008"/>
                    <a:pt x="1003" y="2008"/>
                  </a:cubicBezTo>
                  <a:cubicBezTo>
                    <a:pt x="1577" y="2008"/>
                    <a:pt x="2035" y="1578"/>
                    <a:pt x="2035" y="1004"/>
                  </a:cubicBezTo>
                  <a:cubicBezTo>
                    <a:pt x="2035"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1"/>
            <p:cNvSpPr/>
            <p:nvPr/>
          </p:nvSpPr>
          <p:spPr>
            <a:xfrm>
              <a:off x="1463625" y="2438225"/>
              <a:ext cx="50900" cy="50900"/>
            </a:xfrm>
            <a:custGeom>
              <a:rect b="b" l="l" r="r" t="t"/>
              <a:pathLst>
                <a:path extrusionOk="0" h="2036" w="2036">
                  <a:moveTo>
                    <a:pt x="1003" y="1"/>
                  </a:moveTo>
                  <a:cubicBezTo>
                    <a:pt x="459" y="1"/>
                    <a:pt x="0" y="459"/>
                    <a:pt x="0" y="1033"/>
                  </a:cubicBezTo>
                  <a:cubicBezTo>
                    <a:pt x="0" y="1577"/>
                    <a:pt x="459" y="2036"/>
                    <a:pt x="1003" y="2036"/>
                  </a:cubicBezTo>
                  <a:cubicBezTo>
                    <a:pt x="1577" y="2036"/>
                    <a:pt x="2035" y="1577"/>
                    <a:pt x="2035" y="1033"/>
                  </a:cubicBezTo>
                  <a:cubicBezTo>
                    <a:pt x="2035"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1"/>
            <p:cNvSpPr/>
            <p:nvPr/>
          </p:nvSpPr>
          <p:spPr>
            <a:xfrm>
              <a:off x="1463625" y="2366550"/>
              <a:ext cx="50900" cy="50200"/>
            </a:xfrm>
            <a:custGeom>
              <a:rect b="b" l="l" r="r" t="t"/>
              <a:pathLst>
                <a:path extrusionOk="0" h="2008" w="2036">
                  <a:moveTo>
                    <a:pt x="1003" y="1"/>
                  </a:moveTo>
                  <a:cubicBezTo>
                    <a:pt x="459" y="1"/>
                    <a:pt x="0" y="460"/>
                    <a:pt x="0" y="1004"/>
                  </a:cubicBezTo>
                  <a:cubicBezTo>
                    <a:pt x="0" y="1549"/>
                    <a:pt x="459" y="2008"/>
                    <a:pt x="1003" y="2008"/>
                  </a:cubicBezTo>
                  <a:cubicBezTo>
                    <a:pt x="1577" y="2008"/>
                    <a:pt x="2035" y="1549"/>
                    <a:pt x="2035" y="1004"/>
                  </a:cubicBezTo>
                  <a:cubicBezTo>
                    <a:pt x="2035"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1"/>
            <p:cNvSpPr/>
            <p:nvPr/>
          </p:nvSpPr>
          <p:spPr>
            <a:xfrm>
              <a:off x="1463625" y="2294175"/>
              <a:ext cx="50900" cy="50200"/>
            </a:xfrm>
            <a:custGeom>
              <a:rect b="b" l="l" r="r" t="t"/>
              <a:pathLst>
                <a:path extrusionOk="0" h="2008" w="2036">
                  <a:moveTo>
                    <a:pt x="1003" y="1"/>
                  </a:moveTo>
                  <a:cubicBezTo>
                    <a:pt x="459" y="1"/>
                    <a:pt x="0" y="459"/>
                    <a:pt x="0" y="1004"/>
                  </a:cubicBezTo>
                  <a:cubicBezTo>
                    <a:pt x="0" y="1577"/>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1"/>
            <p:cNvSpPr/>
            <p:nvPr/>
          </p:nvSpPr>
          <p:spPr>
            <a:xfrm>
              <a:off x="1463625" y="2221800"/>
              <a:ext cx="50900" cy="50900"/>
            </a:xfrm>
            <a:custGeom>
              <a:rect b="b" l="l" r="r" t="t"/>
              <a:pathLst>
                <a:path extrusionOk="0" h="2036" w="2036">
                  <a:moveTo>
                    <a:pt x="1003" y="0"/>
                  </a:moveTo>
                  <a:cubicBezTo>
                    <a:pt x="459" y="0"/>
                    <a:pt x="0" y="459"/>
                    <a:pt x="0" y="1004"/>
                  </a:cubicBezTo>
                  <a:cubicBezTo>
                    <a:pt x="0" y="1577"/>
                    <a:pt x="459" y="2036"/>
                    <a:pt x="1003" y="2036"/>
                  </a:cubicBezTo>
                  <a:cubicBezTo>
                    <a:pt x="1577" y="2036"/>
                    <a:pt x="2035" y="1577"/>
                    <a:pt x="2035" y="1004"/>
                  </a:cubicBezTo>
                  <a:cubicBezTo>
                    <a:pt x="2035"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1"/>
            <p:cNvSpPr/>
            <p:nvPr/>
          </p:nvSpPr>
          <p:spPr>
            <a:xfrm>
              <a:off x="1463625" y="2149400"/>
              <a:ext cx="50900" cy="50925"/>
            </a:xfrm>
            <a:custGeom>
              <a:rect b="b" l="l" r="r" t="t"/>
              <a:pathLst>
                <a:path extrusionOk="0" h="2037" w="2036">
                  <a:moveTo>
                    <a:pt x="1003" y="1"/>
                  </a:moveTo>
                  <a:cubicBezTo>
                    <a:pt x="459" y="1"/>
                    <a:pt x="0" y="460"/>
                    <a:pt x="0" y="1033"/>
                  </a:cubicBezTo>
                  <a:cubicBezTo>
                    <a:pt x="0" y="1578"/>
                    <a:pt x="459" y="2036"/>
                    <a:pt x="1003" y="2036"/>
                  </a:cubicBezTo>
                  <a:cubicBezTo>
                    <a:pt x="1577" y="2036"/>
                    <a:pt x="2035" y="1578"/>
                    <a:pt x="2035" y="1033"/>
                  </a:cubicBezTo>
                  <a:cubicBezTo>
                    <a:pt x="2035"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1"/>
            <p:cNvSpPr/>
            <p:nvPr/>
          </p:nvSpPr>
          <p:spPr>
            <a:xfrm>
              <a:off x="1463625" y="2077750"/>
              <a:ext cx="50900" cy="50175"/>
            </a:xfrm>
            <a:custGeom>
              <a:rect b="b" l="l" r="r" t="t"/>
              <a:pathLst>
                <a:path extrusionOk="0" h="2007" w="2036">
                  <a:moveTo>
                    <a:pt x="1003" y="0"/>
                  </a:moveTo>
                  <a:cubicBezTo>
                    <a:pt x="459" y="0"/>
                    <a:pt x="0" y="459"/>
                    <a:pt x="0" y="1004"/>
                  </a:cubicBezTo>
                  <a:cubicBezTo>
                    <a:pt x="0" y="1548"/>
                    <a:pt x="459" y="2007"/>
                    <a:pt x="1003" y="2007"/>
                  </a:cubicBezTo>
                  <a:cubicBezTo>
                    <a:pt x="1577" y="2007"/>
                    <a:pt x="2035" y="1548"/>
                    <a:pt x="2035" y="1004"/>
                  </a:cubicBezTo>
                  <a:cubicBezTo>
                    <a:pt x="2035"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1"/>
            <p:cNvSpPr/>
            <p:nvPr/>
          </p:nvSpPr>
          <p:spPr>
            <a:xfrm>
              <a:off x="1463625" y="2005350"/>
              <a:ext cx="50900" cy="50925"/>
            </a:xfrm>
            <a:custGeom>
              <a:rect b="b" l="l" r="r" t="t"/>
              <a:pathLst>
                <a:path extrusionOk="0" h="2037" w="2036">
                  <a:moveTo>
                    <a:pt x="1003" y="1"/>
                  </a:moveTo>
                  <a:cubicBezTo>
                    <a:pt x="459" y="1"/>
                    <a:pt x="0" y="460"/>
                    <a:pt x="0" y="1004"/>
                  </a:cubicBezTo>
                  <a:cubicBezTo>
                    <a:pt x="0" y="1578"/>
                    <a:pt x="459" y="2036"/>
                    <a:pt x="1003" y="2036"/>
                  </a:cubicBezTo>
                  <a:cubicBezTo>
                    <a:pt x="1577" y="2036"/>
                    <a:pt x="2035" y="1578"/>
                    <a:pt x="2035" y="1004"/>
                  </a:cubicBezTo>
                  <a:cubicBezTo>
                    <a:pt x="2035"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1"/>
            <p:cNvSpPr/>
            <p:nvPr/>
          </p:nvSpPr>
          <p:spPr>
            <a:xfrm>
              <a:off x="1463625" y="1932975"/>
              <a:ext cx="50900" cy="50900"/>
            </a:xfrm>
            <a:custGeom>
              <a:rect b="b" l="l" r="r" t="t"/>
              <a:pathLst>
                <a:path extrusionOk="0" h="2036" w="2036">
                  <a:moveTo>
                    <a:pt x="1003" y="1"/>
                  </a:moveTo>
                  <a:cubicBezTo>
                    <a:pt x="459" y="1"/>
                    <a:pt x="0" y="459"/>
                    <a:pt x="0" y="1033"/>
                  </a:cubicBezTo>
                  <a:cubicBezTo>
                    <a:pt x="0" y="1577"/>
                    <a:pt x="459" y="2036"/>
                    <a:pt x="1003" y="2036"/>
                  </a:cubicBezTo>
                  <a:cubicBezTo>
                    <a:pt x="1577" y="2036"/>
                    <a:pt x="2035" y="1577"/>
                    <a:pt x="2035" y="1033"/>
                  </a:cubicBezTo>
                  <a:cubicBezTo>
                    <a:pt x="2035"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1"/>
            <p:cNvSpPr/>
            <p:nvPr/>
          </p:nvSpPr>
          <p:spPr>
            <a:xfrm>
              <a:off x="1463625" y="1861300"/>
              <a:ext cx="50900" cy="50200"/>
            </a:xfrm>
            <a:custGeom>
              <a:rect b="b" l="l" r="r" t="t"/>
              <a:pathLst>
                <a:path extrusionOk="0" h="2008" w="2036">
                  <a:moveTo>
                    <a:pt x="1003" y="1"/>
                  </a:moveTo>
                  <a:cubicBezTo>
                    <a:pt x="459" y="1"/>
                    <a:pt x="0" y="460"/>
                    <a:pt x="0" y="1004"/>
                  </a:cubicBezTo>
                  <a:cubicBezTo>
                    <a:pt x="0" y="1549"/>
                    <a:pt x="459" y="2008"/>
                    <a:pt x="1003" y="2008"/>
                  </a:cubicBezTo>
                  <a:cubicBezTo>
                    <a:pt x="1577" y="2008"/>
                    <a:pt x="2035" y="1549"/>
                    <a:pt x="2035" y="1004"/>
                  </a:cubicBezTo>
                  <a:cubicBezTo>
                    <a:pt x="2035"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1"/>
            <p:cNvSpPr/>
            <p:nvPr/>
          </p:nvSpPr>
          <p:spPr>
            <a:xfrm>
              <a:off x="1463625" y="1788925"/>
              <a:ext cx="50900" cy="50200"/>
            </a:xfrm>
            <a:custGeom>
              <a:rect b="b" l="l" r="r" t="t"/>
              <a:pathLst>
                <a:path extrusionOk="0" h="2008" w="2036">
                  <a:moveTo>
                    <a:pt x="1003" y="1"/>
                  </a:moveTo>
                  <a:cubicBezTo>
                    <a:pt x="459" y="1"/>
                    <a:pt x="0" y="459"/>
                    <a:pt x="0" y="1004"/>
                  </a:cubicBezTo>
                  <a:cubicBezTo>
                    <a:pt x="0" y="1577"/>
                    <a:pt x="459" y="2007"/>
                    <a:pt x="1003" y="2007"/>
                  </a:cubicBezTo>
                  <a:cubicBezTo>
                    <a:pt x="1577" y="2007"/>
                    <a:pt x="2035" y="1577"/>
                    <a:pt x="2035" y="1004"/>
                  </a:cubicBezTo>
                  <a:cubicBezTo>
                    <a:pt x="2035"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1"/>
            <p:cNvSpPr/>
            <p:nvPr/>
          </p:nvSpPr>
          <p:spPr>
            <a:xfrm>
              <a:off x="1463625" y="1716550"/>
              <a:ext cx="50900" cy="50900"/>
            </a:xfrm>
            <a:custGeom>
              <a:rect b="b" l="l" r="r" t="t"/>
              <a:pathLst>
                <a:path extrusionOk="0" h="2036" w="2036">
                  <a:moveTo>
                    <a:pt x="1003" y="0"/>
                  </a:moveTo>
                  <a:cubicBezTo>
                    <a:pt x="459" y="0"/>
                    <a:pt x="0" y="459"/>
                    <a:pt x="0" y="1032"/>
                  </a:cubicBezTo>
                  <a:cubicBezTo>
                    <a:pt x="0" y="1577"/>
                    <a:pt x="459" y="2036"/>
                    <a:pt x="1003" y="2036"/>
                  </a:cubicBezTo>
                  <a:cubicBezTo>
                    <a:pt x="1577" y="2036"/>
                    <a:pt x="2035" y="1577"/>
                    <a:pt x="2035" y="1032"/>
                  </a:cubicBezTo>
                  <a:cubicBezTo>
                    <a:pt x="2035"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1"/>
            <p:cNvSpPr/>
            <p:nvPr/>
          </p:nvSpPr>
          <p:spPr>
            <a:xfrm>
              <a:off x="1463625" y="1644875"/>
              <a:ext cx="50900" cy="50200"/>
            </a:xfrm>
            <a:custGeom>
              <a:rect b="b" l="l" r="r" t="t"/>
              <a:pathLst>
                <a:path extrusionOk="0" h="2008" w="2036">
                  <a:moveTo>
                    <a:pt x="1003" y="1"/>
                  </a:moveTo>
                  <a:cubicBezTo>
                    <a:pt x="459" y="1"/>
                    <a:pt x="0" y="459"/>
                    <a:pt x="0" y="1004"/>
                  </a:cubicBezTo>
                  <a:cubicBezTo>
                    <a:pt x="0" y="1549"/>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1"/>
            <p:cNvSpPr/>
            <p:nvPr/>
          </p:nvSpPr>
          <p:spPr>
            <a:xfrm>
              <a:off x="1463625" y="1572500"/>
              <a:ext cx="50900" cy="50175"/>
            </a:xfrm>
            <a:custGeom>
              <a:rect b="b" l="l" r="r" t="t"/>
              <a:pathLst>
                <a:path extrusionOk="0" h="2007" w="2036">
                  <a:moveTo>
                    <a:pt x="1003" y="0"/>
                  </a:moveTo>
                  <a:cubicBezTo>
                    <a:pt x="459" y="0"/>
                    <a:pt x="0" y="459"/>
                    <a:pt x="0" y="1004"/>
                  </a:cubicBezTo>
                  <a:cubicBezTo>
                    <a:pt x="0" y="1577"/>
                    <a:pt x="459" y="2007"/>
                    <a:pt x="1003" y="2007"/>
                  </a:cubicBezTo>
                  <a:cubicBezTo>
                    <a:pt x="1577" y="2007"/>
                    <a:pt x="2035" y="1577"/>
                    <a:pt x="2035" y="1004"/>
                  </a:cubicBezTo>
                  <a:cubicBezTo>
                    <a:pt x="2035"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1"/>
            <p:cNvSpPr/>
            <p:nvPr/>
          </p:nvSpPr>
          <p:spPr>
            <a:xfrm>
              <a:off x="1391950" y="2583000"/>
              <a:ext cx="50200" cy="50175"/>
            </a:xfrm>
            <a:custGeom>
              <a:rect b="b" l="l" r="r" t="t"/>
              <a:pathLst>
                <a:path extrusionOk="0" h="2007" w="2008">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1"/>
            <p:cNvSpPr/>
            <p:nvPr/>
          </p:nvSpPr>
          <p:spPr>
            <a:xfrm>
              <a:off x="1391950" y="2510600"/>
              <a:ext cx="50200" cy="50200"/>
            </a:xfrm>
            <a:custGeom>
              <a:rect b="b" l="l" r="r" t="t"/>
              <a:pathLst>
                <a:path extrusionOk="0" h="2008" w="2008">
                  <a:moveTo>
                    <a:pt x="1004" y="1"/>
                  </a:moveTo>
                  <a:cubicBezTo>
                    <a:pt x="459" y="1"/>
                    <a:pt x="0" y="460"/>
                    <a:pt x="0" y="1004"/>
                  </a:cubicBezTo>
                  <a:cubicBezTo>
                    <a:pt x="0" y="1578"/>
                    <a:pt x="459" y="2008"/>
                    <a:pt x="1004" y="2008"/>
                  </a:cubicBezTo>
                  <a:cubicBezTo>
                    <a:pt x="1548" y="2008"/>
                    <a:pt x="2007" y="1578"/>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1"/>
            <p:cNvSpPr/>
            <p:nvPr/>
          </p:nvSpPr>
          <p:spPr>
            <a:xfrm>
              <a:off x="1391950" y="2438225"/>
              <a:ext cx="50200" cy="50900"/>
            </a:xfrm>
            <a:custGeom>
              <a:rect b="b" l="l" r="r" t="t"/>
              <a:pathLst>
                <a:path extrusionOk="0" h="2036" w="2008">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1"/>
            <p:cNvSpPr/>
            <p:nvPr/>
          </p:nvSpPr>
          <p:spPr>
            <a:xfrm>
              <a:off x="1391950" y="2366550"/>
              <a:ext cx="50200" cy="50200"/>
            </a:xfrm>
            <a:custGeom>
              <a:rect b="b" l="l" r="r" t="t"/>
              <a:pathLst>
                <a:path extrusionOk="0" h="2008" w="2008">
                  <a:moveTo>
                    <a:pt x="1004" y="1"/>
                  </a:moveTo>
                  <a:cubicBezTo>
                    <a:pt x="430" y="1"/>
                    <a:pt x="0" y="431"/>
                    <a:pt x="0" y="1004"/>
                  </a:cubicBezTo>
                  <a:cubicBezTo>
                    <a:pt x="0" y="1549"/>
                    <a:pt x="430" y="2008"/>
                    <a:pt x="1004" y="2008"/>
                  </a:cubicBezTo>
                  <a:cubicBezTo>
                    <a:pt x="1548" y="2008"/>
                    <a:pt x="2007" y="1549"/>
                    <a:pt x="2007" y="1004"/>
                  </a:cubicBezTo>
                  <a:cubicBezTo>
                    <a:pt x="2007" y="431"/>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1"/>
            <p:cNvSpPr/>
            <p:nvPr/>
          </p:nvSpPr>
          <p:spPr>
            <a:xfrm>
              <a:off x="1391950" y="2294175"/>
              <a:ext cx="50200" cy="50200"/>
            </a:xfrm>
            <a:custGeom>
              <a:rect b="b" l="l" r="r" t="t"/>
              <a:pathLst>
                <a:path extrusionOk="0" h="2008" w="2008">
                  <a:moveTo>
                    <a:pt x="1004" y="1"/>
                  </a:moveTo>
                  <a:cubicBezTo>
                    <a:pt x="459" y="1"/>
                    <a:pt x="0" y="459"/>
                    <a:pt x="0" y="1004"/>
                  </a:cubicBezTo>
                  <a:cubicBezTo>
                    <a:pt x="0" y="1577"/>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1"/>
            <p:cNvSpPr/>
            <p:nvPr/>
          </p:nvSpPr>
          <p:spPr>
            <a:xfrm>
              <a:off x="1391950" y="2221800"/>
              <a:ext cx="50200" cy="50900"/>
            </a:xfrm>
            <a:custGeom>
              <a:rect b="b" l="l" r="r" t="t"/>
              <a:pathLst>
                <a:path extrusionOk="0" h="2036" w="2008">
                  <a:moveTo>
                    <a:pt x="1004" y="0"/>
                  </a:moveTo>
                  <a:cubicBezTo>
                    <a:pt x="430" y="0"/>
                    <a:pt x="0" y="459"/>
                    <a:pt x="0" y="1004"/>
                  </a:cubicBezTo>
                  <a:cubicBezTo>
                    <a:pt x="0" y="1577"/>
                    <a:pt x="430"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1"/>
            <p:cNvSpPr/>
            <p:nvPr/>
          </p:nvSpPr>
          <p:spPr>
            <a:xfrm>
              <a:off x="1391950" y="2149400"/>
              <a:ext cx="50200" cy="50925"/>
            </a:xfrm>
            <a:custGeom>
              <a:rect b="b" l="l" r="r" t="t"/>
              <a:pathLst>
                <a:path extrusionOk="0" h="2037" w="2008">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1"/>
            <p:cNvSpPr/>
            <p:nvPr/>
          </p:nvSpPr>
          <p:spPr>
            <a:xfrm>
              <a:off x="1391950" y="2077750"/>
              <a:ext cx="50200" cy="50175"/>
            </a:xfrm>
            <a:custGeom>
              <a:rect b="b" l="l" r="r" t="t"/>
              <a:pathLst>
                <a:path extrusionOk="0" h="2007" w="2008">
                  <a:moveTo>
                    <a:pt x="1004" y="0"/>
                  </a:moveTo>
                  <a:cubicBezTo>
                    <a:pt x="430" y="0"/>
                    <a:pt x="0" y="459"/>
                    <a:pt x="0" y="1004"/>
                  </a:cubicBezTo>
                  <a:cubicBezTo>
                    <a:pt x="0" y="1548"/>
                    <a:pt x="430"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1"/>
            <p:cNvSpPr/>
            <p:nvPr/>
          </p:nvSpPr>
          <p:spPr>
            <a:xfrm>
              <a:off x="1391950" y="2005350"/>
              <a:ext cx="50200" cy="50925"/>
            </a:xfrm>
            <a:custGeom>
              <a:rect b="b" l="l" r="r" t="t"/>
              <a:pathLst>
                <a:path extrusionOk="0" h="2037" w="2008">
                  <a:moveTo>
                    <a:pt x="1004" y="1"/>
                  </a:moveTo>
                  <a:cubicBezTo>
                    <a:pt x="459" y="1"/>
                    <a:pt x="0" y="460"/>
                    <a:pt x="0" y="1004"/>
                  </a:cubicBezTo>
                  <a:cubicBezTo>
                    <a:pt x="0" y="1578"/>
                    <a:pt x="459"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a:off x="1391950" y="1932975"/>
              <a:ext cx="50200" cy="50900"/>
            </a:xfrm>
            <a:custGeom>
              <a:rect b="b" l="l" r="r" t="t"/>
              <a:pathLst>
                <a:path extrusionOk="0" h="2036" w="2008">
                  <a:moveTo>
                    <a:pt x="1004" y="1"/>
                  </a:moveTo>
                  <a:cubicBezTo>
                    <a:pt x="430" y="1"/>
                    <a:pt x="0" y="459"/>
                    <a:pt x="0" y="1033"/>
                  </a:cubicBezTo>
                  <a:cubicBezTo>
                    <a:pt x="0" y="1577"/>
                    <a:pt x="430"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1"/>
            <p:cNvSpPr/>
            <p:nvPr/>
          </p:nvSpPr>
          <p:spPr>
            <a:xfrm>
              <a:off x="1391950" y="1861300"/>
              <a:ext cx="50200" cy="50200"/>
            </a:xfrm>
            <a:custGeom>
              <a:rect b="b" l="l" r="r" t="t"/>
              <a:pathLst>
                <a:path extrusionOk="0" h="2008" w="2008">
                  <a:moveTo>
                    <a:pt x="1004" y="1"/>
                  </a:moveTo>
                  <a:cubicBezTo>
                    <a:pt x="430" y="1"/>
                    <a:pt x="0" y="460"/>
                    <a:pt x="0" y="1004"/>
                  </a:cubicBezTo>
                  <a:cubicBezTo>
                    <a:pt x="0" y="1549"/>
                    <a:pt x="430"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1"/>
            <p:cNvSpPr/>
            <p:nvPr/>
          </p:nvSpPr>
          <p:spPr>
            <a:xfrm>
              <a:off x="1391950" y="1788925"/>
              <a:ext cx="50200" cy="50200"/>
            </a:xfrm>
            <a:custGeom>
              <a:rect b="b" l="l" r="r" t="t"/>
              <a:pathLst>
                <a:path extrusionOk="0" h="2008" w="2008">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a:off x="1391950" y="1716550"/>
              <a:ext cx="50200" cy="50900"/>
            </a:xfrm>
            <a:custGeom>
              <a:rect b="b" l="l" r="r" t="t"/>
              <a:pathLst>
                <a:path extrusionOk="0" h="2036" w="2008">
                  <a:moveTo>
                    <a:pt x="1004" y="0"/>
                  </a:moveTo>
                  <a:cubicBezTo>
                    <a:pt x="430" y="0"/>
                    <a:pt x="0" y="459"/>
                    <a:pt x="0" y="1032"/>
                  </a:cubicBezTo>
                  <a:cubicBezTo>
                    <a:pt x="0" y="1577"/>
                    <a:pt x="430"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p:nvPr/>
          </p:nvSpPr>
          <p:spPr>
            <a:xfrm>
              <a:off x="1391950" y="1644875"/>
              <a:ext cx="50200" cy="50200"/>
            </a:xfrm>
            <a:custGeom>
              <a:rect b="b" l="l" r="r" t="t"/>
              <a:pathLst>
                <a:path extrusionOk="0" h="2008" w="2008">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a:off x="1391950" y="1572500"/>
              <a:ext cx="50200" cy="50175"/>
            </a:xfrm>
            <a:custGeom>
              <a:rect b="b" l="l" r="r" t="t"/>
              <a:pathLst>
                <a:path extrusionOk="0" h="2007" w="2008">
                  <a:moveTo>
                    <a:pt x="1004" y="0"/>
                  </a:moveTo>
                  <a:cubicBezTo>
                    <a:pt x="430" y="0"/>
                    <a:pt x="0" y="459"/>
                    <a:pt x="0" y="1004"/>
                  </a:cubicBezTo>
                  <a:cubicBezTo>
                    <a:pt x="0" y="1577"/>
                    <a:pt x="430"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1"/>
            <p:cNvSpPr/>
            <p:nvPr/>
          </p:nvSpPr>
          <p:spPr>
            <a:xfrm>
              <a:off x="1391950" y="1500100"/>
              <a:ext cx="50200" cy="50925"/>
            </a:xfrm>
            <a:custGeom>
              <a:rect b="b" l="l" r="r" t="t"/>
              <a:pathLst>
                <a:path extrusionOk="0" h="2037" w="2008">
                  <a:moveTo>
                    <a:pt x="1004" y="1"/>
                  </a:moveTo>
                  <a:cubicBezTo>
                    <a:pt x="430" y="1"/>
                    <a:pt x="0" y="460"/>
                    <a:pt x="0" y="1033"/>
                  </a:cubicBezTo>
                  <a:cubicBezTo>
                    <a:pt x="0" y="1578"/>
                    <a:pt x="430"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1"/>
            <p:cNvSpPr/>
            <p:nvPr/>
          </p:nvSpPr>
          <p:spPr>
            <a:xfrm>
              <a:off x="1391950" y="1283675"/>
              <a:ext cx="50200" cy="50900"/>
            </a:xfrm>
            <a:custGeom>
              <a:rect b="b" l="l" r="r" t="t"/>
              <a:pathLst>
                <a:path extrusionOk="0" h="2036" w="2008">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1"/>
            <p:cNvSpPr/>
            <p:nvPr/>
          </p:nvSpPr>
          <p:spPr>
            <a:xfrm>
              <a:off x="1319575" y="2727050"/>
              <a:ext cx="50175" cy="50175"/>
            </a:xfrm>
            <a:custGeom>
              <a:rect b="b" l="l" r="r" t="t"/>
              <a:pathLst>
                <a:path extrusionOk="0" h="2007" w="2007">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a:off x="1319575" y="2654650"/>
              <a:ext cx="50175" cy="50925"/>
            </a:xfrm>
            <a:custGeom>
              <a:rect b="b" l="l" r="r" t="t"/>
              <a:pathLst>
                <a:path extrusionOk="0" h="2037" w="2007">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a:off x="1319575" y="2583000"/>
              <a:ext cx="50175" cy="50175"/>
            </a:xfrm>
            <a:custGeom>
              <a:rect b="b" l="l" r="r" t="t"/>
              <a:pathLst>
                <a:path extrusionOk="0" h="2007" w="2007">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1"/>
            <p:cNvSpPr/>
            <p:nvPr/>
          </p:nvSpPr>
          <p:spPr>
            <a:xfrm>
              <a:off x="1319575" y="2510600"/>
              <a:ext cx="50175" cy="50200"/>
            </a:xfrm>
            <a:custGeom>
              <a:rect b="b" l="l" r="r" t="t"/>
              <a:pathLst>
                <a:path extrusionOk="0" h="2008" w="2007">
                  <a:moveTo>
                    <a:pt x="1003" y="1"/>
                  </a:moveTo>
                  <a:cubicBezTo>
                    <a:pt x="459" y="1"/>
                    <a:pt x="0" y="460"/>
                    <a:pt x="0" y="1004"/>
                  </a:cubicBezTo>
                  <a:cubicBezTo>
                    <a:pt x="0" y="1578"/>
                    <a:pt x="459" y="2008"/>
                    <a:pt x="1003" y="2008"/>
                  </a:cubicBezTo>
                  <a:cubicBezTo>
                    <a:pt x="1577" y="2008"/>
                    <a:pt x="2007" y="1578"/>
                    <a:pt x="2007" y="1004"/>
                  </a:cubicBezTo>
                  <a:cubicBezTo>
                    <a:pt x="2007"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1"/>
            <p:cNvSpPr/>
            <p:nvPr/>
          </p:nvSpPr>
          <p:spPr>
            <a:xfrm>
              <a:off x="1319575" y="2438225"/>
              <a:ext cx="50175" cy="50900"/>
            </a:xfrm>
            <a:custGeom>
              <a:rect b="b" l="l" r="r" t="t"/>
              <a:pathLst>
                <a:path extrusionOk="0" h="2036" w="2007">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a:off x="1319575" y="2366550"/>
              <a:ext cx="50175" cy="50200"/>
            </a:xfrm>
            <a:custGeom>
              <a:rect b="b" l="l" r="r" t="t"/>
              <a:pathLst>
                <a:path extrusionOk="0" h="2008" w="2007">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a:off x="1319575" y="2294175"/>
              <a:ext cx="50175" cy="50200"/>
            </a:xfrm>
            <a:custGeom>
              <a:rect b="b" l="l" r="r" t="t"/>
              <a:pathLst>
                <a:path extrusionOk="0" h="2008" w="2007">
                  <a:moveTo>
                    <a:pt x="1003" y="1"/>
                  </a:moveTo>
                  <a:cubicBezTo>
                    <a:pt x="459" y="1"/>
                    <a:pt x="0" y="459"/>
                    <a:pt x="0" y="1004"/>
                  </a:cubicBezTo>
                  <a:cubicBezTo>
                    <a:pt x="0" y="1577"/>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a:off x="1319575" y="2221800"/>
              <a:ext cx="50175" cy="50900"/>
            </a:xfrm>
            <a:custGeom>
              <a:rect b="b" l="l" r="r" t="t"/>
              <a:pathLst>
                <a:path extrusionOk="0" h="2036" w="2007">
                  <a:moveTo>
                    <a:pt x="1003" y="0"/>
                  </a:moveTo>
                  <a:cubicBezTo>
                    <a:pt x="459" y="0"/>
                    <a:pt x="0" y="459"/>
                    <a:pt x="0" y="1004"/>
                  </a:cubicBezTo>
                  <a:cubicBezTo>
                    <a:pt x="0" y="1577"/>
                    <a:pt x="459" y="2036"/>
                    <a:pt x="1003" y="2036"/>
                  </a:cubicBezTo>
                  <a:cubicBezTo>
                    <a:pt x="1577" y="2036"/>
                    <a:pt x="2007" y="1577"/>
                    <a:pt x="2007" y="1004"/>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1"/>
            <p:cNvSpPr/>
            <p:nvPr/>
          </p:nvSpPr>
          <p:spPr>
            <a:xfrm>
              <a:off x="1319575" y="2149400"/>
              <a:ext cx="50175" cy="50925"/>
            </a:xfrm>
            <a:custGeom>
              <a:rect b="b" l="l" r="r" t="t"/>
              <a:pathLst>
                <a:path extrusionOk="0" h="2037" w="2007">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1"/>
            <p:cNvSpPr/>
            <p:nvPr/>
          </p:nvSpPr>
          <p:spPr>
            <a:xfrm>
              <a:off x="1319575" y="2077750"/>
              <a:ext cx="50175" cy="50175"/>
            </a:xfrm>
            <a:custGeom>
              <a:rect b="b" l="l" r="r" t="t"/>
              <a:pathLst>
                <a:path extrusionOk="0" h="2007" w="2007">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p:nvPr/>
          </p:nvSpPr>
          <p:spPr>
            <a:xfrm>
              <a:off x="1319575" y="2005350"/>
              <a:ext cx="50175" cy="50925"/>
            </a:xfrm>
            <a:custGeom>
              <a:rect b="b" l="l" r="r" t="t"/>
              <a:pathLst>
                <a:path extrusionOk="0" h="2037" w="2007">
                  <a:moveTo>
                    <a:pt x="1003" y="1"/>
                  </a:moveTo>
                  <a:cubicBezTo>
                    <a:pt x="459" y="1"/>
                    <a:pt x="0" y="460"/>
                    <a:pt x="0" y="1004"/>
                  </a:cubicBezTo>
                  <a:cubicBezTo>
                    <a:pt x="0" y="1578"/>
                    <a:pt x="459" y="2036"/>
                    <a:pt x="1003" y="2036"/>
                  </a:cubicBezTo>
                  <a:cubicBezTo>
                    <a:pt x="1577" y="2036"/>
                    <a:pt x="2007" y="1578"/>
                    <a:pt x="2007" y="1004"/>
                  </a:cubicBezTo>
                  <a:cubicBezTo>
                    <a:pt x="2007"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a:off x="1319575" y="1932975"/>
              <a:ext cx="50175" cy="50900"/>
            </a:xfrm>
            <a:custGeom>
              <a:rect b="b" l="l" r="r" t="t"/>
              <a:pathLst>
                <a:path extrusionOk="0" h="2036" w="2007">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a:off x="1319575" y="1861300"/>
              <a:ext cx="50175" cy="50200"/>
            </a:xfrm>
            <a:custGeom>
              <a:rect b="b" l="l" r="r" t="t"/>
              <a:pathLst>
                <a:path extrusionOk="0" h="2008" w="2007">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1"/>
            <p:cNvSpPr/>
            <p:nvPr/>
          </p:nvSpPr>
          <p:spPr>
            <a:xfrm>
              <a:off x="1319575" y="1788925"/>
              <a:ext cx="50175" cy="50200"/>
            </a:xfrm>
            <a:custGeom>
              <a:rect b="b" l="l" r="r" t="t"/>
              <a:pathLst>
                <a:path extrusionOk="0" h="2008" w="2007">
                  <a:moveTo>
                    <a:pt x="1003" y="1"/>
                  </a:moveTo>
                  <a:cubicBezTo>
                    <a:pt x="459" y="1"/>
                    <a:pt x="0" y="459"/>
                    <a:pt x="0" y="1004"/>
                  </a:cubicBezTo>
                  <a:cubicBezTo>
                    <a:pt x="0" y="1577"/>
                    <a:pt x="459" y="2007"/>
                    <a:pt x="1003" y="2007"/>
                  </a:cubicBezTo>
                  <a:cubicBezTo>
                    <a:pt x="1577" y="2007"/>
                    <a:pt x="2007" y="1577"/>
                    <a:pt x="2007" y="1004"/>
                  </a:cubicBezTo>
                  <a:cubicBezTo>
                    <a:pt x="2007"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1"/>
            <p:cNvSpPr/>
            <p:nvPr/>
          </p:nvSpPr>
          <p:spPr>
            <a:xfrm>
              <a:off x="1319575" y="1716550"/>
              <a:ext cx="50175" cy="50900"/>
            </a:xfrm>
            <a:custGeom>
              <a:rect b="b" l="l" r="r" t="t"/>
              <a:pathLst>
                <a:path extrusionOk="0" h="2036" w="2007">
                  <a:moveTo>
                    <a:pt x="1003" y="0"/>
                  </a:moveTo>
                  <a:cubicBezTo>
                    <a:pt x="459" y="0"/>
                    <a:pt x="0" y="459"/>
                    <a:pt x="0" y="1032"/>
                  </a:cubicBezTo>
                  <a:cubicBezTo>
                    <a:pt x="0" y="1577"/>
                    <a:pt x="459" y="2036"/>
                    <a:pt x="1003" y="2036"/>
                  </a:cubicBezTo>
                  <a:cubicBezTo>
                    <a:pt x="1577" y="2036"/>
                    <a:pt x="2007" y="1577"/>
                    <a:pt x="2007" y="1032"/>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1"/>
            <p:cNvSpPr/>
            <p:nvPr/>
          </p:nvSpPr>
          <p:spPr>
            <a:xfrm>
              <a:off x="1319575" y="1644875"/>
              <a:ext cx="50175" cy="50200"/>
            </a:xfrm>
            <a:custGeom>
              <a:rect b="b" l="l" r="r" t="t"/>
              <a:pathLst>
                <a:path extrusionOk="0" h="2008" w="2007">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1"/>
            <p:cNvSpPr/>
            <p:nvPr/>
          </p:nvSpPr>
          <p:spPr>
            <a:xfrm>
              <a:off x="1319575" y="1572500"/>
              <a:ext cx="50175" cy="50175"/>
            </a:xfrm>
            <a:custGeom>
              <a:rect b="b" l="l" r="r" t="t"/>
              <a:pathLst>
                <a:path extrusionOk="0" h="2007" w="2007">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1"/>
            <p:cNvSpPr/>
            <p:nvPr/>
          </p:nvSpPr>
          <p:spPr>
            <a:xfrm>
              <a:off x="1319575" y="1356050"/>
              <a:ext cx="50175" cy="50200"/>
            </a:xfrm>
            <a:custGeom>
              <a:rect b="b" l="l" r="r" t="t"/>
              <a:pathLst>
                <a:path extrusionOk="0" h="2008" w="2007">
                  <a:moveTo>
                    <a:pt x="1003" y="1"/>
                  </a:moveTo>
                  <a:cubicBezTo>
                    <a:pt x="459" y="1"/>
                    <a:pt x="0" y="460"/>
                    <a:pt x="0" y="1004"/>
                  </a:cubicBezTo>
                  <a:cubicBezTo>
                    <a:pt x="0" y="1578"/>
                    <a:pt x="459" y="2008"/>
                    <a:pt x="1003" y="2008"/>
                  </a:cubicBezTo>
                  <a:cubicBezTo>
                    <a:pt x="1577" y="2008"/>
                    <a:pt x="2007" y="1578"/>
                    <a:pt x="2007" y="1004"/>
                  </a:cubicBezTo>
                  <a:cubicBezTo>
                    <a:pt x="2007"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1"/>
            <p:cNvSpPr/>
            <p:nvPr/>
          </p:nvSpPr>
          <p:spPr>
            <a:xfrm>
              <a:off x="1247175" y="2583000"/>
              <a:ext cx="50925" cy="50175"/>
            </a:xfrm>
            <a:custGeom>
              <a:rect b="b" l="l" r="r" t="t"/>
              <a:pathLst>
                <a:path extrusionOk="0" h="2007" w="2037">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1"/>
            <p:cNvSpPr/>
            <p:nvPr/>
          </p:nvSpPr>
          <p:spPr>
            <a:xfrm>
              <a:off x="1247175" y="2510600"/>
              <a:ext cx="50925" cy="50200"/>
            </a:xfrm>
            <a:custGeom>
              <a:rect b="b" l="l" r="r" t="t"/>
              <a:pathLst>
                <a:path extrusionOk="0" h="2008" w="2037">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1"/>
            <p:cNvSpPr/>
            <p:nvPr/>
          </p:nvSpPr>
          <p:spPr>
            <a:xfrm>
              <a:off x="1247175" y="2438225"/>
              <a:ext cx="50925" cy="50900"/>
            </a:xfrm>
            <a:custGeom>
              <a:rect b="b" l="l" r="r" t="t"/>
              <a:pathLst>
                <a:path extrusionOk="0" h="2036" w="2037">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1"/>
            <p:cNvSpPr/>
            <p:nvPr/>
          </p:nvSpPr>
          <p:spPr>
            <a:xfrm>
              <a:off x="1247175" y="2366550"/>
              <a:ext cx="50925" cy="50200"/>
            </a:xfrm>
            <a:custGeom>
              <a:rect b="b" l="l" r="r" t="t"/>
              <a:pathLst>
                <a:path extrusionOk="0" h="2008" w="2037">
                  <a:moveTo>
                    <a:pt x="1033" y="1"/>
                  </a:moveTo>
                  <a:cubicBezTo>
                    <a:pt x="459" y="1"/>
                    <a:pt x="1" y="431"/>
                    <a:pt x="1" y="1004"/>
                  </a:cubicBezTo>
                  <a:cubicBezTo>
                    <a:pt x="1" y="1549"/>
                    <a:pt x="459" y="2008"/>
                    <a:pt x="1004" y="2008"/>
                  </a:cubicBezTo>
                  <a:cubicBezTo>
                    <a:pt x="1577" y="2008"/>
                    <a:pt x="2036" y="1549"/>
                    <a:pt x="2036" y="1004"/>
                  </a:cubicBezTo>
                  <a:cubicBezTo>
                    <a:pt x="2036" y="431"/>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1"/>
            <p:cNvSpPr/>
            <p:nvPr/>
          </p:nvSpPr>
          <p:spPr>
            <a:xfrm>
              <a:off x="1247175" y="2294175"/>
              <a:ext cx="50925" cy="50200"/>
            </a:xfrm>
            <a:custGeom>
              <a:rect b="b" l="l" r="r" t="t"/>
              <a:pathLst>
                <a:path extrusionOk="0" h="2008" w="2037">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1"/>
            <p:cNvSpPr/>
            <p:nvPr/>
          </p:nvSpPr>
          <p:spPr>
            <a:xfrm>
              <a:off x="1247175" y="2221800"/>
              <a:ext cx="50925" cy="50900"/>
            </a:xfrm>
            <a:custGeom>
              <a:rect b="b" l="l" r="r" t="t"/>
              <a:pathLst>
                <a:path extrusionOk="0" h="2036" w="2037">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1"/>
            <p:cNvSpPr/>
            <p:nvPr/>
          </p:nvSpPr>
          <p:spPr>
            <a:xfrm>
              <a:off x="1247175" y="2149400"/>
              <a:ext cx="50925" cy="50925"/>
            </a:xfrm>
            <a:custGeom>
              <a:rect b="b" l="l" r="r" t="t"/>
              <a:pathLst>
                <a:path extrusionOk="0" h="2037" w="2037">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1"/>
            <p:cNvSpPr/>
            <p:nvPr/>
          </p:nvSpPr>
          <p:spPr>
            <a:xfrm>
              <a:off x="1247175" y="2077750"/>
              <a:ext cx="50925" cy="50175"/>
            </a:xfrm>
            <a:custGeom>
              <a:rect b="b" l="l" r="r" t="t"/>
              <a:pathLst>
                <a:path extrusionOk="0" h="2007" w="2037">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1"/>
            <p:cNvSpPr/>
            <p:nvPr/>
          </p:nvSpPr>
          <p:spPr>
            <a:xfrm>
              <a:off x="1247175" y="2005350"/>
              <a:ext cx="50925" cy="50925"/>
            </a:xfrm>
            <a:custGeom>
              <a:rect b="b" l="l" r="r" t="t"/>
              <a:pathLst>
                <a:path extrusionOk="0" h="2037" w="2037">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1"/>
            <p:cNvSpPr/>
            <p:nvPr/>
          </p:nvSpPr>
          <p:spPr>
            <a:xfrm>
              <a:off x="1247175" y="1932975"/>
              <a:ext cx="50925" cy="50900"/>
            </a:xfrm>
            <a:custGeom>
              <a:rect b="b" l="l" r="r" t="t"/>
              <a:pathLst>
                <a:path extrusionOk="0" h="2036" w="2037">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1"/>
            <p:cNvSpPr/>
            <p:nvPr/>
          </p:nvSpPr>
          <p:spPr>
            <a:xfrm>
              <a:off x="1247175" y="1861300"/>
              <a:ext cx="50925" cy="50200"/>
            </a:xfrm>
            <a:custGeom>
              <a:rect b="b" l="l" r="r" t="t"/>
              <a:pathLst>
                <a:path extrusionOk="0" h="2008" w="2037">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1"/>
            <p:cNvSpPr/>
            <p:nvPr/>
          </p:nvSpPr>
          <p:spPr>
            <a:xfrm>
              <a:off x="1247175" y="1788925"/>
              <a:ext cx="50925" cy="50200"/>
            </a:xfrm>
            <a:custGeom>
              <a:rect b="b" l="l" r="r" t="t"/>
              <a:pathLst>
                <a:path extrusionOk="0" h="2008" w="2037">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1"/>
            <p:cNvSpPr/>
            <p:nvPr/>
          </p:nvSpPr>
          <p:spPr>
            <a:xfrm>
              <a:off x="1247175" y="1716550"/>
              <a:ext cx="50925" cy="50900"/>
            </a:xfrm>
            <a:custGeom>
              <a:rect b="b" l="l" r="r" t="t"/>
              <a:pathLst>
                <a:path extrusionOk="0" h="2036" w="2037">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1"/>
            <p:cNvSpPr/>
            <p:nvPr/>
          </p:nvSpPr>
          <p:spPr>
            <a:xfrm>
              <a:off x="1247175" y="1644875"/>
              <a:ext cx="50925" cy="50200"/>
            </a:xfrm>
            <a:custGeom>
              <a:rect b="b" l="l" r="r" t="t"/>
              <a:pathLst>
                <a:path extrusionOk="0" h="2008" w="2037">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1"/>
            <p:cNvSpPr/>
            <p:nvPr/>
          </p:nvSpPr>
          <p:spPr>
            <a:xfrm>
              <a:off x="1247175" y="1428450"/>
              <a:ext cx="50925" cy="50175"/>
            </a:xfrm>
            <a:custGeom>
              <a:rect b="b" l="l" r="r" t="t"/>
              <a:pathLst>
                <a:path extrusionOk="0" h="2007" w="2037">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1"/>
            <p:cNvSpPr/>
            <p:nvPr/>
          </p:nvSpPr>
          <p:spPr>
            <a:xfrm>
              <a:off x="1175525" y="2438225"/>
              <a:ext cx="50175" cy="50900"/>
            </a:xfrm>
            <a:custGeom>
              <a:rect b="b" l="l" r="r" t="t"/>
              <a:pathLst>
                <a:path extrusionOk="0" h="2036" w="2007">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1"/>
            <p:cNvSpPr/>
            <p:nvPr/>
          </p:nvSpPr>
          <p:spPr>
            <a:xfrm>
              <a:off x="1175525" y="2366550"/>
              <a:ext cx="50175" cy="50200"/>
            </a:xfrm>
            <a:custGeom>
              <a:rect b="b" l="l" r="r" t="t"/>
              <a:pathLst>
                <a:path extrusionOk="0" h="2008" w="2007">
                  <a:moveTo>
                    <a:pt x="1003" y="1"/>
                  </a:moveTo>
                  <a:cubicBezTo>
                    <a:pt x="430" y="1"/>
                    <a:pt x="0" y="431"/>
                    <a:pt x="0" y="1004"/>
                  </a:cubicBezTo>
                  <a:cubicBezTo>
                    <a:pt x="0" y="1549"/>
                    <a:pt x="430" y="2008"/>
                    <a:pt x="1003" y="2008"/>
                  </a:cubicBezTo>
                  <a:cubicBezTo>
                    <a:pt x="1548" y="2008"/>
                    <a:pt x="2007" y="1549"/>
                    <a:pt x="2007" y="1004"/>
                  </a:cubicBezTo>
                  <a:cubicBezTo>
                    <a:pt x="2007" y="431"/>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1"/>
            <p:cNvSpPr/>
            <p:nvPr/>
          </p:nvSpPr>
          <p:spPr>
            <a:xfrm>
              <a:off x="1175525" y="2294175"/>
              <a:ext cx="50175" cy="50200"/>
            </a:xfrm>
            <a:custGeom>
              <a:rect b="b" l="l" r="r" t="t"/>
              <a:pathLst>
                <a:path extrusionOk="0" h="2008" w="2007">
                  <a:moveTo>
                    <a:pt x="1003" y="1"/>
                  </a:moveTo>
                  <a:cubicBezTo>
                    <a:pt x="459" y="1"/>
                    <a:pt x="0" y="459"/>
                    <a:pt x="0" y="1004"/>
                  </a:cubicBezTo>
                  <a:cubicBezTo>
                    <a:pt x="0" y="1577"/>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1"/>
            <p:cNvSpPr/>
            <p:nvPr/>
          </p:nvSpPr>
          <p:spPr>
            <a:xfrm>
              <a:off x="1175525" y="2221800"/>
              <a:ext cx="50175" cy="50900"/>
            </a:xfrm>
            <a:custGeom>
              <a:rect b="b" l="l" r="r" t="t"/>
              <a:pathLst>
                <a:path extrusionOk="0" h="2036" w="2007">
                  <a:moveTo>
                    <a:pt x="1003" y="0"/>
                  </a:moveTo>
                  <a:cubicBezTo>
                    <a:pt x="430" y="0"/>
                    <a:pt x="0" y="459"/>
                    <a:pt x="0" y="1004"/>
                  </a:cubicBezTo>
                  <a:cubicBezTo>
                    <a:pt x="0" y="1577"/>
                    <a:pt x="430"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1"/>
            <p:cNvSpPr/>
            <p:nvPr/>
          </p:nvSpPr>
          <p:spPr>
            <a:xfrm>
              <a:off x="1175525" y="2149400"/>
              <a:ext cx="50175" cy="50925"/>
            </a:xfrm>
            <a:custGeom>
              <a:rect b="b" l="l" r="r" t="t"/>
              <a:pathLst>
                <a:path extrusionOk="0" h="2037" w="2007">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1"/>
            <p:cNvSpPr/>
            <p:nvPr/>
          </p:nvSpPr>
          <p:spPr>
            <a:xfrm>
              <a:off x="1175525" y="2077750"/>
              <a:ext cx="50175" cy="50175"/>
            </a:xfrm>
            <a:custGeom>
              <a:rect b="b" l="l" r="r" t="t"/>
              <a:pathLst>
                <a:path extrusionOk="0" h="2007" w="2007">
                  <a:moveTo>
                    <a:pt x="1003" y="0"/>
                  </a:moveTo>
                  <a:cubicBezTo>
                    <a:pt x="430" y="0"/>
                    <a:pt x="0" y="459"/>
                    <a:pt x="0" y="1004"/>
                  </a:cubicBezTo>
                  <a:cubicBezTo>
                    <a:pt x="0" y="1548"/>
                    <a:pt x="430"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1"/>
            <p:cNvSpPr/>
            <p:nvPr/>
          </p:nvSpPr>
          <p:spPr>
            <a:xfrm>
              <a:off x="1175525" y="2005350"/>
              <a:ext cx="50175" cy="50925"/>
            </a:xfrm>
            <a:custGeom>
              <a:rect b="b" l="l" r="r" t="t"/>
              <a:pathLst>
                <a:path extrusionOk="0" h="2037" w="2007">
                  <a:moveTo>
                    <a:pt x="1003" y="1"/>
                  </a:moveTo>
                  <a:cubicBezTo>
                    <a:pt x="459" y="1"/>
                    <a:pt x="0" y="460"/>
                    <a:pt x="0" y="1004"/>
                  </a:cubicBezTo>
                  <a:cubicBezTo>
                    <a:pt x="0" y="1578"/>
                    <a:pt x="459" y="2036"/>
                    <a:pt x="1003" y="2036"/>
                  </a:cubicBezTo>
                  <a:cubicBezTo>
                    <a:pt x="1548" y="2036"/>
                    <a:pt x="2007" y="1578"/>
                    <a:pt x="2007" y="1004"/>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1"/>
            <p:cNvSpPr/>
            <p:nvPr/>
          </p:nvSpPr>
          <p:spPr>
            <a:xfrm>
              <a:off x="1175525" y="1932975"/>
              <a:ext cx="50175" cy="50900"/>
            </a:xfrm>
            <a:custGeom>
              <a:rect b="b" l="l" r="r" t="t"/>
              <a:pathLst>
                <a:path extrusionOk="0" h="2036" w="2007">
                  <a:moveTo>
                    <a:pt x="1003" y="1"/>
                  </a:moveTo>
                  <a:cubicBezTo>
                    <a:pt x="430" y="1"/>
                    <a:pt x="0" y="459"/>
                    <a:pt x="0" y="1033"/>
                  </a:cubicBezTo>
                  <a:cubicBezTo>
                    <a:pt x="0" y="1577"/>
                    <a:pt x="430"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1"/>
            <p:cNvSpPr/>
            <p:nvPr/>
          </p:nvSpPr>
          <p:spPr>
            <a:xfrm>
              <a:off x="1175525" y="1861300"/>
              <a:ext cx="50175" cy="50200"/>
            </a:xfrm>
            <a:custGeom>
              <a:rect b="b" l="l" r="r" t="t"/>
              <a:pathLst>
                <a:path extrusionOk="0" h="2008" w="2007">
                  <a:moveTo>
                    <a:pt x="1003" y="1"/>
                  </a:moveTo>
                  <a:cubicBezTo>
                    <a:pt x="430" y="1"/>
                    <a:pt x="0" y="460"/>
                    <a:pt x="0" y="1004"/>
                  </a:cubicBezTo>
                  <a:cubicBezTo>
                    <a:pt x="0" y="1549"/>
                    <a:pt x="430"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1"/>
            <p:cNvSpPr/>
            <p:nvPr/>
          </p:nvSpPr>
          <p:spPr>
            <a:xfrm>
              <a:off x="1175525" y="1788925"/>
              <a:ext cx="50175" cy="50200"/>
            </a:xfrm>
            <a:custGeom>
              <a:rect b="b" l="l" r="r" t="t"/>
              <a:pathLst>
                <a:path extrusionOk="0" h="2008" w="2007">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1"/>
            <p:cNvSpPr/>
            <p:nvPr/>
          </p:nvSpPr>
          <p:spPr>
            <a:xfrm>
              <a:off x="1175525" y="1716550"/>
              <a:ext cx="50175" cy="50900"/>
            </a:xfrm>
            <a:custGeom>
              <a:rect b="b" l="l" r="r" t="t"/>
              <a:pathLst>
                <a:path extrusionOk="0" h="2036" w="2007">
                  <a:moveTo>
                    <a:pt x="1003" y="0"/>
                  </a:moveTo>
                  <a:cubicBezTo>
                    <a:pt x="430" y="0"/>
                    <a:pt x="0" y="459"/>
                    <a:pt x="0" y="1032"/>
                  </a:cubicBezTo>
                  <a:cubicBezTo>
                    <a:pt x="0" y="1577"/>
                    <a:pt x="430"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1"/>
            <p:cNvSpPr/>
            <p:nvPr/>
          </p:nvSpPr>
          <p:spPr>
            <a:xfrm>
              <a:off x="1175525" y="1644875"/>
              <a:ext cx="50175" cy="50200"/>
            </a:xfrm>
            <a:custGeom>
              <a:rect b="b" l="l" r="r" t="t"/>
              <a:pathLst>
                <a:path extrusionOk="0" h="2008" w="2007">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1"/>
            <p:cNvSpPr/>
            <p:nvPr/>
          </p:nvSpPr>
          <p:spPr>
            <a:xfrm>
              <a:off x="1175525" y="1500100"/>
              <a:ext cx="50175" cy="50925"/>
            </a:xfrm>
            <a:custGeom>
              <a:rect b="b" l="l" r="r" t="t"/>
              <a:pathLst>
                <a:path extrusionOk="0" h="2037" w="2007">
                  <a:moveTo>
                    <a:pt x="1003" y="1"/>
                  </a:moveTo>
                  <a:cubicBezTo>
                    <a:pt x="430" y="1"/>
                    <a:pt x="0" y="460"/>
                    <a:pt x="0" y="1033"/>
                  </a:cubicBezTo>
                  <a:cubicBezTo>
                    <a:pt x="0" y="1578"/>
                    <a:pt x="430"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1"/>
            <p:cNvSpPr/>
            <p:nvPr/>
          </p:nvSpPr>
          <p:spPr>
            <a:xfrm>
              <a:off x="1175525" y="1428450"/>
              <a:ext cx="50175" cy="50175"/>
            </a:xfrm>
            <a:custGeom>
              <a:rect b="b" l="l" r="r" t="t"/>
              <a:pathLst>
                <a:path extrusionOk="0" h="2007" w="2007">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1"/>
            <p:cNvSpPr/>
            <p:nvPr/>
          </p:nvSpPr>
          <p:spPr>
            <a:xfrm>
              <a:off x="1175525" y="1356050"/>
              <a:ext cx="50175" cy="50925"/>
            </a:xfrm>
            <a:custGeom>
              <a:rect b="b" l="l" r="r" t="t"/>
              <a:pathLst>
                <a:path extrusionOk="0" h="2037" w="2007">
                  <a:moveTo>
                    <a:pt x="1003" y="1"/>
                  </a:moveTo>
                  <a:cubicBezTo>
                    <a:pt x="430" y="1"/>
                    <a:pt x="0" y="460"/>
                    <a:pt x="0" y="1004"/>
                  </a:cubicBezTo>
                  <a:cubicBezTo>
                    <a:pt x="0" y="1578"/>
                    <a:pt x="430" y="2036"/>
                    <a:pt x="1003" y="2036"/>
                  </a:cubicBezTo>
                  <a:cubicBezTo>
                    <a:pt x="1548" y="2036"/>
                    <a:pt x="2007" y="1578"/>
                    <a:pt x="2007" y="1004"/>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1"/>
            <p:cNvSpPr/>
            <p:nvPr/>
          </p:nvSpPr>
          <p:spPr>
            <a:xfrm>
              <a:off x="1103125" y="2149400"/>
              <a:ext cx="50200" cy="50925"/>
            </a:xfrm>
            <a:custGeom>
              <a:rect b="b" l="l" r="r" t="t"/>
              <a:pathLst>
                <a:path extrusionOk="0" h="2037" w="2008">
                  <a:moveTo>
                    <a:pt x="1004" y="1"/>
                  </a:moveTo>
                  <a:cubicBezTo>
                    <a:pt x="459" y="1"/>
                    <a:pt x="1" y="460"/>
                    <a:pt x="1" y="1033"/>
                  </a:cubicBezTo>
                  <a:cubicBezTo>
                    <a:pt x="1"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1"/>
            <p:cNvSpPr/>
            <p:nvPr/>
          </p:nvSpPr>
          <p:spPr>
            <a:xfrm>
              <a:off x="1103125" y="2077750"/>
              <a:ext cx="50200" cy="50175"/>
            </a:xfrm>
            <a:custGeom>
              <a:rect b="b" l="l" r="r" t="t"/>
              <a:pathLst>
                <a:path extrusionOk="0" h="2007" w="2008">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1"/>
            <p:cNvSpPr/>
            <p:nvPr/>
          </p:nvSpPr>
          <p:spPr>
            <a:xfrm>
              <a:off x="1103125" y="2005350"/>
              <a:ext cx="50200" cy="50925"/>
            </a:xfrm>
            <a:custGeom>
              <a:rect b="b" l="l" r="r" t="t"/>
              <a:pathLst>
                <a:path extrusionOk="0" h="2037" w="2008">
                  <a:moveTo>
                    <a:pt x="1004" y="1"/>
                  </a:moveTo>
                  <a:cubicBezTo>
                    <a:pt x="459" y="1"/>
                    <a:pt x="1" y="460"/>
                    <a:pt x="1" y="1004"/>
                  </a:cubicBezTo>
                  <a:cubicBezTo>
                    <a:pt x="1" y="1578"/>
                    <a:pt x="459" y="2036"/>
                    <a:pt x="1004" y="2036"/>
                  </a:cubicBezTo>
                  <a:cubicBezTo>
                    <a:pt x="1577" y="2036"/>
                    <a:pt x="2007" y="1578"/>
                    <a:pt x="2007" y="1004"/>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1"/>
            <p:cNvSpPr/>
            <p:nvPr/>
          </p:nvSpPr>
          <p:spPr>
            <a:xfrm>
              <a:off x="1103125" y="1932975"/>
              <a:ext cx="50200" cy="50900"/>
            </a:xfrm>
            <a:custGeom>
              <a:rect b="b" l="l" r="r" t="t"/>
              <a:pathLst>
                <a:path extrusionOk="0" h="2036" w="2008">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1"/>
            <p:cNvSpPr/>
            <p:nvPr/>
          </p:nvSpPr>
          <p:spPr>
            <a:xfrm>
              <a:off x="1103125" y="1861300"/>
              <a:ext cx="50200" cy="50200"/>
            </a:xfrm>
            <a:custGeom>
              <a:rect b="b" l="l" r="r" t="t"/>
              <a:pathLst>
                <a:path extrusionOk="0" h="2008" w="2008">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1"/>
            <p:cNvSpPr/>
            <p:nvPr/>
          </p:nvSpPr>
          <p:spPr>
            <a:xfrm>
              <a:off x="1103125" y="1788925"/>
              <a:ext cx="50200" cy="50200"/>
            </a:xfrm>
            <a:custGeom>
              <a:rect b="b" l="l" r="r" t="t"/>
              <a:pathLst>
                <a:path extrusionOk="0" h="2008" w="2008">
                  <a:moveTo>
                    <a:pt x="1004" y="1"/>
                  </a:moveTo>
                  <a:cubicBezTo>
                    <a:pt x="459" y="1"/>
                    <a:pt x="1" y="459"/>
                    <a:pt x="1" y="1004"/>
                  </a:cubicBezTo>
                  <a:cubicBezTo>
                    <a:pt x="1"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1"/>
            <p:cNvSpPr/>
            <p:nvPr/>
          </p:nvSpPr>
          <p:spPr>
            <a:xfrm>
              <a:off x="1103125" y="1716550"/>
              <a:ext cx="50200" cy="50900"/>
            </a:xfrm>
            <a:custGeom>
              <a:rect b="b" l="l" r="r" t="t"/>
              <a:pathLst>
                <a:path extrusionOk="0" h="2036" w="2008">
                  <a:moveTo>
                    <a:pt x="1004" y="0"/>
                  </a:moveTo>
                  <a:cubicBezTo>
                    <a:pt x="459" y="0"/>
                    <a:pt x="1" y="459"/>
                    <a:pt x="1" y="1032"/>
                  </a:cubicBezTo>
                  <a:cubicBezTo>
                    <a:pt x="1"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1"/>
            <p:cNvSpPr/>
            <p:nvPr/>
          </p:nvSpPr>
          <p:spPr>
            <a:xfrm>
              <a:off x="1103125" y="1644875"/>
              <a:ext cx="50200" cy="50200"/>
            </a:xfrm>
            <a:custGeom>
              <a:rect b="b" l="l" r="r" t="t"/>
              <a:pathLst>
                <a:path extrusionOk="0" h="2008" w="2008">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1"/>
            <p:cNvSpPr/>
            <p:nvPr/>
          </p:nvSpPr>
          <p:spPr>
            <a:xfrm>
              <a:off x="1103125" y="1428450"/>
              <a:ext cx="50200" cy="50175"/>
            </a:xfrm>
            <a:custGeom>
              <a:rect b="b" l="l" r="r" t="t"/>
              <a:pathLst>
                <a:path extrusionOk="0" h="2007" w="2008">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1"/>
            <p:cNvSpPr/>
            <p:nvPr/>
          </p:nvSpPr>
          <p:spPr>
            <a:xfrm>
              <a:off x="1030750" y="2077750"/>
              <a:ext cx="50900" cy="50175"/>
            </a:xfrm>
            <a:custGeom>
              <a:rect b="b" l="l" r="r" t="t"/>
              <a:pathLst>
                <a:path extrusionOk="0" h="2007" w="2036">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1"/>
            <p:cNvSpPr/>
            <p:nvPr/>
          </p:nvSpPr>
          <p:spPr>
            <a:xfrm>
              <a:off x="1030750" y="2005350"/>
              <a:ext cx="50900" cy="50925"/>
            </a:xfrm>
            <a:custGeom>
              <a:rect b="b" l="l" r="r" t="t"/>
              <a:pathLst>
                <a:path extrusionOk="0" h="2037" w="2036">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1"/>
            <p:cNvSpPr/>
            <p:nvPr/>
          </p:nvSpPr>
          <p:spPr>
            <a:xfrm>
              <a:off x="1030750" y="1932975"/>
              <a:ext cx="50900" cy="50900"/>
            </a:xfrm>
            <a:custGeom>
              <a:rect b="b" l="l" r="r" t="t"/>
              <a:pathLst>
                <a:path extrusionOk="0" h="2036" w="2036">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1"/>
            <p:cNvSpPr/>
            <p:nvPr/>
          </p:nvSpPr>
          <p:spPr>
            <a:xfrm>
              <a:off x="1030750" y="1861300"/>
              <a:ext cx="50900" cy="50200"/>
            </a:xfrm>
            <a:custGeom>
              <a:rect b="b" l="l" r="r" t="t"/>
              <a:pathLst>
                <a:path extrusionOk="0" h="2008" w="2036">
                  <a:moveTo>
                    <a:pt x="1004" y="1"/>
                  </a:moveTo>
                  <a:cubicBezTo>
                    <a:pt x="459" y="1"/>
                    <a:pt x="0" y="460"/>
                    <a:pt x="0" y="1004"/>
                  </a:cubicBezTo>
                  <a:cubicBezTo>
                    <a:pt x="0"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1"/>
            <p:cNvSpPr/>
            <p:nvPr/>
          </p:nvSpPr>
          <p:spPr>
            <a:xfrm>
              <a:off x="1030750" y="1788925"/>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1"/>
            <p:cNvSpPr/>
            <p:nvPr/>
          </p:nvSpPr>
          <p:spPr>
            <a:xfrm>
              <a:off x="1030750" y="1716550"/>
              <a:ext cx="50900" cy="50900"/>
            </a:xfrm>
            <a:custGeom>
              <a:rect b="b" l="l" r="r" t="t"/>
              <a:pathLst>
                <a:path extrusionOk="0" h="2036" w="2036">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1"/>
            <p:cNvSpPr/>
            <p:nvPr/>
          </p:nvSpPr>
          <p:spPr>
            <a:xfrm>
              <a:off x="1030750" y="1644875"/>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1"/>
            <p:cNvSpPr/>
            <p:nvPr/>
          </p:nvSpPr>
          <p:spPr>
            <a:xfrm>
              <a:off x="959075" y="2005350"/>
              <a:ext cx="50200" cy="50925"/>
            </a:xfrm>
            <a:custGeom>
              <a:rect b="b" l="l" r="r" t="t"/>
              <a:pathLst>
                <a:path extrusionOk="0" h="2037" w="2008">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1"/>
            <p:cNvSpPr/>
            <p:nvPr/>
          </p:nvSpPr>
          <p:spPr>
            <a:xfrm>
              <a:off x="959075" y="1932975"/>
              <a:ext cx="50200" cy="50900"/>
            </a:xfrm>
            <a:custGeom>
              <a:rect b="b" l="l" r="r" t="t"/>
              <a:pathLst>
                <a:path extrusionOk="0" h="2036" w="2008">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1"/>
            <p:cNvSpPr/>
            <p:nvPr/>
          </p:nvSpPr>
          <p:spPr>
            <a:xfrm>
              <a:off x="959075" y="1861300"/>
              <a:ext cx="50200" cy="50200"/>
            </a:xfrm>
            <a:custGeom>
              <a:rect b="b" l="l" r="r" t="t"/>
              <a:pathLst>
                <a:path extrusionOk="0" h="2008" w="2008">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1"/>
            <p:cNvSpPr/>
            <p:nvPr/>
          </p:nvSpPr>
          <p:spPr>
            <a:xfrm>
              <a:off x="959075" y="1788925"/>
              <a:ext cx="50200" cy="50200"/>
            </a:xfrm>
            <a:custGeom>
              <a:rect b="b" l="l" r="r" t="t"/>
              <a:pathLst>
                <a:path extrusionOk="0" h="2008" w="2008">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1"/>
            <p:cNvSpPr/>
            <p:nvPr/>
          </p:nvSpPr>
          <p:spPr>
            <a:xfrm>
              <a:off x="959075" y="1716550"/>
              <a:ext cx="50200" cy="50900"/>
            </a:xfrm>
            <a:custGeom>
              <a:rect b="b" l="l" r="r" t="t"/>
              <a:pathLst>
                <a:path extrusionOk="0" h="2036" w="2008">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1"/>
            <p:cNvSpPr/>
            <p:nvPr/>
          </p:nvSpPr>
          <p:spPr>
            <a:xfrm>
              <a:off x="959075" y="1644875"/>
              <a:ext cx="50200" cy="50200"/>
            </a:xfrm>
            <a:custGeom>
              <a:rect b="b" l="l" r="r" t="t"/>
              <a:pathLst>
                <a:path extrusionOk="0" h="2008" w="2008">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1"/>
            <p:cNvSpPr/>
            <p:nvPr/>
          </p:nvSpPr>
          <p:spPr>
            <a:xfrm>
              <a:off x="886700" y="1861300"/>
              <a:ext cx="50200" cy="50200"/>
            </a:xfrm>
            <a:custGeom>
              <a:rect b="b" l="l" r="r" t="t"/>
              <a:pathLst>
                <a:path extrusionOk="0" h="2008" w="2008">
                  <a:moveTo>
                    <a:pt x="1004" y="1"/>
                  </a:moveTo>
                  <a:cubicBezTo>
                    <a:pt x="459" y="1"/>
                    <a:pt x="0" y="460"/>
                    <a:pt x="0" y="1004"/>
                  </a:cubicBezTo>
                  <a:cubicBezTo>
                    <a:pt x="0"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1"/>
            <p:cNvSpPr/>
            <p:nvPr/>
          </p:nvSpPr>
          <p:spPr>
            <a:xfrm>
              <a:off x="886700" y="1788925"/>
              <a:ext cx="50200" cy="50200"/>
            </a:xfrm>
            <a:custGeom>
              <a:rect b="b" l="l" r="r" t="t"/>
              <a:pathLst>
                <a:path extrusionOk="0" h="2008" w="2008">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1"/>
            <p:cNvSpPr/>
            <p:nvPr/>
          </p:nvSpPr>
          <p:spPr>
            <a:xfrm>
              <a:off x="886700" y="1716550"/>
              <a:ext cx="50200" cy="50900"/>
            </a:xfrm>
            <a:custGeom>
              <a:rect b="b" l="l" r="r" t="t"/>
              <a:pathLst>
                <a:path extrusionOk="0" h="2036" w="2008">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1"/>
            <p:cNvSpPr/>
            <p:nvPr/>
          </p:nvSpPr>
          <p:spPr>
            <a:xfrm>
              <a:off x="886700" y="1644875"/>
              <a:ext cx="50200" cy="50200"/>
            </a:xfrm>
            <a:custGeom>
              <a:rect b="b" l="l" r="r" t="t"/>
              <a:pathLst>
                <a:path extrusionOk="0" h="2008" w="2008">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1"/>
            <p:cNvSpPr/>
            <p:nvPr/>
          </p:nvSpPr>
          <p:spPr>
            <a:xfrm>
              <a:off x="814325" y="1861300"/>
              <a:ext cx="50900" cy="50200"/>
            </a:xfrm>
            <a:custGeom>
              <a:rect b="b" l="l" r="r" t="t"/>
              <a:pathLst>
                <a:path extrusionOk="0" h="2008" w="2036">
                  <a:moveTo>
                    <a:pt x="1003" y="1"/>
                  </a:moveTo>
                  <a:cubicBezTo>
                    <a:pt x="459" y="1"/>
                    <a:pt x="0" y="460"/>
                    <a:pt x="0" y="1004"/>
                  </a:cubicBezTo>
                  <a:cubicBezTo>
                    <a:pt x="0" y="1549"/>
                    <a:pt x="459" y="2008"/>
                    <a:pt x="1003" y="2008"/>
                  </a:cubicBezTo>
                  <a:cubicBezTo>
                    <a:pt x="1577" y="2008"/>
                    <a:pt x="2035" y="1549"/>
                    <a:pt x="2035" y="1004"/>
                  </a:cubicBezTo>
                  <a:cubicBezTo>
                    <a:pt x="2035"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1"/>
            <p:cNvSpPr/>
            <p:nvPr/>
          </p:nvSpPr>
          <p:spPr>
            <a:xfrm>
              <a:off x="814325" y="1788925"/>
              <a:ext cx="50900" cy="50200"/>
            </a:xfrm>
            <a:custGeom>
              <a:rect b="b" l="l" r="r" t="t"/>
              <a:pathLst>
                <a:path extrusionOk="0" h="2008" w="2036">
                  <a:moveTo>
                    <a:pt x="1003" y="1"/>
                  </a:moveTo>
                  <a:cubicBezTo>
                    <a:pt x="459" y="1"/>
                    <a:pt x="0" y="459"/>
                    <a:pt x="0" y="1004"/>
                  </a:cubicBezTo>
                  <a:cubicBezTo>
                    <a:pt x="0" y="1577"/>
                    <a:pt x="459" y="2007"/>
                    <a:pt x="1003" y="2007"/>
                  </a:cubicBezTo>
                  <a:cubicBezTo>
                    <a:pt x="1577" y="2007"/>
                    <a:pt x="2035" y="1577"/>
                    <a:pt x="2035" y="1004"/>
                  </a:cubicBezTo>
                  <a:cubicBezTo>
                    <a:pt x="2035"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1"/>
            <p:cNvSpPr/>
            <p:nvPr/>
          </p:nvSpPr>
          <p:spPr>
            <a:xfrm>
              <a:off x="814325" y="1716550"/>
              <a:ext cx="50900" cy="50900"/>
            </a:xfrm>
            <a:custGeom>
              <a:rect b="b" l="l" r="r" t="t"/>
              <a:pathLst>
                <a:path extrusionOk="0" h="2036" w="2036">
                  <a:moveTo>
                    <a:pt x="1003" y="0"/>
                  </a:moveTo>
                  <a:cubicBezTo>
                    <a:pt x="459" y="0"/>
                    <a:pt x="0" y="459"/>
                    <a:pt x="0" y="1032"/>
                  </a:cubicBezTo>
                  <a:cubicBezTo>
                    <a:pt x="0" y="1577"/>
                    <a:pt x="459" y="2036"/>
                    <a:pt x="1003" y="2036"/>
                  </a:cubicBezTo>
                  <a:cubicBezTo>
                    <a:pt x="1577" y="2036"/>
                    <a:pt x="2035" y="1577"/>
                    <a:pt x="2035" y="1032"/>
                  </a:cubicBezTo>
                  <a:cubicBezTo>
                    <a:pt x="2035"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1"/>
            <p:cNvSpPr/>
            <p:nvPr/>
          </p:nvSpPr>
          <p:spPr>
            <a:xfrm>
              <a:off x="814325" y="1644875"/>
              <a:ext cx="50900" cy="50200"/>
            </a:xfrm>
            <a:custGeom>
              <a:rect b="b" l="l" r="r" t="t"/>
              <a:pathLst>
                <a:path extrusionOk="0" h="2008" w="2036">
                  <a:moveTo>
                    <a:pt x="1003" y="1"/>
                  </a:moveTo>
                  <a:cubicBezTo>
                    <a:pt x="459" y="1"/>
                    <a:pt x="0" y="459"/>
                    <a:pt x="0" y="1004"/>
                  </a:cubicBezTo>
                  <a:cubicBezTo>
                    <a:pt x="0" y="1549"/>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1"/>
            <p:cNvSpPr/>
            <p:nvPr/>
          </p:nvSpPr>
          <p:spPr>
            <a:xfrm>
              <a:off x="741925" y="1861300"/>
              <a:ext cx="50925" cy="50200"/>
            </a:xfrm>
            <a:custGeom>
              <a:rect b="b" l="l" r="r" t="t"/>
              <a:pathLst>
                <a:path extrusionOk="0" h="2008" w="2037">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1"/>
            <p:cNvSpPr/>
            <p:nvPr/>
          </p:nvSpPr>
          <p:spPr>
            <a:xfrm>
              <a:off x="741925" y="1788925"/>
              <a:ext cx="50925" cy="50200"/>
            </a:xfrm>
            <a:custGeom>
              <a:rect b="b" l="l" r="r" t="t"/>
              <a:pathLst>
                <a:path extrusionOk="0" h="2008" w="2037">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1"/>
            <p:cNvSpPr/>
            <p:nvPr/>
          </p:nvSpPr>
          <p:spPr>
            <a:xfrm>
              <a:off x="741925" y="1716550"/>
              <a:ext cx="50925" cy="50900"/>
            </a:xfrm>
            <a:custGeom>
              <a:rect b="b" l="l" r="r" t="t"/>
              <a:pathLst>
                <a:path extrusionOk="0" h="2036" w="2037">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1"/>
            <p:cNvSpPr/>
            <p:nvPr/>
          </p:nvSpPr>
          <p:spPr>
            <a:xfrm>
              <a:off x="741925" y="1644875"/>
              <a:ext cx="50925" cy="50200"/>
            </a:xfrm>
            <a:custGeom>
              <a:rect b="b" l="l" r="r" t="t"/>
              <a:pathLst>
                <a:path extrusionOk="0" h="2008" w="2037">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1"/>
            <p:cNvSpPr/>
            <p:nvPr/>
          </p:nvSpPr>
          <p:spPr>
            <a:xfrm>
              <a:off x="670275" y="1861300"/>
              <a:ext cx="50175" cy="50200"/>
            </a:xfrm>
            <a:custGeom>
              <a:rect b="b" l="l" r="r" t="t"/>
              <a:pathLst>
                <a:path extrusionOk="0" h="2008" w="2007">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1"/>
            <p:cNvSpPr/>
            <p:nvPr/>
          </p:nvSpPr>
          <p:spPr>
            <a:xfrm>
              <a:off x="670275" y="1788925"/>
              <a:ext cx="50175" cy="50200"/>
            </a:xfrm>
            <a:custGeom>
              <a:rect b="b" l="l" r="r" t="t"/>
              <a:pathLst>
                <a:path extrusionOk="0" h="2008" w="2007">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1"/>
            <p:cNvSpPr/>
            <p:nvPr/>
          </p:nvSpPr>
          <p:spPr>
            <a:xfrm>
              <a:off x="670275" y="1716550"/>
              <a:ext cx="50175" cy="50900"/>
            </a:xfrm>
            <a:custGeom>
              <a:rect b="b" l="l" r="r" t="t"/>
              <a:pathLst>
                <a:path extrusionOk="0" h="2036" w="2007">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1"/>
            <p:cNvSpPr/>
            <p:nvPr/>
          </p:nvSpPr>
          <p:spPr>
            <a:xfrm>
              <a:off x="670275" y="1644875"/>
              <a:ext cx="50175" cy="50200"/>
            </a:xfrm>
            <a:custGeom>
              <a:rect b="b" l="l" r="r" t="t"/>
              <a:pathLst>
                <a:path extrusionOk="0" h="2008" w="2007">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1"/>
            <p:cNvSpPr/>
            <p:nvPr/>
          </p:nvSpPr>
          <p:spPr>
            <a:xfrm>
              <a:off x="597875" y="1861300"/>
              <a:ext cx="50200" cy="50200"/>
            </a:xfrm>
            <a:custGeom>
              <a:rect b="b" l="l" r="r" t="t"/>
              <a:pathLst>
                <a:path extrusionOk="0" h="2008" w="2008">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1"/>
            <p:cNvSpPr/>
            <p:nvPr/>
          </p:nvSpPr>
          <p:spPr>
            <a:xfrm>
              <a:off x="597875" y="1788925"/>
              <a:ext cx="50925" cy="50200"/>
            </a:xfrm>
            <a:custGeom>
              <a:rect b="b" l="l" r="r" t="t"/>
              <a:pathLst>
                <a:path extrusionOk="0" h="2008" w="2037">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1"/>
            <p:cNvSpPr/>
            <p:nvPr/>
          </p:nvSpPr>
          <p:spPr>
            <a:xfrm>
              <a:off x="597875" y="1716550"/>
              <a:ext cx="50200" cy="50900"/>
            </a:xfrm>
            <a:custGeom>
              <a:rect b="b" l="l" r="r" t="t"/>
              <a:pathLst>
                <a:path extrusionOk="0" h="2036" w="2008">
                  <a:moveTo>
                    <a:pt x="1004" y="0"/>
                  </a:moveTo>
                  <a:cubicBezTo>
                    <a:pt x="459" y="0"/>
                    <a:pt x="1" y="459"/>
                    <a:pt x="1" y="1032"/>
                  </a:cubicBezTo>
                  <a:cubicBezTo>
                    <a:pt x="1"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1"/>
            <p:cNvSpPr/>
            <p:nvPr/>
          </p:nvSpPr>
          <p:spPr>
            <a:xfrm>
              <a:off x="597875" y="1644875"/>
              <a:ext cx="50925" cy="50200"/>
            </a:xfrm>
            <a:custGeom>
              <a:rect b="b" l="l" r="r" t="t"/>
              <a:pathLst>
                <a:path extrusionOk="0" h="2008" w="2037">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1"/>
            <p:cNvSpPr/>
            <p:nvPr/>
          </p:nvSpPr>
          <p:spPr>
            <a:xfrm>
              <a:off x="525500" y="1932975"/>
              <a:ext cx="50900" cy="50900"/>
            </a:xfrm>
            <a:custGeom>
              <a:rect b="b" l="l" r="r" t="t"/>
              <a:pathLst>
                <a:path extrusionOk="0" h="2036" w="2036">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1"/>
            <p:cNvSpPr/>
            <p:nvPr/>
          </p:nvSpPr>
          <p:spPr>
            <a:xfrm>
              <a:off x="525500" y="1861300"/>
              <a:ext cx="50900" cy="50200"/>
            </a:xfrm>
            <a:custGeom>
              <a:rect b="b" l="l" r="r" t="t"/>
              <a:pathLst>
                <a:path extrusionOk="0" h="2008" w="2036">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1"/>
            <p:cNvSpPr/>
            <p:nvPr/>
          </p:nvSpPr>
          <p:spPr>
            <a:xfrm>
              <a:off x="525500" y="1788925"/>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1"/>
            <p:cNvSpPr/>
            <p:nvPr/>
          </p:nvSpPr>
          <p:spPr>
            <a:xfrm>
              <a:off x="525500" y="1716550"/>
              <a:ext cx="50900" cy="50900"/>
            </a:xfrm>
            <a:custGeom>
              <a:rect b="b" l="l" r="r" t="t"/>
              <a:pathLst>
                <a:path extrusionOk="0" h="2036" w="2036">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1"/>
            <p:cNvSpPr/>
            <p:nvPr/>
          </p:nvSpPr>
          <p:spPr>
            <a:xfrm>
              <a:off x="525500" y="1644875"/>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1"/>
            <p:cNvSpPr/>
            <p:nvPr/>
          </p:nvSpPr>
          <p:spPr>
            <a:xfrm>
              <a:off x="453825" y="2005350"/>
              <a:ext cx="50200" cy="50925"/>
            </a:xfrm>
            <a:custGeom>
              <a:rect b="b" l="l" r="r" t="t"/>
              <a:pathLst>
                <a:path extrusionOk="0" h="2037" w="2008">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1"/>
            <p:cNvSpPr/>
            <p:nvPr/>
          </p:nvSpPr>
          <p:spPr>
            <a:xfrm>
              <a:off x="453825" y="1932975"/>
              <a:ext cx="50200" cy="50900"/>
            </a:xfrm>
            <a:custGeom>
              <a:rect b="b" l="l" r="r" t="t"/>
              <a:pathLst>
                <a:path extrusionOk="0" h="2036" w="2008">
                  <a:moveTo>
                    <a:pt x="1004" y="1"/>
                  </a:moveTo>
                  <a:cubicBezTo>
                    <a:pt x="431" y="1"/>
                    <a:pt x="1" y="459"/>
                    <a:pt x="1" y="1033"/>
                  </a:cubicBezTo>
                  <a:cubicBezTo>
                    <a:pt x="1" y="1577"/>
                    <a:pt x="431"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1"/>
            <p:cNvSpPr/>
            <p:nvPr/>
          </p:nvSpPr>
          <p:spPr>
            <a:xfrm>
              <a:off x="453825" y="1861300"/>
              <a:ext cx="50200" cy="50200"/>
            </a:xfrm>
            <a:custGeom>
              <a:rect b="b" l="l" r="r" t="t"/>
              <a:pathLst>
                <a:path extrusionOk="0" h="2008" w="2008">
                  <a:moveTo>
                    <a:pt x="1004" y="1"/>
                  </a:moveTo>
                  <a:cubicBezTo>
                    <a:pt x="431" y="1"/>
                    <a:pt x="1" y="460"/>
                    <a:pt x="1" y="1004"/>
                  </a:cubicBezTo>
                  <a:cubicBezTo>
                    <a:pt x="1" y="1549"/>
                    <a:pt x="431"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1"/>
            <p:cNvSpPr/>
            <p:nvPr/>
          </p:nvSpPr>
          <p:spPr>
            <a:xfrm>
              <a:off x="453825" y="1788925"/>
              <a:ext cx="50200" cy="50200"/>
            </a:xfrm>
            <a:custGeom>
              <a:rect b="b" l="l" r="r" t="t"/>
              <a:pathLst>
                <a:path extrusionOk="0" h="2008" w="2008">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1"/>
            <p:cNvSpPr/>
            <p:nvPr/>
          </p:nvSpPr>
          <p:spPr>
            <a:xfrm>
              <a:off x="453825" y="1716550"/>
              <a:ext cx="50200" cy="50900"/>
            </a:xfrm>
            <a:custGeom>
              <a:rect b="b" l="l" r="r" t="t"/>
              <a:pathLst>
                <a:path extrusionOk="0" h="2036" w="2008">
                  <a:moveTo>
                    <a:pt x="1004" y="0"/>
                  </a:moveTo>
                  <a:cubicBezTo>
                    <a:pt x="431" y="0"/>
                    <a:pt x="1" y="459"/>
                    <a:pt x="1" y="1032"/>
                  </a:cubicBezTo>
                  <a:cubicBezTo>
                    <a:pt x="1" y="1577"/>
                    <a:pt x="431"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1"/>
            <p:cNvSpPr/>
            <p:nvPr/>
          </p:nvSpPr>
          <p:spPr>
            <a:xfrm>
              <a:off x="453825" y="1644875"/>
              <a:ext cx="50200" cy="50200"/>
            </a:xfrm>
            <a:custGeom>
              <a:rect b="b" l="l" r="r" t="t"/>
              <a:pathLst>
                <a:path extrusionOk="0" h="2008" w="2008">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1"/>
            <p:cNvSpPr/>
            <p:nvPr/>
          </p:nvSpPr>
          <p:spPr>
            <a:xfrm>
              <a:off x="381450" y="2005350"/>
              <a:ext cx="50900" cy="50925"/>
            </a:xfrm>
            <a:custGeom>
              <a:rect b="b" l="l" r="r" t="t"/>
              <a:pathLst>
                <a:path extrusionOk="0" h="2037" w="2036">
                  <a:moveTo>
                    <a:pt x="1004" y="1"/>
                  </a:moveTo>
                  <a:cubicBezTo>
                    <a:pt x="459" y="1"/>
                    <a:pt x="0" y="460"/>
                    <a:pt x="0" y="1004"/>
                  </a:cubicBezTo>
                  <a:cubicBezTo>
                    <a:pt x="0"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1"/>
            <p:cNvSpPr/>
            <p:nvPr/>
          </p:nvSpPr>
          <p:spPr>
            <a:xfrm>
              <a:off x="381450" y="1861300"/>
              <a:ext cx="50200" cy="50200"/>
            </a:xfrm>
            <a:custGeom>
              <a:rect b="b" l="l" r="r" t="t"/>
              <a:pathLst>
                <a:path extrusionOk="0" h="2008" w="2008">
                  <a:moveTo>
                    <a:pt x="1004" y="1"/>
                  </a:moveTo>
                  <a:cubicBezTo>
                    <a:pt x="459" y="1"/>
                    <a:pt x="0" y="460"/>
                    <a:pt x="0" y="1004"/>
                  </a:cubicBezTo>
                  <a:cubicBezTo>
                    <a:pt x="0"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1"/>
            <p:cNvSpPr/>
            <p:nvPr/>
          </p:nvSpPr>
          <p:spPr>
            <a:xfrm>
              <a:off x="381450" y="1788925"/>
              <a:ext cx="50900" cy="50200"/>
            </a:xfrm>
            <a:custGeom>
              <a:rect b="b" l="l" r="r" t="t"/>
              <a:pathLst>
                <a:path extrusionOk="0" h="2008" w="2036">
                  <a:moveTo>
                    <a:pt x="1004" y="1"/>
                  </a:moveTo>
                  <a:cubicBezTo>
                    <a:pt x="459" y="1"/>
                    <a:pt x="0" y="459"/>
                    <a:pt x="0" y="1004"/>
                  </a:cubicBezTo>
                  <a:cubicBezTo>
                    <a:pt x="0"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1"/>
            <p:cNvSpPr/>
            <p:nvPr/>
          </p:nvSpPr>
          <p:spPr>
            <a:xfrm>
              <a:off x="381450" y="1716550"/>
              <a:ext cx="50200" cy="50900"/>
            </a:xfrm>
            <a:custGeom>
              <a:rect b="b" l="l" r="r" t="t"/>
              <a:pathLst>
                <a:path extrusionOk="0" h="2036" w="2008">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1"/>
            <p:cNvSpPr/>
            <p:nvPr/>
          </p:nvSpPr>
          <p:spPr>
            <a:xfrm>
              <a:off x="4350350" y="2654650"/>
              <a:ext cx="50200" cy="50925"/>
            </a:xfrm>
            <a:custGeom>
              <a:rect b="b" l="l" r="r" t="t"/>
              <a:pathLst>
                <a:path extrusionOk="0" h="2037" w="2008">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1"/>
            <p:cNvSpPr/>
            <p:nvPr/>
          </p:nvSpPr>
          <p:spPr>
            <a:xfrm>
              <a:off x="4350350" y="2727050"/>
              <a:ext cx="50200" cy="50175"/>
            </a:xfrm>
            <a:custGeom>
              <a:rect b="b" l="l" r="r" t="t"/>
              <a:pathLst>
                <a:path extrusionOk="0" h="2007" w="2008">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1"/>
            <p:cNvSpPr/>
            <p:nvPr/>
          </p:nvSpPr>
          <p:spPr>
            <a:xfrm>
              <a:off x="4422025" y="2727050"/>
              <a:ext cx="50900" cy="50175"/>
            </a:xfrm>
            <a:custGeom>
              <a:rect b="b" l="l" r="r" t="t"/>
              <a:pathLst>
                <a:path extrusionOk="0" h="2007" w="2036">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1"/>
            <p:cNvSpPr/>
            <p:nvPr/>
          </p:nvSpPr>
          <p:spPr>
            <a:xfrm>
              <a:off x="4422025" y="2871100"/>
              <a:ext cx="50900" cy="50900"/>
            </a:xfrm>
            <a:custGeom>
              <a:rect b="b" l="l" r="r" t="t"/>
              <a:pathLst>
                <a:path extrusionOk="0" h="2036" w="2036">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1"/>
            <p:cNvSpPr/>
            <p:nvPr/>
          </p:nvSpPr>
          <p:spPr>
            <a:xfrm>
              <a:off x="4494400" y="2799425"/>
              <a:ext cx="50925" cy="50200"/>
            </a:xfrm>
            <a:custGeom>
              <a:rect b="b" l="l" r="r" t="t"/>
              <a:pathLst>
                <a:path extrusionOk="0" h="2008" w="2037">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1"/>
            <p:cNvSpPr/>
            <p:nvPr/>
          </p:nvSpPr>
          <p:spPr>
            <a:xfrm>
              <a:off x="4422025" y="2799425"/>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1"/>
            <p:cNvSpPr/>
            <p:nvPr/>
          </p:nvSpPr>
          <p:spPr>
            <a:xfrm>
              <a:off x="4999650" y="1572500"/>
              <a:ext cx="50200" cy="50175"/>
            </a:xfrm>
            <a:custGeom>
              <a:rect b="b" l="l" r="r" t="t"/>
              <a:pathLst>
                <a:path extrusionOk="0" h="2007" w="2008">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1"/>
            <p:cNvSpPr/>
            <p:nvPr/>
          </p:nvSpPr>
          <p:spPr>
            <a:xfrm>
              <a:off x="4999650" y="1644875"/>
              <a:ext cx="50200" cy="50200"/>
            </a:xfrm>
            <a:custGeom>
              <a:rect b="b" l="l" r="r" t="t"/>
              <a:pathLst>
                <a:path extrusionOk="0" h="2008" w="2008">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1"/>
            <p:cNvSpPr/>
            <p:nvPr/>
          </p:nvSpPr>
          <p:spPr>
            <a:xfrm>
              <a:off x="4999650" y="1716550"/>
              <a:ext cx="50200" cy="50900"/>
            </a:xfrm>
            <a:custGeom>
              <a:rect b="b" l="l" r="r" t="t"/>
              <a:pathLst>
                <a:path extrusionOk="0" h="2036" w="2008">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1"/>
            <p:cNvSpPr/>
            <p:nvPr/>
          </p:nvSpPr>
          <p:spPr>
            <a:xfrm>
              <a:off x="4999650" y="1788925"/>
              <a:ext cx="50200" cy="50200"/>
            </a:xfrm>
            <a:custGeom>
              <a:rect b="b" l="l" r="r" t="t"/>
              <a:pathLst>
                <a:path extrusionOk="0" h="2008" w="2008">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1"/>
            <p:cNvSpPr/>
            <p:nvPr/>
          </p:nvSpPr>
          <p:spPr>
            <a:xfrm>
              <a:off x="4999650" y="1861300"/>
              <a:ext cx="50200" cy="50200"/>
            </a:xfrm>
            <a:custGeom>
              <a:rect b="b" l="l" r="r" t="t"/>
              <a:pathLst>
                <a:path extrusionOk="0" h="2008" w="2008">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1"/>
            <p:cNvSpPr/>
            <p:nvPr/>
          </p:nvSpPr>
          <p:spPr>
            <a:xfrm>
              <a:off x="4999650" y="1932975"/>
              <a:ext cx="50200" cy="50900"/>
            </a:xfrm>
            <a:custGeom>
              <a:rect b="b" l="l" r="r" t="t"/>
              <a:pathLst>
                <a:path extrusionOk="0" h="2036" w="2008">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1"/>
            <p:cNvSpPr/>
            <p:nvPr/>
          </p:nvSpPr>
          <p:spPr>
            <a:xfrm>
              <a:off x="4999650" y="2005350"/>
              <a:ext cx="50200" cy="50925"/>
            </a:xfrm>
            <a:custGeom>
              <a:rect b="b" l="l" r="r" t="t"/>
              <a:pathLst>
                <a:path extrusionOk="0" h="2037" w="2008">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1"/>
            <p:cNvSpPr/>
            <p:nvPr/>
          </p:nvSpPr>
          <p:spPr>
            <a:xfrm>
              <a:off x="4999650" y="2077750"/>
              <a:ext cx="50200" cy="50175"/>
            </a:xfrm>
            <a:custGeom>
              <a:rect b="b" l="l" r="r" t="t"/>
              <a:pathLst>
                <a:path extrusionOk="0" h="2007" w="2008">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1"/>
            <p:cNvSpPr/>
            <p:nvPr/>
          </p:nvSpPr>
          <p:spPr>
            <a:xfrm>
              <a:off x="4999650" y="2149400"/>
              <a:ext cx="50200" cy="50925"/>
            </a:xfrm>
            <a:custGeom>
              <a:rect b="b" l="l" r="r" t="t"/>
              <a:pathLst>
                <a:path extrusionOk="0" h="2037" w="2008">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1"/>
            <p:cNvSpPr/>
            <p:nvPr/>
          </p:nvSpPr>
          <p:spPr>
            <a:xfrm>
              <a:off x="4999650" y="2221800"/>
              <a:ext cx="50200" cy="50900"/>
            </a:xfrm>
            <a:custGeom>
              <a:rect b="b" l="l" r="r" t="t"/>
              <a:pathLst>
                <a:path extrusionOk="0" h="2036" w="2008">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1"/>
            <p:cNvSpPr/>
            <p:nvPr/>
          </p:nvSpPr>
          <p:spPr>
            <a:xfrm>
              <a:off x="4999650" y="2294175"/>
              <a:ext cx="50200" cy="50200"/>
            </a:xfrm>
            <a:custGeom>
              <a:rect b="b" l="l" r="r" t="t"/>
              <a:pathLst>
                <a:path extrusionOk="0" h="2008" w="2008">
                  <a:moveTo>
                    <a:pt x="1004" y="1"/>
                  </a:moveTo>
                  <a:cubicBezTo>
                    <a:pt x="459" y="1"/>
                    <a:pt x="1" y="459"/>
                    <a:pt x="1" y="1004"/>
                  </a:cubicBezTo>
                  <a:cubicBezTo>
                    <a:pt x="1" y="1577"/>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1"/>
            <p:cNvSpPr/>
            <p:nvPr/>
          </p:nvSpPr>
          <p:spPr>
            <a:xfrm>
              <a:off x="4999650" y="2366550"/>
              <a:ext cx="50200" cy="50200"/>
            </a:xfrm>
            <a:custGeom>
              <a:rect b="b" l="l" r="r" t="t"/>
              <a:pathLst>
                <a:path extrusionOk="0" h="2008" w="2008">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1"/>
            <p:cNvSpPr/>
            <p:nvPr/>
          </p:nvSpPr>
          <p:spPr>
            <a:xfrm>
              <a:off x="4999650" y="2438225"/>
              <a:ext cx="50200" cy="50900"/>
            </a:xfrm>
            <a:custGeom>
              <a:rect b="b" l="l" r="r" t="t"/>
              <a:pathLst>
                <a:path extrusionOk="0" h="2036" w="2008">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1"/>
            <p:cNvSpPr/>
            <p:nvPr/>
          </p:nvSpPr>
          <p:spPr>
            <a:xfrm>
              <a:off x="4999650" y="2510600"/>
              <a:ext cx="50200" cy="50200"/>
            </a:xfrm>
            <a:custGeom>
              <a:rect b="b" l="l" r="r" t="t"/>
              <a:pathLst>
                <a:path extrusionOk="0" h="2008" w="2008">
                  <a:moveTo>
                    <a:pt x="1004" y="1"/>
                  </a:moveTo>
                  <a:cubicBezTo>
                    <a:pt x="459" y="1"/>
                    <a:pt x="1" y="460"/>
                    <a:pt x="1" y="1004"/>
                  </a:cubicBezTo>
                  <a:cubicBezTo>
                    <a:pt x="1" y="1578"/>
                    <a:pt x="459" y="2008"/>
                    <a:pt x="1004" y="2008"/>
                  </a:cubicBezTo>
                  <a:cubicBezTo>
                    <a:pt x="1549" y="2008"/>
                    <a:pt x="2007" y="1578"/>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1"/>
            <p:cNvSpPr/>
            <p:nvPr/>
          </p:nvSpPr>
          <p:spPr>
            <a:xfrm>
              <a:off x="4638450" y="1572500"/>
              <a:ext cx="50925" cy="50175"/>
            </a:xfrm>
            <a:custGeom>
              <a:rect b="b" l="l" r="r" t="t"/>
              <a:pathLst>
                <a:path extrusionOk="0" h="2007" w="2037">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1"/>
            <p:cNvSpPr/>
            <p:nvPr/>
          </p:nvSpPr>
          <p:spPr>
            <a:xfrm>
              <a:off x="4638450" y="1644875"/>
              <a:ext cx="50925" cy="50200"/>
            </a:xfrm>
            <a:custGeom>
              <a:rect b="b" l="l" r="r" t="t"/>
              <a:pathLst>
                <a:path extrusionOk="0" h="2008" w="2037">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1"/>
            <p:cNvSpPr/>
            <p:nvPr/>
          </p:nvSpPr>
          <p:spPr>
            <a:xfrm>
              <a:off x="4638450" y="1716550"/>
              <a:ext cx="50925" cy="50900"/>
            </a:xfrm>
            <a:custGeom>
              <a:rect b="b" l="l" r="r" t="t"/>
              <a:pathLst>
                <a:path extrusionOk="0" h="2036" w="2037">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1"/>
            <p:cNvSpPr/>
            <p:nvPr/>
          </p:nvSpPr>
          <p:spPr>
            <a:xfrm>
              <a:off x="4638450" y="1788925"/>
              <a:ext cx="50925" cy="50200"/>
            </a:xfrm>
            <a:custGeom>
              <a:rect b="b" l="l" r="r" t="t"/>
              <a:pathLst>
                <a:path extrusionOk="0" h="2008" w="2037">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1"/>
            <p:cNvSpPr/>
            <p:nvPr/>
          </p:nvSpPr>
          <p:spPr>
            <a:xfrm>
              <a:off x="4638450" y="1861300"/>
              <a:ext cx="50925" cy="50200"/>
            </a:xfrm>
            <a:custGeom>
              <a:rect b="b" l="l" r="r" t="t"/>
              <a:pathLst>
                <a:path extrusionOk="0" h="2008" w="2037">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1"/>
            <p:cNvSpPr/>
            <p:nvPr/>
          </p:nvSpPr>
          <p:spPr>
            <a:xfrm>
              <a:off x="4638450" y="1932975"/>
              <a:ext cx="50925" cy="50900"/>
            </a:xfrm>
            <a:custGeom>
              <a:rect b="b" l="l" r="r" t="t"/>
              <a:pathLst>
                <a:path extrusionOk="0" h="2036" w="2037">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1"/>
            <p:cNvSpPr/>
            <p:nvPr/>
          </p:nvSpPr>
          <p:spPr>
            <a:xfrm>
              <a:off x="4638450" y="2005350"/>
              <a:ext cx="50925" cy="50925"/>
            </a:xfrm>
            <a:custGeom>
              <a:rect b="b" l="l" r="r" t="t"/>
              <a:pathLst>
                <a:path extrusionOk="0" h="2037" w="2037">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1"/>
            <p:cNvSpPr/>
            <p:nvPr/>
          </p:nvSpPr>
          <p:spPr>
            <a:xfrm>
              <a:off x="4638450" y="2077750"/>
              <a:ext cx="50925" cy="50175"/>
            </a:xfrm>
            <a:custGeom>
              <a:rect b="b" l="l" r="r" t="t"/>
              <a:pathLst>
                <a:path extrusionOk="0" h="2007" w="2037">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1"/>
            <p:cNvSpPr/>
            <p:nvPr/>
          </p:nvSpPr>
          <p:spPr>
            <a:xfrm>
              <a:off x="4638450" y="2149400"/>
              <a:ext cx="50925" cy="50925"/>
            </a:xfrm>
            <a:custGeom>
              <a:rect b="b" l="l" r="r" t="t"/>
              <a:pathLst>
                <a:path extrusionOk="0" h="2037" w="2037">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1"/>
            <p:cNvSpPr/>
            <p:nvPr/>
          </p:nvSpPr>
          <p:spPr>
            <a:xfrm>
              <a:off x="4638450" y="2221800"/>
              <a:ext cx="50925" cy="50900"/>
            </a:xfrm>
            <a:custGeom>
              <a:rect b="b" l="l" r="r" t="t"/>
              <a:pathLst>
                <a:path extrusionOk="0" h="2036" w="2037">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1"/>
            <p:cNvSpPr/>
            <p:nvPr/>
          </p:nvSpPr>
          <p:spPr>
            <a:xfrm>
              <a:off x="4638450" y="2294175"/>
              <a:ext cx="50925" cy="50200"/>
            </a:xfrm>
            <a:custGeom>
              <a:rect b="b" l="l" r="r" t="t"/>
              <a:pathLst>
                <a:path extrusionOk="0" h="2008" w="2037">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1"/>
            <p:cNvSpPr/>
            <p:nvPr/>
          </p:nvSpPr>
          <p:spPr>
            <a:xfrm>
              <a:off x="4638450" y="2366550"/>
              <a:ext cx="50925" cy="50200"/>
            </a:xfrm>
            <a:custGeom>
              <a:rect b="b" l="l" r="r" t="t"/>
              <a:pathLst>
                <a:path extrusionOk="0" h="2008" w="2037">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1"/>
            <p:cNvSpPr/>
            <p:nvPr/>
          </p:nvSpPr>
          <p:spPr>
            <a:xfrm>
              <a:off x="4277975" y="2294175"/>
              <a:ext cx="50200" cy="50200"/>
            </a:xfrm>
            <a:custGeom>
              <a:rect b="b" l="l" r="r" t="t"/>
              <a:pathLst>
                <a:path extrusionOk="0" h="2008" w="2008">
                  <a:moveTo>
                    <a:pt x="1004" y="1"/>
                  </a:moveTo>
                  <a:cubicBezTo>
                    <a:pt x="459" y="1"/>
                    <a:pt x="0" y="459"/>
                    <a:pt x="0" y="1004"/>
                  </a:cubicBezTo>
                  <a:cubicBezTo>
                    <a:pt x="0" y="1577"/>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1"/>
            <p:cNvSpPr/>
            <p:nvPr/>
          </p:nvSpPr>
          <p:spPr>
            <a:xfrm>
              <a:off x="4277975" y="2510600"/>
              <a:ext cx="50200" cy="50200"/>
            </a:xfrm>
            <a:custGeom>
              <a:rect b="b" l="l" r="r" t="t"/>
              <a:pathLst>
                <a:path extrusionOk="0" h="2008" w="2008">
                  <a:moveTo>
                    <a:pt x="1004" y="1"/>
                  </a:moveTo>
                  <a:cubicBezTo>
                    <a:pt x="459" y="1"/>
                    <a:pt x="0" y="460"/>
                    <a:pt x="0" y="1004"/>
                  </a:cubicBezTo>
                  <a:cubicBezTo>
                    <a:pt x="0" y="1578"/>
                    <a:pt x="459" y="2008"/>
                    <a:pt x="1004" y="2008"/>
                  </a:cubicBezTo>
                  <a:cubicBezTo>
                    <a:pt x="1577" y="2008"/>
                    <a:pt x="2007" y="1578"/>
                    <a:pt x="2007" y="1004"/>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1"/>
            <p:cNvSpPr/>
            <p:nvPr/>
          </p:nvSpPr>
          <p:spPr>
            <a:xfrm>
              <a:off x="4277975" y="2438225"/>
              <a:ext cx="50200" cy="50900"/>
            </a:xfrm>
            <a:custGeom>
              <a:rect b="b" l="l" r="r" t="t"/>
              <a:pathLst>
                <a:path extrusionOk="0" h="2036" w="2008">
                  <a:moveTo>
                    <a:pt x="1004" y="1"/>
                  </a:moveTo>
                  <a:cubicBezTo>
                    <a:pt x="459" y="1"/>
                    <a:pt x="0" y="459"/>
                    <a:pt x="0" y="1033"/>
                  </a:cubicBezTo>
                  <a:cubicBezTo>
                    <a:pt x="0"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1"/>
            <p:cNvSpPr/>
            <p:nvPr/>
          </p:nvSpPr>
          <p:spPr>
            <a:xfrm>
              <a:off x="4277975" y="2366550"/>
              <a:ext cx="50200" cy="50200"/>
            </a:xfrm>
            <a:custGeom>
              <a:rect b="b" l="l" r="r" t="t"/>
              <a:pathLst>
                <a:path extrusionOk="0" h="2008" w="2008">
                  <a:moveTo>
                    <a:pt x="1004" y="1"/>
                  </a:moveTo>
                  <a:cubicBezTo>
                    <a:pt x="459" y="1"/>
                    <a:pt x="0" y="460"/>
                    <a:pt x="0" y="1004"/>
                  </a:cubicBezTo>
                  <a:cubicBezTo>
                    <a:pt x="0"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1"/>
            <p:cNvSpPr/>
            <p:nvPr/>
          </p:nvSpPr>
          <p:spPr>
            <a:xfrm>
              <a:off x="4350350" y="2294175"/>
              <a:ext cx="50200" cy="50200"/>
            </a:xfrm>
            <a:custGeom>
              <a:rect b="b" l="l" r="r" t="t"/>
              <a:pathLst>
                <a:path extrusionOk="0" h="2008" w="2008">
                  <a:moveTo>
                    <a:pt x="1004" y="1"/>
                  </a:moveTo>
                  <a:cubicBezTo>
                    <a:pt x="459" y="1"/>
                    <a:pt x="1" y="459"/>
                    <a:pt x="1" y="1004"/>
                  </a:cubicBezTo>
                  <a:cubicBezTo>
                    <a:pt x="1" y="1577"/>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1"/>
            <p:cNvSpPr/>
            <p:nvPr/>
          </p:nvSpPr>
          <p:spPr>
            <a:xfrm>
              <a:off x="4350350" y="2366550"/>
              <a:ext cx="50200" cy="50200"/>
            </a:xfrm>
            <a:custGeom>
              <a:rect b="b" l="l" r="r" t="t"/>
              <a:pathLst>
                <a:path extrusionOk="0" h="2008" w="2008">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1"/>
            <p:cNvSpPr/>
            <p:nvPr/>
          </p:nvSpPr>
          <p:spPr>
            <a:xfrm>
              <a:off x="4422025" y="1644875"/>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1"/>
            <p:cNvSpPr/>
            <p:nvPr/>
          </p:nvSpPr>
          <p:spPr>
            <a:xfrm>
              <a:off x="4422025" y="1716550"/>
              <a:ext cx="50900" cy="50900"/>
            </a:xfrm>
            <a:custGeom>
              <a:rect b="b" l="l" r="r" t="t"/>
              <a:pathLst>
                <a:path extrusionOk="0" h="2036" w="2036">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1"/>
            <p:cNvSpPr/>
            <p:nvPr/>
          </p:nvSpPr>
          <p:spPr>
            <a:xfrm>
              <a:off x="4422025" y="1788925"/>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1"/>
            <p:cNvSpPr/>
            <p:nvPr/>
          </p:nvSpPr>
          <p:spPr>
            <a:xfrm>
              <a:off x="4422025" y="1861300"/>
              <a:ext cx="50900" cy="50200"/>
            </a:xfrm>
            <a:custGeom>
              <a:rect b="b" l="l" r="r" t="t"/>
              <a:pathLst>
                <a:path extrusionOk="0" h="2008" w="2036">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1"/>
            <p:cNvSpPr/>
            <p:nvPr/>
          </p:nvSpPr>
          <p:spPr>
            <a:xfrm>
              <a:off x="4422025" y="1932975"/>
              <a:ext cx="50900" cy="50900"/>
            </a:xfrm>
            <a:custGeom>
              <a:rect b="b" l="l" r="r" t="t"/>
              <a:pathLst>
                <a:path extrusionOk="0" h="2036" w="2036">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1"/>
            <p:cNvSpPr/>
            <p:nvPr/>
          </p:nvSpPr>
          <p:spPr>
            <a:xfrm>
              <a:off x="4422025" y="2005350"/>
              <a:ext cx="50900" cy="50925"/>
            </a:xfrm>
            <a:custGeom>
              <a:rect b="b" l="l" r="r" t="t"/>
              <a:pathLst>
                <a:path extrusionOk="0" h="2037" w="2036">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1"/>
            <p:cNvSpPr/>
            <p:nvPr/>
          </p:nvSpPr>
          <p:spPr>
            <a:xfrm>
              <a:off x="4422025" y="2077750"/>
              <a:ext cx="50900" cy="50175"/>
            </a:xfrm>
            <a:custGeom>
              <a:rect b="b" l="l" r="r" t="t"/>
              <a:pathLst>
                <a:path extrusionOk="0" h="2007" w="2036">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1"/>
            <p:cNvSpPr/>
            <p:nvPr/>
          </p:nvSpPr>
          <p:spPr>
            <a:xfrm>
              <a:off x="4422025" y="2149400"/>
              <a:ext cx="50900" cy="50925"/>
            </a:xfrm>
            <a:custGeom>
              <a:rect b="b" l="l" r="r" t="t"/>
              <a:pathLst>
                <a:path extrusionOk="0" h="2037" w="2036">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1"/>
            <p:cNvSpPr/>
            <p:nvPr/>
          </p:nvSpPr>
          <p:spPr>
            <a:xfrm>
              <a:off x="4422025" y="2221800"/>
              <a:ext cx="50900" cy="50900"/>
            </a:xfrm>
            <a:custGeom>
              <a:rect b="b" l="l" r="r" t="t"/>
              <a:pathLst>
                <a:path extrusionOk="0" h="2036" w="2036">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1"/>
            <p:cNvSpPr/>
            <p:nvPr/>
          </p:nvSpPr>
          <p:spPr>
            <a:xfrm>
              <a:off x="4422025" y="2294175"/>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1"/>
            <p:cNvSpPr/>
            <p:nvPr/>
          </p:nvSpPr>
          <p:spPr>
            <a:xfrm>
              <a:off x="4422025" y="2366550"/>
              <a:ext cx="50900" cy="50200"/>
            </a:xfrm>
            <a:custGeom>
              <a:rect b="b" l="l" r="r" t="t"/>
              <a:pathLst>
                <a:path extrusionOk="0" h="2008" w="2036">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1"/>
            <p:cNvSpPr/>
            <p:nvPr/>
          </p:nvSpPr>
          <p:spPr>
            <a:xfrm>
              <a:off x="4422025" y="2438225"/>
              <a:ext cx="50900" cy="50900"/>
            </a:xfrm>
            <a:custGeom>
              <a:rect b="b" l="l" r="r" t="t"/>
              <a:pathLst>
                <a:path extrusionOk="0" h="2036" w="2036">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1"/>
            <p:cNvSpPr/>
            <p:nvPr/>
          </p:nvSpPr>
          <p:spPr>
            <a:xfrm>
              <a:off x="4494400" y="1644875"/>
              <a:ext cx="50925" cy="50200"/>
            </a:xfrm>
            <a:custGeom>
              <a:rect b="b" l="l" r="r" t="t"/>
              <a:pathLst>
                <a:path extrusionOk="0" h="2008" w="2037">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1"/>
            <p:cNvSpPr/>
            <p:nvPr/>
          </p:nvSpPr>
          <p:spPr>
            <a:xfrm>
              <a:off x="4494400" y="1716550"/>
              <a:ext cx="50925" cy="50900"/>
            </a:xfrm>
            <a:custGeom>
              <a:rect b="b" l="l" r="r" t="t"/>
              <a:pathLst>
                <a:path extrusionOk="0" h="2036" w="2037">
                  <a:moveTo>
                    <a:pt x="1033" y="0"/>
                  </a:moveTo>
                  <a:cubicBezTo>
                    <a:pt x="459" y="0"/>
                    <a:pt x="1" y="459"/>
                    <a:pt x="1" y="1004"/>
                  </a:cubicBezTo>
                  <a:cubicBezTo>
                    <a:pt x="1" y="1577"/>
                    <a:pt x="459" y="2036"/>
                    <a:pt x="1004" y="2036"/>
                  </a:cubicBezTo>
                  <a:cubicBezTo>
                    <a:pt x="1549" y="2036"/>
                    <a:pt x="2007" y="1577"/>
                    <a:pt x="2036" y="1032"/>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1"/>
            <p:cNvSpPr/>
            <p:nvPr/>
          </p:nvSpPr>
          <p:spPr>
            <a:xfrm>
              <a:off x="4494400" y="1788925"/>
              <a:ext cx="50925" cy="50200"/>
            </a:xfrm>
            <a:custGeom>
              <a:rect b="b" l="l" r="r" t="t"/>
              <a:pathLst>
                <a:path extrusionOk="0" h="2008" w="2037">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1"/>
            <p:cNvSpPr/>
            <p:nvPr/>
          </p:nvSpPr>
          <p:spPr>
            <a:xfrm>
              <a:off x="4494400" y="1861275"/>
              <a:ext cx="50925" cy="50225"/>
            </a:xfrm>
            <a:custGeom>
              <a:rect b="b" l="l" r="r" t="t"/>
              <a:pathLst>
                <a:path extrusionOk="0" h="2009" w="2037">
                  <a:moveTo>
                    <a:pt x="982" y="1"/>
                  </a:moveTo>
                  <a:cubicBezTo>
                    <a:pt x="433" y="1"/>
                    <a:pt x="1" y="449"/>
                    <a:pt x="1" y="1005"/>
                  </a:cubicBezTo>
                  <a:cubicBezTo>
                    <a:pt x="1" y="1550"/>
                    <a:pt x="459" y="2009"/>
                    <a:pt x="1004" y="2009"/>
                  </a:cubicBezTo>
                  <a:cubicBezTo>
                    <a:pt x="1577" y="2009"/>
                    <a:pt x="2007" y="1550"/>
                    <a:pt x="2036" y="1005"/>
                  </a:cubicBezTo>
                  <a:cubicBezTo>
                    <a:pt x="2036" y="461"/>
                    <a:pt x="1577" y="2"/>
                    <a:pt x="1033" y="2"/>
                  </a:cubicBezTo>
                  <a:cubicBezTo>
                    <a:pt x="1016" y="1"/>
                    <a:pt x="999" y="1"/>
                    <a:pt x="98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1"/>
            <p:cNvSpPr/>
            <p:nvPr/>
          </p:nvSpPr>
          <p:spPr>
            <a:xfrm>
              <a:off x="4494400" y="1932975"/>
              <a:ext cx="50925" cy="50900"/>
            </a:xfrm>
            <a:custGeom>
              <a:rect b="b" l="l" r="r" t="t"/>
              <a:pathLst>
                <a:path extrusionOk="0" h="2036" w="2037">
                  <a:moveTo>
                    <a:pt x="1004" y="1"/>
                  </a:moveTo>
                  <a:cubicBezTo>
                    <a:pt x="459" y="1"/>
                    <a:pt x="1" y="459"/>
                    <a:pt x="1" y="1004"/>
                  </a:cubicBezTo>
                  <a:cubicBezTo>
                    <a:pt x="1" y="1577"/>
                    <a:pt x="459" y="2036"/>
                    <a:pt x="1004" y="2036"/>
                  </a:cubicBezTo>
                  <a:cubicBezTo>
                    <a:pt x="1549" y="2036"/>
                    <a:pt x="2007" y="1577"/>
                    <a:pt x="2007"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1"/>
            <p:cNvSpPr/>
            <p:nvPr/>
          </p:nvSpPr>
          <p:spPr>
            <a:xfrm>
              <a:off x="4494400" y="2005350"/>
              <a:ext cx="50925" cy="50925"/>
            </a:xfrm>
            <a:custGeom>
              <a:rect b="b" l="l" r="r" t="t"/>
              <a:pathLst>
                <a:path extrusionOk="0" h="2037" w="2037">
                  <a:moveTo>
                    <a:pt x="1004" y="1"/>
                  </a:moveTo>
                  <a:cubicBezTo>
                    <a:pt x="459" y="1"/>
                    <a:pt x="1" y="460"/>
                    <a:pt x="1" y="1004"/>
                  </a:cubicBezTo>
                  <a:cubicBezTo>
                    <a:pt x="1"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1"/>
            <p:cNvSpPr/>
            <p:nvPr/>
          </p:nvSpPr>
          <p:spPr>
            <a:xfrm>
              <a:off x="4494400" y="2077700"/>
              <a:ext cx="50925" cy="50225"/>
            </a:xfrm>
            <a:custGeom>
              <a:rect b="b" l="l" r="r" t="t"/>
              <a:pathLst>
                <a:path extrusionOk="0" h="2009" w="2037">
                  <a:moveTo>
                    <a:pt x="982" y="1"/>
                  </a:moveTo>
                  <a:cubicBezTo>
                    <a:pt x="433" y="1"/>
                    <a:pt x="1" y="449"/>
                    <a:pt x="1" y="1006"/>
                  </a:cubicBezTo>
                  <a:cubicBezTo>
                    <a:pt x="1" y="1550"/>
                    <a:pt x="459" y="2009"/>
                    <a:pt x="1004" y="2009"/>
                  </a:cubicBezTo>
                  <a:cubicBezTo>
                    <a:pt x="1549" y="2009"/>
                    <a:pt x="2007" y="1579"/>
                    <a:pt x="2036" y="1006"/>
                  </a:cubicBezTo>
                  <a:cubicBezTo>
                    <a:pt x="2036" y="461"/>
                    <a:pt x="1577" y="2"/>
                    <a:pt x="1033" y="2"/>
                  </a:cubicBezTo>
                  <a:cubicBezTo>
                    <a:pt x="1016" y="1"/>
                    <a:pt x="999" y="1"/>
                    <a:pt x="98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1"/>
            <p:cNvSpPr/>
            <p:nvPr/>
          </p:nvSpPr>
          <p:spPr>
            <a:xfrm>
              <a:off x="4494400" y="2149400"/>
              <a:ext cx="50925" cy="50925"/>
            </a:xfrm>
            <a:custGeom>
              <a:rect b="b" l="l" r="r" t="t"/>
              <a:pathLst>
                <a:path extrusionOk="0" h="2037" w="2037">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1"/>
            <p:cNvSpPr/>
            <p:nvPr/>
          </p:nvSpPr>
          <p:spPr>
            <a:xfrm>
              <a:off x="4494400" y="2221800"/>
              <a:ext cx="50925" cy="50225"/>
            </a:xfrm>
            <a:custGeom>
              <a:rect b="b" l="l" r="r" t="t"/>
              <a:pathLst>
                <a:path extrusionOk="0" h="2009" w="2037">
                  <a:moveTo>
                    <a:pt x="1033" y="0"/>
                  </a:moveTo>
                  <a:cubicBezTo>
                    <a:pt x="459" y="0"/>
                    <a:pt x="1" y="430"/>
                    <a:pt x="1" y="1004"/>
                  </a:cubicBezTo>
                  <a:cubicBezTo>
                    <a:pt x="1" y="1548"/>
                    <a:pt x="459" y="2007"/>
                    <a:pt x="1004" y="2007"/>
                  </a:cubicBezTo>
                  <a:cubicBezTo>
                    <a:pt x="1021" y="2008"/>
                    <a:pt x="1038" y="2008"/>
                    <a:pt x="1055" y="2008"/>
                  </a:cubicBezTo>
                  <a:cubicBezTo>
                    <a:pt x="1603" y="2008"/>
                    <a:pt x="2008" y="1560"/>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1"/>
            <p:cNvSpPr/>
            <p:nvPr/>
          </p:nvSpPr>
          <p:spPr>
            <a:xfrm>
              <a:off x="4494400" y="2294175"/>
              <a:ext cx="50925" cy="50200"/>
            </a:xfrm>
            <a:custGeom>
              <a:rect b="b" l="l" r="r" t="t"/>
              <a:pathLst>
                <a:path extrusionOk="0" h="2008" w="2037">
                  <a:moveTo>
                    <a:pt x="1004" y="1"/>
                  </a:moveTo>
                  <a:cubicBezTo>
                    <a:pt x="459" y="1"/>
                    <a:pt x="1" y="459"/>
                    <a:pt x="1" y="1004"/>
                  </a:cubicBezTo>
                  <a:cubicBezTo>
                    <a:pt x="1"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1"/>
            <p:cNvSpPr/>
            <p:nvPr/>
          </p:nvSpPr>
          <p:spPr>
            <a:xfrm>
              <a:off x="4490825" y="2366200"/>
              <a:ext cx="57350" cy="50500"/>
            </a:xfrm>
            <a:custGeom>
              <a:rect b="b" l="l" r="r" t="t"/>
              <a:pathLst>
                <a:path extrusionOk="0" h="2020" w="2294">
                  <a:moveTo>
                    <a:pt x="1164" y="0"/>
                  </a:moveTo>
                  <a:cubicBezTo>
                    <a:pt x="763" y="0"/>
                    <a:pt x="382" y="226"/>
                    <a:pt x="230" y="617"/>
                  </a:cubicBezTo>
                  <a:cubicBezTo>
                    <a:pt x="0" y="1133"/>
                    <a:pt x="258" y="1735"/>
                    <a:pt x="774" y="1936"/>
                  </a:cubicBezTo>
                  <a:cubicBezTo>
                    <a:pt x="903" y="1993"/>
                    <a:pt x="1036" y="2020"/>
                    <a:pt x="1166" y="2020"/>
                  </a:cubicBezTo>
                  <a:cubicBezTo>
                    <a:pt x="1556" y="2020"/>
                    <a:pt x="1921" y="1778"/>
                    <a:pt x="2093" y="1391"/>
                  </a:cubicBezTo>
                  <a:cubicBezTo>
                    <a:pt x="2294" y="875"/>
                    <a:pt x="2064" y="302"/>
                    <a:pt x="1548" y="72"/>
                  </a:cubicBezTo>
                  <a:cubicBezTo>
                    <a:pt x="1423" y="23"/>
                    <a:pt x="1292" y="0"/>
                    <a:pt x="116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1"/>
            <p:cNvSpPr/>
            <p:nvPr/>
          </p:nvSpPr>
          <p:spPr>
            <a:xfrm>
              <a:off x="4494400" y="2438225"/>
              <a:ext cx="50925" cy="50900"/>
            </a:xfrm>
            <a:custGeom>
              <a:rect b="b" l="l" r="r" t="t"/>
              <a:pathLst>
                <a:path extrusionOk="0" h="2036" w="2037">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1"/>
            <p:cNvSpPr/>
            <p:nvPr/>
          </p:nvSpPr>
          <p:spPr>
            <a:xfrm>
              <a:off x="4566800" y="1644875"/>
              <a:ext cx="50175" cy="50200"/>
            </a:xfrm>
            <a:custGeom>
              <a:rect b="b" l="l" r="r" t="t"/>
              <a:pathLst>
                <a:path extrusionOk="0" h="2008" w="2007">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1"/>
            <p:cNvSpPr/>
            <p:nvPr/>
          </p:nvSpPr>
          <p:spPr>
            <a:xfrm>
              <a:off x="4566800" y="1716550"/>
              <a:ext cx="50175" cy="50900"/>
            </a:xfrm>
            <a:custGeom>
              <a:rect b="b" l="l" r="r" t="t"/>
              <a:pathLst>
                <a:path extrusionOk="0" h="2036" w="2007">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1"/>
            <p:cNvSpPr/>
            <p:nvPr/>
          </p:nvSpPr>
          <p:spPr>
            <a:xfrm>
              <a:off x="4566800" y="1788925"/>
              <a:ext cx="50175" cy="50200"/>
            </a:xfrm>
            <a:custGeom>
              <a:rect b="b" l="l" r="r" t="t"/>
              <a:pathLst>
                <a:path extrusionOk="0" h="2008" w="2007">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1"/>
            <p:cNvSpPr/>
            <p:nvPr/>
          </p:nvSpPr>
          <p:spPr>
            <a:xfrm>
              <a:off x="4566800" y="1861300"/>
              <a:ext cx="50175" cy="50200"/>
            </a:xfrm>
            <a:custGeom>
              <a:rect b="b" l="l" r="r" t="t"/>
              <a:pathLst>
                <a:path extrusionOk="0" h="2008" w="2007">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1"/>
            <p:cNvSpPr/>
            <p:nvPr/>
          </p:nvSpPr>
          <p:spPr>
            <a:xfrm>
              <a:off x="4566800" y="1932975"/>
              <a:ext cx="50175" cy="50900"/>
            </a:xfrm>
            <a:custGeom>
              <a:rect b="b" l="l" r="r" t="t"/>
              <a:pathLst>
                <a:path extrusionOk="0" h="2036" w="2007">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1"/>
            <p:cNvSpPr/>
            <p:nvPr/>
          </p:nvSpPr>
          <p:spPr>
            <a:xfrm>
              <a:off x="4566800" y="2005350"/>
              <a:ext cx="50175" cy="50925"/>
            </a:xfrm>
            <a:custGeom>
              <a:rect b="b" l="l" r="r" t="t"/>
              <a:pathLst>
                <a:path extrusionOk="0" h="2037" w="2007">
                  <a:moveTo>
                    <a:pt x="1003" y="1"/>
                  </a:moveTo>
                  <a:cubicBezTo>
                    <a:pt x="459" y="1"/>
                    <a:pt x="0" y="460"/>
                    <a:pt x="0" y="1004"/>
                  </a:cubicBezTo>
                  <a:cubicBezTo>
                    <a:pt x="0" y="1578"/>
                    <a:pt x="459" y="2036"/>
                    <a:pt x="1003" y="2036"/>
                  </a:cubicBezTo>
                  <a:cubicBezTo>
                    <a:pt x="1548" y="2036"/>
                    <a:pt x="2007" y="1578"/>
                    <a:pt x="2007" y="1004"/>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1"/>
            <p:cNvSpPr/>
            <p:nvPr/>
          </p:nvSpPr>
          <p:spPr>
            <a:xfrm>
              <a:off x="4566800" y="2077750"/>
              <a:ext cx="50175" cy="50175"/>
            </a:xfrm>
            <a:custGeom>
              <a:rect b="b" l="l" r="r" t="t"/>
              <a:pathLst>
                <a:path extrusionOk="0" h="2007" w="2007">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1"/>
            <p:cNvSpPr/>
            <p:nvPr/>
          </p:nvSpPr>
          <p:spPr>
            <a:xfrm>
              <a:off x="4566800" y="2149400"/>
              <a:ext cx="50175" cy="50925"/>
            </a:xfrm>
            <a:custGeom>
              <a:rect b="b" l="l" r="r" t="t"/>
              <a:pathLst>
                <a:path extrusionOk="0" h="2037" w="2007">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1"/>
            <p:cNvSpPr/>
            <p:nvPr/>
          </p:nvSpPr>
          <p:spPr>
            <a:xfrm>
              <a:off x="4566800" y="2221800"/>
              <a:ext cx="50175" cy="50900"/>
            </a:xfrm>
            <a:custGeom>
              <a:rect b="b" l="l" r="r" t="t"/>
              <a:pathLst>
                <a:path extrusionOk="0" h="2036" w="2007">
                  <a:moveTo>
                    <a:pt x="1003" y="0"/>
                  </a:moveTo>
                  <a:cubicBezTo>
                    <a:pt x="459" y="0"/>
                    <a:pt x="0" y="459"/>
                    <a:pt x="0" y="1004"/>
                  </a:cubicBezTo>
                  <a:cubicBezTo>
                    <a:pt x="0" y="1577"/>
                    <a:pt x="459"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1"/>
            <p:cNvSpPr/>
            <p:nvPr/>
          </p:nvSpPr>
          <p:spPr>
            <a:xfrm>
              <a:off x="4566800" y="2294175"/>
              <a:ext cx="50175" cy="50200"/>
            </a:xfrm>
            <a:custGeom>
              <a:rect b="b" l="l" r="r" t="t"/>
              <a:pathLst>
                <a:path extrusionOk="0" h="2008" w="2007">
                  <a:moveTo>
                    <a:pt x="1003" y="1"/>
                  </a:moveTo>
                  <a:cubicBezTo>
                    <a:pt x="459" y="1"/>
                    <a:pt x="0" y="459"/>
                    <a:pt x="0" y="1004"/>
                  </a:cubicBezTo>
                  <a:cubicBezTo>
                    <a:pt x="0" y="1577"/>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1"/>
            <p:cNvSpPr/>
            <p:nvPr/>
          </p:nvSpPr>
          <p:spPr>
            <a:xfrm>
              <a:off x="4566800" y="2366550"/>
              <a:ext cx="50175" cy="50200"/>
            </a:xfrm>
            <a:custGeom>
              <a:rect b="b" l="l" r="r" t="t"/>
              <a:pathLst>
                <a:path extrusionOk="0" h="2008" w="2007">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1"/>
            <p:cNvSpPr/>
            <p:nvPr/>
          </p:nvSpPr>
          <p:spPr>
            <a:xfrm>
              <a:off x="4566800" y="2438225"/>
              <a:ext cx="50175" cy="50900"/>
            </a:xfrm>
            <a:custGeom>
              <a:rect b="b" l="l" r="r" t="t"/>
              <a:pathLst>
                <a:path extrusionOk="0" h="2036" w="2007">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1"/>
            <p:cNvSpPr/>
            <p:nvPr/>
          </p:nvSpPr>
          <p:spPr>
            <a:xfrm>
              <a:off x="4638450" y="2438225"/>
              <a:ext cx="50925" cy="50900"/>
            </a:xfrm>
            <a:custGeom>
              <a:rect b="b" l="l" r="r" t="t"/>
              <a:pathLst>
                <a:path extrusionOk="0" h="2036" w="2037">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1"/>
            <p:cNvSpPr/>
            <p:nvPr/>
          </p:nvSpPr>
          <p:spPr>
            <a:xfrm>
              <a:off x="4638450" y="2510600"/>
              <a:ext cx="50925" cy="50200"/>
            </a:xfrm>
            <a:custGeom>
              <a:rect b="b" l="l" r="r" t="t"/>
              <a:pathLst>
                <a:path extrusionOk="0" h="2008" w="2037">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1"/>
            <p:cNvSpPr/>
            <p:nvPr/>
          </p:nvSpPr>
          <p:spPr>
            <a:xfrm>
              <a:off x="4710850" y="1572500"/>
              <a:ext cx="50900" cy="50175"/>
            </a:xfrm>
            <a:custGeom>
              <a:rect b="b" l="l" r="r" t="t"/>
              <a:pathLst>
                <a:path extrusionOk="0" h="2007" w="2036">
                  <a:moveTo>
                    <a:pt x="1003" y="0"/>
                  </a:moveTo>
                  <a:cubicBezTo>
                    <a:pt x="459" y="0"/>
                    <a:pt x="0" y="459"/>
                    <a:pt x="0" y="1004"/>
                  </a:cubicBezTo>
                  <a:cubicBezTo>
                    <a:pt x="0" y="1577"/>
                    <a:pt x="459" y="2007"/>
                    <a:pt x="1003" y="2007"/>
                  </a:cubicBezTo>
                  <a:cubicBezTo>
                    <a:pt x="1577" y="2007"/>
                    <a:pt x="2035" y="1577"/>
                    <a:pt x="2035" y="1004"/>
                  </a:cubicBezTo>
                  <a:cubicBezTo>
                    <a:pt x="2035"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1"/>
            <p:cNvSpPr/>
            <p:nvPr/>
          </p:nvSpPr>
          <p:spPr>
            <a:xfrm>
              <a:off x="4710850" y="1644875"/>
              <a:ext cx="50900" cy="50200"/>
            </a:xfrm>
            <a:custGeom>
              <a:rect b="b" l="l" r="r" t="t"/>
              <a:pathLst>
                <a:path extrusionOk="0" h="2008" w="2036">
                  <a:moveTo>
                    <a:pt x="1003" y="1"/>
                  </a:moveTo>
                  <a:cubicBezTo>
                    <a:pt x="459" y="1"/>
                    <a:pt x="0" y="459"/>
                    <a:pt x="0" y="1004"/>
                  </a:cubicBezTo>
                  <a:cubicBezTo>
                    <a:pt x="0" y="1549"/>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1"/>
            <p:cNvSpPr/>
            <p:nvPr/>
          </p:nvSpPr>
          <p:spPr>
            <a:xfrm>
              <a:off x="4710850" y="1716550"/>
              <a:ext cx="50900" cy="50900"/>
            </a:xfrm>
            <a:custGeom>
              <a:rect b="b" l="l" r="r" t="t"/>
              <a:pathLst>
                <a:path extrusionOk="0" h="2036" w="2036">
                  <a:moveTo>
                    <a:pt x="1003" y="0"/>
                  </a:moveTo>
                  <a:cubicBezTo>
                    <a:pt x="459" y="0"/>
                    <a:pt x="0" y="459"/>
                    <a:pt x="0" y="1032"/>
                  </a:cubicBezTo>
                  <a:cubicBezTo>
                    <a:pt x="0" y="1577"/>
                    <a:pt x="459" y="2036"/>
                    <a:pt x="1003" y="2036"/>
                  </a:cubicBezTo>
                  <a:cubicBezTo>
                    <a:pt x="1577" y="2036"/>
                    <a:pt x="2035" y="1577"/>
                    <a:pt x="2035" y="1032"/>
                  </a:cubicBezTo>
                  <a:cubicBezTo>
                    <a:pt x="2035"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1"/>
            <p:cNvSpPr/>
            <p:nvPr/>
          </p:nvSpPr>
          <p:spPr>
            <a:xfrm>
              <a:off x="4710850" y="1788925"/>
              <a:ext cx="50900" cy="50200"/>
            </a:xfrm>
            <a:custGeom>
              <a:rect b="b" l="l" r="r" t="t"/>
              <a:pathLst>
                <a:path extrusionOk="0" h="2008" w="2036">
                  <a:moveTo>
                    <a:pt x="1003" y="1"/>
                  </a:moveTo>
                  <a:cubicBezTo>
                    <a:pt x="459" y="1"/>
                    <a:pt x="0" y="459"/>
                    <a:pt x="0" y="1004"/>
                  </a:cubicBezTo>
                  <a:cubicBezTo>
                    <a:pt x="0" y="1577"/>
                    <a:pt x="459" y="2007"/>
                    <a:pt x="1003" y="2007"/>
                  </a:cubicBezTo>
                  <a:cubicBezTo>
                    <a:pt x="1577" y="2007"/>
                    <a:pt x="2035" y="1577"/>
                    <a:pt x="2035" y="1004"/>
                  </a:cubicBezTo>
                  <a:cubicBezTo>
                    <a:pt x="2035"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1"/>
            <p:cNvSpPr/>
            <p:nvPr/>
          </p:nvSpPr>
          <p:spPr>
            <a:xfrm>
              <a:off x="4710850" y="1861300"/>
              <a:ext cx="50900" cy="50200"/>
            </a:xfrm>
            <a:custGeom>
              <a:rect b="b" l="l" r="r" t="t"/>
              <a:pathLst>
                <a:path extrusionOk="0" h="2008" w="2036">
                  <a:moveTo>
                    <a:pt x="1003" y="1"/>
                  </a:moveTo>
                  <a:cubicBezTo>
                    <a:pt x="459" y="1"/>
                    <a:pt x="0" y="460"/>
                    <a:pt x="0" y="1004"/>
                  </a:cubicBezTo>
                  <a:cubicBezTo>
                    <a:pt x="0" y="1549"/>
                    <a:pt x="459" y="2008"/>
                    <a:pt x="1003" y="2008"/>
                  </a:cubicBezTo>
                  <a:cubicBezTo>
                    <a:pt x="1577" y="2008"/>
                    <a:pt x="2035" y="1549"/>
                    <a:pt x="2035" y="1004"/>
                  </a:cubicBezTo>
                  <a:cubicBezTo>
                    <a:pt x="2035"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1"/>
            <p:cNvSpPr/>
            <p:nvPr/>
          </p:nvSpPr>
          <p:spPr>
            <a:xfrm>
              <a:off x="4710850" y="1932975"/>
              <a:ext cx="50900" cy="50900"/>
            </a:xfrm>
            <a:custGeom>
              <a:rect b="b" l="l" r="r" t="t"/>
              <a:pathLst>
                <a:path extrusionOk="0" h="2036" w="2036">
                  <a:moveTo>
                    <a:pt x="1003" y="1"/>
                  </a:moveTo>
                  <a:cubicBezTo>
                    <a:pt x="459" y="1"/>
                    <a:pt x="0" y="459"/>
                    <a:pt x="0" y="1033"/>
                  </a:cubicBezTo>
                  <a:cubicBezTo>
                    <a:pt x="0" y="1577"/>
                    <a:pt x="459" y="2036"/>
                    <a:pt x="1003" y="2036"/>
                  </a:cubicBezTo>
                  <a:cubicBezTo>
                    <a:pt x="1577" y="2036"/>
                    <a:pt x="2035" y="1577"/>
                    <a:pt x="2035" y="1033"/>
                  </a:cubicBezTo>
                  <a:cubicBezTo>
                    <a:pt x="2035"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1"/>
            <p:cNvSpPr/>
            <p:nvPr/>
          </p:nvSpPr>
          <p:spPr>
            <a:xfrm>
              <a:off x="4710850" y="2005350"/>
              <a:ext cx="50900" cy="50925"/>
            </a:xfrm>
            <a:custGeom>
              <a:rect b="b" l="l" r="r" t="t"/>
              <a:pathLst>
                <a:path extrusionOk="0" h="2037" w="2036">
                  <a:moveTo>
                    <a:pt x="1003" y="1"/>
                  </a:moveTo>
                  <a:cubicBezTo>
                    <a:pt x="459" y="1"/>
                    <a:pt x="0" y="460"/>
                    <a:pt x="0" y="1004"/>
                  </a:cubicBezTo>
                  <a:cubicBezTo>
                    <a:pt x="0" y="1578"/>
                    <a:pt x="459" y="2036"/>
                    <a:pt x="1003" y="2036"/>
                  </a:cubicBezTo>
                  <a:cubicBezTo>
                    <a:pt x="1577" y="2036"/>
                    <a:pt x="2035" y="1578"/>
                    <a:pt x="2035" y="1004"/>
                  </a:cubicBezTo>
                  <a:cubicBezTo>
                    <a:pt x="2035"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1"/>
            <p:cNvSpPr/>
            <p:nvPr/>
          </p:nvSpPr>
          <p:spPr>
            <a:xfrm>
              <a:off x="4710850" y="2077750"/>
              <a:ext cx="50900" cy="50175"/>
            </a:xfrm>
            <a:custGeom>
              <a:rect b="b" l="l" r="r" t="t"/>
              <a:pathLst>
                <a:path extrusionOk="0" h="2007" w="2036">
                  <a:moveTo>
                    <a:pt x="1003" y="0"/>
                  </a:moveTo>
                  <a:cubicBezTo>
                    <a:pt x="459" y="0"/>
                    <a:pt x="0" y="459"/>
                    <a:pt x="0" y="1004"/>
                  </a:cubicBezTo>
                  <a:cubicBezTo>
                    <a:pt x="0" y="1548"/>
                    <a:pt x="459" y="2007"/>
                    <a:pt x="1003" y="2007"/>
                  </a:cubicBezTo>
                  <a:cubicBezTo>
                    <a:pt x="1577" y="2007"/>
                    <a:pt x="2035" y="1548"/>
                    <a:pt x="2035" y="1004"/>
                  </a:cubicBezTo>
                  <a:cubicBezTo>
                    <a:pt x="2035"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1"/>
            <p:cNvSpPr/>
            <p:nvPr/>
          </p:nvSpPr>
          <p:spPr>
            <a:xfrm>
              <a:off x="4710850" y="2149400"/>
              <a:ext cx="50900" cy="50925"/>
            </a:xfrm>
            <a:custGeom>
              <a:rect b="b" l="l" r="r" t="t"/>
              <a:pathLst>
                <a:path extrusionOk="0" h="2037" w="2036">
                  <a:moveTo>
                    <a:pt x="1003" y="1"/>
                  </a:moveTo>
                  <a:cubicBezTo>
                    <a:pt x="459" y="1"/>
                    <a:pt x="0" y="460"/>
                    <a:pt x="0" y="1033"/>
                  </a:cubicBezTo>
                  <a:cubicBezTo>
                    <a:pt x="0" y="1578"/>
                    <a:pt x="459" y="2036"/>
                    <a:pt x="1003" y="2036"/>
                  </a:cubicBezTo>
                  <a:cubicBezTo>
                    <a:pt x="1577" y="2036"/>
                    <a:pt x="2035" y="1578"/>
                    <a:pt x="2035" y="1033"/>
                  </a:cubicBezTo>
                  <a:cubicBezTo>
                    <a:pt x="2035"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1"/>
            <p:cNvSpPr/>
            <p:nvPr/>
          </p:nvSpPr>
          <p:spPr>
            <a:xfrm>
              <a:off x="4710850" y="2221800"/>
              <a:ext cx="50900" cy="50900"/>
            </a:xfrm>
            <a:custGeom>
              <a:rect b="b" l="l" r="r" t="t"/>
              <a:pathLst>
                <a:path extrusionOk="0" h="2036" w="2036">
                  <a:moveTo>
                    <a:pt x="1003" y="0"/>
                  </a:moveTo>
                  <a:cubicBezTo>
                    <a:pt x="459" y="0"/>
                    <a:pt x="0" y="459"/>
                    <a:pt x="0" y="1004"/>
                  </a:cubicBezTo>
                  <a:cubicBezTo>
                    <a:pt x="0" y="1577"/>
                    <a:pt x="459" y="2036"/>
                    <a:pt x="1003" y="2036"/>
                  </a:cubicBezTo>
                  <a:cubicBezTo>
                    <a:pt x="1577" y="2036"/>
                    <a:pt x="2035" y="1577"/>
                    <a:pt x="2035" y="1004"/>
                  </a:cubicBezTo>
                  <a:cubicBezTo>
                    <a:pt x="2035"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1"/>
            <p:cNvSpPr/>
            <p:nvPr/>
          </p:nvSpPr>
          <p:spPr>
            <a:xfrm>
              <a:off x="4710850" y="2294175"/>
              <a:ext cx="50900" cy="50200"/>
            </a:xfrm>
            <a:custGeom>
              <a:rect b="b" l="l" r="r" t="t"/>
              <a:pathLst>
                <a:path extrusionOk="0" h="2008" w="2036">
                  <a:moveTo>
                    <a:pt x="1003" y="1"/>
                  </a:moveTo>
                  <a:cubicBezTo>
                    <a:pt x="459" y="1"/>
                    <a:pt x="0" y="459"/>
                    <a:pt x="0" y="1004"/>
                  </a:cubicBezTo>
                  <a:cubicBezTo>
                    <a:pt x="0" y="1577"/>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1"/>
            <p:cNvSpPr/>
            <p:nvPr/>
          </p:nvSpPr>
          <p:spPr>
            <a:xfrm>
              <a:off x="4710850" y="2366550"/>
              <a:ext cx="50900" cy="50200"/>
            </a:xfrm>
            <a:custGeom>
              <a:rect b="b" l="l" r="r" t="t"/>
              <a:pathLst>
                <a:path extrusionOk="0" h="2008" w="2036">
                  <a:moveTo>
                    <a:pt x="1003" y="1"/>
                  </a:moveTo>
                  <a:cubicBezTo>
                    <a:pt x="459" y="1"/>
                    <a:pt x="0" y="460"/>
                    <a:pt x="0" y="1004"/>
                  </a:cubicBezTo>
                  <a:cubicBezTo>
                    <a:pt x="0" y="1549"/>
                    <a:pt x="459" y="2008"/>
                    <a:pt x="1003" y="2008"/>
                  </a:cubicBezTo>
                  <a:cubicBezTo>
                    <a:pt x="1577" y="2008"/>
                    <a:pt x="2035" y="1549"/>
                    <a:pt x="2035" y="1004"/>
                  </a:cubicBezTo>
                  <a:cubicBezTo>
                    <a:pt x="2035"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1"/>
            <p:cNvSpPr/>
            <p:nvPr/>
          </p:nvSpPr>
          <p:spPr>
            <a:xfrm>
              <a:off x="4710850" y="2438225"/>
              <a:ext cx="50900" cy="50900"/>
            </a:xfrm>
            <a:custGeom>
              <a:rect b="b" l="l" r="r" t="t"/>
              <a:pathLst>
                <a:path extrusionOk="0" h="2036" w="2036">
                  <a:moveTo>
                    <a:pt x="1003" y="1"/>
                  </a:moveTo>
                  <a:cubicBezTo>
                    <a:pt x="459" y="1"/>
                    <a:pt x="0" y="459"/>
                    <a:pt x="0" y="1033"/>
                  </a:cubicBezTo>
                  <a:cubicBezTo>
                    <a:pt x="0" y="1577"/>
                    <a:pt x="459" y="2036"/>
                    <a:pt x="1003" y="2036"/>
                  </a:cubicBezTo>
                  <a:cubicBezTo>
                    <a:pt x="1577" y="2036"/>
                    <a:pt x="2035" y="1577"/>
                    <a:pt x="2035" y="1033"/>
                  </a:cubicBezTo>
                  <a:cubicBezTo>
                    <a:pt x="2035"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1"/>
            <p:cNvSpPr/>
            <p:nvPr/>
          </p:nvSpPr>
          <p:spPr>
            <a:xfrm>
              <a:off x="4710850" y="2510600"/>
              <a:ext cx="50900" cy="50200"/>
            </a:xfrm>
            <a:custGeom>
              <a:rect b="b" l="l" r="r" t="t"/>
              <a:pathLst>
                <a:path extrusionOk="0" h="2008" w="2036">
                  <a:moveTo>
                    <a:pt x="1003" y="1"/>
                  </a:moveTo>
                  <a:cubicBezTo>
                    <a:pt x="459" y="1"/>
                    <a:pt x="0" y="460"/>
                    <a:pt x="0" y="1004"/>
                  </a:cubicBezTo>
                  <a:cubicBezTo>
                    <a:pt x="0" y="1578"/>
                    <a:pt x="459" y="2008"/>
                    <a:pt x="1003" y="2008"/>
                  </a:cubicBezTo>
                  <a:cubicBezTo>
                    <a:pt x="1577" y="2008"/>
                    <a:pt x="2035" y="1578"/>
                    <a:pt x="2035" y="1004"/>
                  </a:cubicBezTo>
                  <a:cubicBezTo>
                    <a:pt x="2035"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1"/>
            <p:cNvSpPr/>
            <p:nvPr/>
          </p:nvSpPr>
          <p:spPr>
            <a:xfrm>
              <a:off x="4783225" y="1572500"/>
              <a:ext cx="50200" cy="50175"/>
            </a:xfrm>
            <a:custGeom>
              <a:rect b="b" l="l" r="r" t="t"/>
              <a:pathLst>
                <a:path extrusionOk="0" h="2007" w="2008">
                  <a:moveTo>
                    <a:pt x="1004" y="0"/>
                  </a:moveTo>
                  <a:cubicBezTo>
                    <a:pt x="459" y="0"/>
                    <a:pt x="0" y="459"/>
                    <a:pt x="0" y="1004"/>
                  </a:cubicBezTo>
                  <a:cubicBezTo>
                    <a:pt x="0" y="1577"/>
                    <a:pt x="459"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1"/>
            <p:cNvSpPr/>
            <p:nvPr/>
          </p:nvSpPr>
          <p:spPr>
            <a:xfrm>
              <a:off x="4783225" y="1644875"/>
              <a:ext cx="50200" cy="50200"/>
            </a:xfrm>
            <a:custGeom>
              <a:rect b="b" l="l" r="r" t="t"/>
              <a:pathLst>
                <a:path extrusionOk="0" h="2008" w="2008">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1"/>
            <p:cNvSpPr/>
            <p:nvPr/>
          </p:nvSpPr>
          <p:spPr>
            <a:xfrm>
              <a:off x="4783225" y="1716550"/>
              <a:ext cx="50200" cy="50900"/>
            </a:xfrm>
            <a:custGeom>
              <a:rect b="b" l="l" r="r" t="t"/>
              <a:pathLst>
                <a:path extrusionOk="0" h="2036" w="2008">
                  <a:moveTo>
                    <a:pt x="1004" y="0"/>
                  </a:moveTo>
                  <a:cubicBezTo>
                    <a:pt x="459" y="0"/>
                    <a:pt x="0" y="459"/>
                    <a:pt x="0" y="1032"/>
                  </a:cubicBezTo>
                  <a:cubicBezTo>
                    <a:pt x="0" y="1577"/>
                    <a:pt x="459"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1"/>
            <p:cNvSpPr/>
            <p:nvPr/>
          </p:nvSpPr>
          <p:spPr>
            <a:xfrm>
              <a:off x="4783225" y="1788925"/>
              <a:ext cx="50200" cy="50200"/>
            </a:xfrm>
            <a:custGeom>
              <a:rect b="b" l="l" r="r" t="t"/>
              <a:pathLst>
                <a:path extrusionOk="0" h="2008" w="2008">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1"/>
            <p:cNvSpPr/>
            <p:nvPr/>
          </p:nvSpPr>
          <p:spPr>
            <a:xfrm>
              <a:off x="4783225" y="1861300"/>
              <a:ext cx="50200" cy="50200"/>
            </a:xfrm>
            <a:custGeom>
              <a:rect b="b" l="l" r="r" t="t"/>
              <a:pathLst>
                <a:path extrusionOk="0" h="2008" w="2008">
                  <a:moveTo>
                    <a:pt x="1004" y="1"/>
                  </a:moveTo>
                  <a:cubicBezTo>
                    <a:pt x="459" y="1"/>
                    <a:pt x="0" y="460"/>
                    <a:pt x="0" y="1004"/>
                  </a:cubicBezTo>
                  <a:cubicBezTo>
                    <a:pt x="0" y="1549"/>
                    <a:pt x="459"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1"/>
            <p:cNvSpPr/>
            <p:nvPr/>
          </p:nvSpPr>
          <p:spPr>
            <a:xfrm>
              <a:off x="4783225" y="1932975"/>
              <a:ext cx="50200" cy="50900"/>
            </a:xfrm>
            <a:custGeom>
              <a:rect b="b" l="l" r="r" t="t"/>
              <a:pathLst>
                <a:path extrusionOk="0" h="2036" w="2008">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1"/>
            <p:cNvSpPr/>
            <p:nvPr/>
          </p:nvSpPr>
          <p:spPr>
            <a:xfrm>
              <a:off x="4783225" y="2005350"/>
              <a:ext cx="50200" cy="50925"/>
            </a:xfrm>
            <a:custGeom>
              <a:rect b="b" l="l" r="r" t="t"/>
              <a:pathLst>
                <a:path extrusionOk="0" h="2037" w="2008">
                  <a:moveTo>
                    <a:pt x="1004" y="1"/>
                  </a:moveTo>
                  <a:cubicBezTo>
                    <a:pt x="459" y="1"/>
                    <a:pt x="0" y="460"/>
                    <a:pt x="0" y="1004"/>
                  </a:cubicBezTo>
                  <a:cubicBezTo>
                    <a:pt x="0" y="1578"/>
                    <a:pt x="459"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1"/>
            <p:cNvSpPr/>
            <p:nvPr/>
          </p:nvSpPr>
          <p:spPr>
            <a:xfrm>
              <a:off x="4783225" y="2077750"/>
              <a:ext cx="50200" cy="50175"/>
            </a:xfrm>
            <a:custGeom>
              <a:rect b="b" l="l" r="r" t="t"/>
              <a:pathLst>
                <a:path extrusionOk="0" h="2007" w="2008">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1"/>
            <p:cNvSpPr/>
            <p:nvPr/>
          </p:nvSpPr>
          <p:spPr>
            <a:xfrm>
              <a:off x="4783225" y="2149400"/>
              <a:ext cx="50200" cy="50925"/>
            </a:xfrm>
            <a:custGeom>
              <a:rect b="b" l="l" r="r" t="t"/>
              <a:pathLst>
                <a:path extrusionOk="0" h="2037" w="2008">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1"/>
            <p:cNvSpPr/>
            <p:nvPr/>
          </p:nvSpPr>
          <p:spPr>
            <a:xfrm>
              <a:off x="4783225" y="2221800"/>
              <a:ext cx="50200" cy="50900"/>
            </a:xfrm>
            <a:custGeom>
              <a:rect b="b" l="l" r="r" t="t"/>
              <a:pathLst>
                <a:path extrusionOk="0" h="2036" w="2008">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1"/>
            <p:cNvSpPr/>
            <p:nvPr/>
          </p:nvSpPr>
          <p:spPr>
            <a:xfrm>
              <a:off x="4783225" y="2294175"/>
              <a:ext cx="50200" cy="50200"/>
            </a:xfrm>
            <a:custGeom>
              <a:rect b="b" l="l" r="r" t="t"/>
              <a:pathLst>
                <a:path extrusionOk="0" h="2008" w="2008">
                  <a:moveTo>
                    <a:pt x="1004" y="1"/>
                  </a:moveTo>
                  <a:cubicBezTo>
                    <a:pt x="459" y="1"/>
                    <a:pt x="0" y="459"/>
                    <a:pt x="0" y="1004"/>
                  </a:cubicBezTo>
                  <a:cubicBezTo>
                    <a:pt x="0" y="1577"/>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1"/>
            <p:cNvSpPr/>
            <p:nvPr/>
          </p:nvSpPr>
          <p:spPr>
            <a:xfrm>
              <a:off x="4783225" y="2366550"/>
              <a:ext cx="50200" cy="50200"/>
            </a:xfrm>
            <a:custGeom>
              <a:rect b="b" l="l" r="r" t="t"/>
              <a:pathLst>
                <a:path extrusionOk="0" h="2008" w="2008">
                  <a:moveTo>
                    <a:pt x="1004" y="1"/>
                  </a:moveTo>
                  <a:cubicBezTo>
                    <a:pt x="459" y="1"/>
                    <a:pt x="0" y="460"/>
                    <a:pt x="0" y="1004"/>
                  </a:cubicBezTo>
                  <a:cubicBezTo>
                    <a:pt x="0" y="1549"/>
                    <a:pt x="459"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1"/>
            <p:cNvSpPr/>
            <p:nvPr/>
          </p:nvSpPr>
          <p:spPr>
            <a:xfrm>
              <a:off x="4783225" y="2438225"/>
              <a:ext cx="50200" cy="50900"/>
            </a:xfrm>
            <a:custGeom>
              <a:rect b="b" l="l" r="r" t="t"/>
              <a:pathLst>
                <a:path extrusionOk="0" h="2036" w="2008">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1"/>
            <p:cNvSpPr/>
            <p:nvPr/>
          </p:nvSpPr>
          <p:spPr>
            <a:xfrm>
              <a:off x="4783225" y="2510600"/>
              <a:ext cx="50200" cy="50200"/>
            </a:xfrm>
            <a:custGeom>
              <a:rect b="b" l="l" r="r" t="t"/>
              <a:pathLst>
                <a:path extrusionOk="0" h="2008" w="2008">
                  <a:moveTo>
                    <a:pt x="1004" y="1"/>
                  </a:moveTo>
                  <a:cubicBezTo>
                    <a:pt x="459" y="1"/>
                    <a:pt x="0" y="460"/>
                    <a:pt x="0" y="1004"/>
                  </a:cubicBezTo>
                  <a:cubicBezTo>
                    <a:pt x="0" y="1578"/>
                    <a:pt x="459" y="2008"/>
                    <a:pt x="1004" y="2008"/>
                  </a:cubicBezTo>
                  <a:cubicBezTo>
                    <a:pt x="1548" y="2008"/>
                    <a:pt x="2007" y="1578"/>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1"/>
            <p:cNvSpPr/>
            <p:nvPr/>
          </p:nvSpPr>
          <p:spPr>
            <a:xfrm>
              <a:off x="4783225" y="2583000"/>
              <a:ext cx="50200" cy="50175"/>
            </a:xfrm>
            <a:custGeom>
              <a:rect b="b" l="l" r="r" t="t"/>
              <a:pathLst>
                <a:path extrusionOk="0" h="2007" w="2008">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1"/>
            <p:cNvSpPr/>
            <p:nvPr/>
          </p:nvSpPr>
          <p:spPr>
            <a:xfrm>
              <a:off x="4854900" y="1644875"/>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1"/>
            <p:cNvSpPr/>
            <p:nvPr/>
          </p:nvSpPr>
          <p:spPr>
            <a:xfrm>
              <a:off x="4854900" y="1716550"/>
              <a:ext cx="50900" cy="50900"/>
            </a:xfrm>
            <a:custGeom>
              <a:rect b="b" l="l" r="r" t="t"/>
              <a:pathLst>
                <a:path extrusionOk="0" h="2036" w="2036">
                  <a:moveTo>
                    <a:pt x="1032" y="0"/>
                  </a:moveTo>
                  <a:cubicBezTo>
                    <a:pt x="459" y="0"/>
                    <a:pt x="29" y="459"/>
                    <a:pt x="0" y="1004"/>
                  </a:cubicBezTo>
                  <a:cubicBezTo>
                    <a:pt x="0" y="1577"/>
                    <a:pt x="459" y="2007"/>
                    <a:pt x="1003" y="2036"/>
                  </a:cubicBezTo>
                  <a:cubicBezTo>
                    <a:pt x="1577" y="2036"/>
                    <a:pt x="2035" y="1577"/>
                    <a:pt x="2035" y="1032"/>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1"/>
            <p:cNvSpPr/>
            <p:nvPr/>
          </p:nvSpPr>
          <p:spPr>
            <a:xfrm>
              <a:off x="4854900" y="1788925"/>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5" y="1577"/>
                    <a:pt x="2035" y="1004"/>
                  </a:cubicBezTo>
                  <a:cubicBezTo>
                    <a:pt x="2035"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1"/>
            <p:cNvSpPr/>
            <p:nvPr/>
          </p:nvSpPr>
          <p:spPr>
            <a:xfrm>
              <a:off x="4854900" y="1860600"/>
              <a:ext cx="50900" cy="50900"/>
            </a:xfrm>
            <a:custGeom>
              <a:rect b="b" l="l" r="r" t="t"/>
              <a:pathLst>
                <a:path extrusionOk="0" h="2036" w="2036">
                  <a:moveTo>
                    <a:pt x="1032" y="0"/>
                  </a:moveTo>
                  <a:cubicBezTo>
                    <a:pt x="459" y="0"/>
                    <a:pt x="29" y="459"/>
                    <a:pt x="0" y="1004"/>
                  </a:cubicBezTo>
                  <a:cubicBezTo>
                    <a:pt x="0" y="1577"/>
                    <a:pt x="459" y="2036"/>
                    <a:pt x="1003" y="2036"/>
                  </a:cubicBezTo>
                  <a:cubicBezTo>
                    <a:pt x="1577" y="2036"/>
                    <a:pt x="2035" y="1577"/>
                    <a:pt x="2035" y="1032"/>
                  </a:cubicBezTo>
                  <a:cubicBezTo>
                    <a:pt x="2035" y="488"/>
                    <a:pt x="1577" y="29"/>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1"/>
            <p:cNvSpPr/>
            <p:nvPr/>
          </p:nvSpPr>
          <p:spPr>
            <a:xfrm>
              <a:off x="4854900" y="1932975"/>
              <a:ext cx="50900" cy="50900"/>
            </a:xfrm>
            <a:custGeom>
              <a:rect b="b" l="l" r="r" t="t"/>
              <a:pathLst>
                <a:path extrusionOk="0" h="2036" w="2036">
                  <a:moveTo>
                    <a:pt x="1032" y="1"/>
                  </a:moveTo>
                  <a:cubicBezTo>
                    <a:pt x="459" y="1"/>
                    <a:pt x="29" y="459"/>
                    <a:pt x="0" y="1004"/>
                  </a:cubicBezTo>
                  <a:cubicBezTo>
                    <a:pt x="0" y="1577"/>
                    <a:pt x="459" y="2007"/>
                    <a:pt x="1003"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1"/>
            <p:cNvSpPr/>
            <p:nvPr/>
          </p:nvSpPr>
          <p:spPr>
            <a:xfrm>
              <a:off x="4854900" y="2005350"/>
              <a:ext cx="50900" cy="50925"/>
            </a:xfrm>
            <a:custGeom>
              <a:rect b="b" l="l" r="r" t="t"/>
              <a:pathLst>
                <a:path extrusionOk="0" h="2037" w="2036">
                  <a:moveTo>
                    <a:pt x="1032" y="1"/>
                  </a:moveTo>
                  <a:cubicBezTo>
                    <a:pt x="459" y="1"/>
                    <a:pt x="0" y="460"/>
                    <a:pt x="0" y="1004"/>
                  </a:cubicBezTo>
                  <a:cubicBezTo>
                    <a:pt x="0" y="1578"/>
                    <a:pt x="459" y="2036"/>
                    <a:pt x="1032" y="2036"/>
                  </a:cubicBezTo>
                  <a:cubicBezTo>
                    <a:pt x="1577" y="2036"/>
                    <a:pt x="2035" y="1578"/>
                    <a:pt x="2035" y="1004"/>
                  </a:cubicBezTo>
                  <a:cubicBezTo>
                    <a:pt x="2035"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1"/>
            <p:cNvSpPr/>
            <p:nvPr/>
          </p:nvSpPr>
          <p:spPr>
            <a:xfrm>
              <a:off x="4854900" y="2077025"/>
              <a:ext cx="50900" cy="50900"/>
            </a:xfrm>
            <a:custGeom>
              <a:rect b="b" l="l" r="r" t="t"/>
              <a:pathLst>
                <a:path extrusionOk="0" h="2036" w="2036">
                  <a:moveTo>
                    <a:pt x="1032" y="1"/>
                  </a:moveTo>
                  <a:cubicBezTo>
                    <a:pt x="459" y="1"/>
                    <a:pt x="29" y="459"/>
                    <a:pt x="0" y="1004"/>
                  </a:cubicBezTo>
                  <a:cubicBezTo>
                    <a:pt x="0" y="1577"/>
                    <a:pt x="459" y="2036"/>
                    <a:pt x="1003" y="2036"/>
                  </a:cubicBezTo>
                  <a:cubicBezTo>
                    <a:pt x="1577" y="2036"/>
                    <a:pt x="2035" y="1577"/>
                    <a:pt x="2035" y="1033"/>
                  </a:cubicBezTo>
                  <a:cubicBezTo>
                    <a:pt x="2035" y="488"/>
                    <a:pt x="1577" y="29"/>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1"/>
            <p:cNvSpPr/>
            <p:nvPr/>
          </p:nvSpPr>
          <p:spPr>
            <a:xfrm>
              <a:off x="4854900" y="2149400"/>
              <a:ext cx="50900" cy="50925"/>
            </a:xfrm>
            <a:custGeom>
              <a:rect b="b" l="l" r="r" t="t"/>
              <a:pathLst>
                <a:path extrusionOk="0" h="2037" w="2036">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1"/>
            <p:cNvSpPr/>
            <p:nvPr/>
          </p:nvSpPr>
          <p:spPr>
            <a:xfrm>
              <a:off x="4854900" y="2221800"/>
              <a:ext cx="50900" cy="50175"/>
            </a:xfrm>
            <a:custGeom>
              <a:rect b="b" l="l" r="r" t="t"/>
              <a:pathLst>
                <a:path extrusionOk="0" h="2007" w="2036">
                  <a:moveTo>
                    <a:pt x="1032" y="0"/>
                  </a:moveTo>
                  <a:cubicBezTo>
                    <a:pt x="459" y="0"/>
                    <a:pt x="29" y="430"/>
                    <a:pt x="0" y="1004"/>
                  </a:cubicBezTo>
                  <a:cubicBezTo>
                    <a:pt x="0" y="1548"/>
                    <a:pt x="459" y="2007"/>
                    <a:pt x="1003" y="2007"/>
                  </a:cubicBezTo>
                  <a:cubicBezTo>
                    <a:pt x="1577" y="2007"/>
                    <a:pt x="2035" y="1577"/>
                    <a:pt x="2035" y="1004"/>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1"/>
            <p:cNvSpPr/>
            <p:nvPr/>
          </p:nvSpPr>
          <p:spPr>
            <a:xfrm>
              <a:off x="4854900" y="2294175"/>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1"/>
            <p:cNvSpPr/>
            <p:nvPr/>
          </p:nvSpPr>
          <p:spPr>
            <a:xfrm>
              <a:off x="4851300" y="2366300"/>
              <a:ext cx="57375" cy="50725"/>
            </a:xfrm>
            <a:custGeom>
              <a:rect b="b" l="l" r="r" t="t"/>
              <a:pathLst>
                <a:path extrusionOk="0" h="2029" w="2295">
                  <a:moveTo>
                    <a:pt x="1184" y="0"/>
                  </a:moveTo>
                  <a:cubicBezTo>
                    <a:pt x="777" y="0"/>
                    <a:pt x="385" y="244"/>
                    <a:pt x="230" y="642"/>
                  </a:cubicBezTo>
                  <a:cubicBezTo>
                    <a:pt x="1" y="1158"/>
                    <a:pt x="259" y="1731"/>
                    <a:pt x="775" y="1960"/>
                  </a:cubicBezTo>
                  <a:cubicBezTo>
                    <a:pt x="894" y="2006"/>
                    <a:pt x="1016" y="2028"/>
                    <a:pt x="1136" y="2028"/>
                  </a:cubicBezTo>
                  <a:cubicBezTo>
                    <a:pt x="1537" y="2028"/>
                    <a:pt x="1917" y="1784"/>
                    <a:pt x="2093" y="1387"/>
                  </a:cubicBezTo>
                  <a:cubicBezTo>
                    <a:pt x="2294" y="871"/>
                    <a:pt x="2065" y="298"/>
                    <a:pt x="1549" y="68"/>
                  </a:cubicBezTo>
                  <a:cubicBezTo>
                    <a:pt x="1430" y="22"/>
                    <a:pt x="1306" y="0"/>
                    <a:pt x="118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1"/>
            <p:cNvSpPr/>
            <p:nvPr/>
          </p:nvSpPr>
          <p:spPr>
            <a:xfrm>
              <a:off x="4854900" y="2438225"/>
              <a:ext cx="50900" cy="50900"/>
            </a:xfrm>
            <a:custGeom>
              <a:rect b="b" l="l" r="r" t="t"/>
              <a:pathLst>
                <a:path extrusionOk="0" h="2036" w="2036">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1"/>
            <p:cNvSpPr/>
            <p:nvPr/>
          </p:nvSpPr>
          <p:spPr>
            <a:xfrm>
              <a:off x="4854900" y="2510600"/>
              <a:ext cx="50900" cy="50200"/>
            </a:xfrm>
            <a:custGeom>
              <a:rect b="b" l="l" r="r" t="t"/>
              <a:pathLst>
                <a:path extrusionOk="0" h="2008" w="2036">
                  <a:moveTo>
                    <a:pt x="1032" y="1"/>
                  </a:moveTo>
                  <a:cubicBezTo>
                    <a:pt x="459" y="1"/>
                    <a:pt x="0" y="460"/>
                    <a:pt x="0" y="1004"/>
                  </a:cubicBezTo>
                  <a:cubicBezTo>
                    <a:pt x="0" y="1578"/>
                    <a:pt x="459" y="2008"/>
                    <a:pt x="1032" y="2008"/>
                  </a:cubicBezTo>
                  <a:cubicBezTo>
                    <a:pt x="1577" y="2008"/>
                    <a:pt x="2035" y="1578"/>
                    <a:pt x="2035" y="1004"/>
                  </a:cubicBezTo>
                  <a:cubicBezTo>
                    <a:pt x="2035"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1"/>
            <p:cNvSpPr/>
            <p:nvPr/>
          </p:nvSpPr>
          <p:spPr>
            <a:xfrm>
              <a:off x="4854900" y="2583000"/>
              <a:ext cx="50900" cy="50175"/>
            </a:xfrm>
            <a:custGeom>
              <a:rect b="b" l="l" r="r" t="t"/>
              <a:pathLst>
                <a:path extrusionOk="0" h="2007" w="2036">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1"/>
            <p:cNvSpPr/>
            <p:nvPr/>
          </p:nvSpPr>
          <p:spPr>
            <a:xfrm>
              <a:off x="4927275" y="1644875"/>
              <a:ext cx="50900" cy="50200"/>
            </a:xfrm>
            <a:custGeom>
              <a:rect b="b" l="l" r="r" t="t"/>
              <a:pathLst>
                <a:path extrusionOk="0" h="2008" w="2036">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1"/>
            <p:cNvSpPr/>
            <p:nvPr/>
          </p:nvSpPr>
          <p:spPr>
            <a:xfrm>
              <a:off x="4927275" y="1716550"/>
              <a:ext cx="50900" cy="50900"/>
            </a:xfrm>
            <a:custGeom>
              <a:rect b="b" l="l" r="r" t="t"/>
              <a:pathLst>
                <a:path extrusionOk="0" h="2036" w="2036">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1"/>
            <p:cNvSpPr/>
            <p:nvPr/>
          </p:nvSpPr>
          <p:spPr>
            <a:xfrm>
              <a:off x="4927275" y="1788925"/>
              <a:ext cx="50900" cy="50200"/>
            </a:xfrm>
            <a:custGeom>
              <a:rect b="b" l="l" r="r" t="t"/>
              <a:pathLst>
                <a:path extrusionOk="0" h="2008" w="2036">
                  <a:moveTo>
                    <a:pt x="1004" y="1"/>
                  </a:moveTo>
                  <a:cubicBezTo>
                    <a:pt x="459" y="1"/>
                    <a:pt x="0" y="459"/>
                    <a:pt x="0" y="1004"/>
                  </a:cubicBezTo>
                  <a:cubicBezTo>
                    <a:pt x="0"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1"/>
            <p:cNvSpPr/>
            <p:nvPr/>
          </p:nvSpPr>
          <p:spPr>
            <a:xfrm>
              <a:off x="4927275" y="1861300"/>
              <a:ext cx="50900" cy="50200"/>
            </a:xfrm>
            <a:custGeom>
              <a:rect b="b" l="l" r="r" t="t"/>
              <a:pathLst>
                <a:path extrusionOk="0" h="2008" w="2036">
                  <a:moveTo>
                    <a:pt x="1004" y="1"/>
                  </a:moveTo>
                  <a:cubicBezTo>
                    <a:pt x="459" y="1"/>
                    <a:pt x="0" y="460"/>
                    <a:pt x="0" y="1004"/>
                  </a:cubicBezTo>
                  <a:cubicBezTo>
                    <a:pt x="0"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1"/>
            <p:cNvSpPr/>
            <p:nvPr/>
          </p:nvSpPr>
          <p:spPr>
            <a:xfrm>
              <a:off x="4927275" y="1932975"/>
              <a:ext cx="50900" cy="50900"/>
            </a:xfrm>
            <a:custGeom>
              <a:rect b="b" l="l" r="r" t="t"/>
              <a:pathLst>
                <a:path extrusionOk="0" h="2036" w="2036">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1"/>
            <p:cNvSpPr/>
            <p:nvPr/>
          </p:nvSpPr>
          <p:spPr>
            <a:xfrm>
              <a:off x="4927275" y="2005350"/>
              <a:ext cx="50900" cy="50925"/>
            </a:xfrm>
            <a:custGeom>
              <a:rect b="b" l="l" r="r" t="t"/>
              <a:pathLst>
                <a:path extrusionOk="0" h="2037" w="2036">
                  <a:moveTo>
                    <a:pt x="1004" y="1"/>
                  </a:moveTo>
                  <a:cubicBezTo>
                    <a:pt x="459" y="1"/>
                    <a:pt x="0" y="460"/>
                    <a:pt x="0" y="1004"/>
                  </a:cubicBezTo>
                  <a:cubicBezTo>
                    <a:pt x="0"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1"/>
            <p:cNvSpPr/>
            <p:nvPr/>
          </p:nvSpPr>
          <p:spPr>
            <a:xfrm>
              <a:off x="4927275" y="2077750"/>
              <a:ext cx="50900" cy="50175"/>
            </a:xfrm>
            <a:custGeom>
              <a:rect b="b" l="l" r="r" t="t"/>
              <a:pathLst>
                <a:path extrusionOk="0" h="2007" w="2036">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1"/>
            <p:cNvSpPr/>
            <p:nvPr/>
          </p:nvSpPr>
          <p:spPr>
            <a:xfrm>
              <a:off x="4927275" y="2149400"/>
              <a:ext cx="50900" cy="50925"/>
            </a:xfrm>
            <a:custGeom>
              <a:rect b="b" l="l" r="r" t="t"/>
              <a:pathLst>
                <a:path extrusionOk="0" h="2037" w="2036">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1"/>
            <p:cNvSpPr/>
            <p:nvPr/>
          </p:nvSpPr>
          <p:spPr>
            <a:xfrm>
              <a:off x="4927275" y="2221800"/>
              <a:ext cx="50900" cy="50900"/>
            </a:xfrm>
            <a:custGeom>
              <a:rect b="b" l="l" r="r" t="t"/>
              <a:pathLst>
                <a:path extrusionOk="0" h="2036" w="2036">
                  <a:moveTo>
                    <a:pt x="1004" y="0"/>
                  </a:moveTo>
                  <a:cubicBezTo>
                    <a:pt x="459" y="0"/>
                    <a:pt x="0" y="459"/>
                    <a:pt x="0" y="1004"/>
                  </a:cubicBezTo>
                  <a:cubicBezTo>
                    <a:pt x="0"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1"/>
            <p:cNvSpPr/>
            <p:nvPr/>
          </p:nvSpPr>
          <p:spPr>
            <a:xfrm>
              <a:off x="4927275" y="2294175"/>
              <a:ext cx="50900" cy="50200"/>
            </a:xfrm>
            <a:custGeom>
              <a:rect b="b" l="l" r="r" t="t"/>
              <a:pathLst>
                <a:path extrusionOk="0" h="2008" w="2036">
                  <a:moveTo>
                    <a:pt x="1004" y="1"/>
                  </a:moveTo>
                  <a:cubicBezTo>
                    <a:pt x="459" y="1"/>
                    <a:pt x="0" y="459"/>
                    <a:pt x="0" y="1004"/>
                  </a:cubicBezTo>
                  <a:cubicBezTo>
                    <a:pt x="0"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1"/>
            <p:cNvSpPr/>
            <p:nvPr/>
          </p:nvSpPr>
          <p:spPr>
            <a:xfrm>
              <a:off x="4927275" y="2366550"/>
              <a:ext cx="50900" cy="50200"/>
            </a:xfrm>
            <a:custGeom>
              <a:rect b="b" l="l" r="r" t="t"/>
              <a:pathLst>
                <a:path extrusionOk="0" h="2008" w="2036">
                  <a:moveTo>
                    <a:pt x="1004" y="1"/>
                  </a:moveTo>
                  <a:cubicBezTo>
                    <a:pt x="459" y="1"/>
                    <a:pt x="0" y="460"/>
                    <a:pt x="0" y="1004"/>
                  </a:cubicBezTo>
                  <a:cubicBezTo>
                    <a:pt x="0"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1"/>
            <p:cNvSpPr/>
            <p:nvPr/>
          </p:nvSpPr>
          <p:spPr>
            <a:xfrm>
              <a:off x="4927275" y="2438225"/>
              <a:ext cx="50900" cy="50900"/>
            </a:xfrm>
            <a:custGeom>
              <a:rect b="b" l="l" r="r" t="t"/>
              <a:pathLst>
                <a:path extrusionOk="0" h="2036" w="2036">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1"/>
            <p:cNvSpPr/>
            <p:nvPr/>
          </p:nvSpPr>
          <p:spPr>
            <a:xfrm>
              <a:off x="4927275" y="2510600"/>
              <a:ext cx="50900" cy="50200"/>
            </a:xfrm>
            <a:custGeom>
              <a:rect b="b" l="l" r="r" t="t"/>
              <a:pathLst>
                <a:path extrusionOk="0" h="2008" w="2036">
                  <a:moveTo>
                    <a:pt x="1004" y="1"/>
                  </a:moveTo>
                  <a:cubicBezTo>
                    <a:pt x="459" y="1"/>
                    <a:pt x="0" y="460"/>
                    <a:pt x="0" y="1004"/>
                  </a:cubicBezTo>
                  <a:cubicBezTo>
                    <a:pt x="0"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1"/>
            <p:cNvSpPr/>
            <p:nvPr/>
          </p:nvSpPr>
          <p:spPr>
            <a:xfrm>
              <a:off x="4927275" y="2583000"/>
              <a:ext cx="50900" cy="50175"/>
            </a:xfrm>
            <a:custGeom>
              <a:rect b="b" l="l" r="r" t="t"/>
              <a:pathLst>
                <a:path extrusionOk="0" h="2007" w="2036">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1"/>
            <p:cNvSpPr/>
            <p:nvPr/>
          </p:nvSpPr>
          <p:spPr>
            <a:xfrm>
              <a:off x="4999650" y="2583000"/>
              <a:ext cx="50200" cy="50175"/>
            </a:xfrm>
            <a:custGeom>
              <a:rect b="b" l="l" r="r" t="t"/>
              <a:pathLst>
                <a:path extrusionOk="0" h="2007" w="2008">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1"/>
            <p:cNvSpPr/>
            <p:nvPr/>
          </p:nvSpPr>
          <p:spPr>
            <a:xfrm>
              <a:off x="4999650" y="2654650"/>
              <a:ext cx="50200" cy="50925"/>
            </a:xfrm>
            <a:custGeom>
              <a:rect b="b" l="l" r="r" t="t"/>
              <a:pathLst>
                <a:path extrusionOk="0" h="2037" w="2008">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1"/>
            <p:cNvSpPr/>
            <p:nvPr/>
          </p:nvSpPr>
          <p:spPr>
            <a:xfrm>
              <a:off x="5071325" y="1500100"/>
              <a:ext cx="50900" cy="50925"/>
            </a:xfrm>
            <a:custGeom>
              <a:rect b="b" l="l" r="r" t="t"/>
              <a:pathLst>
                <a:path extrusionOk="0" h="2037" w="2036">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1"/>
            <p:cNvSpPr/>
            <p:nvPr/>
          </p:nvSpPr>
          <p:spPr>
            <a:xfrm>
              <a:off x="5071325" y="1572500"/>
              <a:ext cx="50900" cy="50175"/>
            </a:xfrm>
            <a:custGeom>
              <a:rect b="b" l="l" r="r" t="t"/>
              <a:pathLst>
                <a:path extrusionOk="0" h="2007" w="2036">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1"/>
            <p:cNvSpPr/>
            <p:nvPr/>
          </p:nvSpPr>
          <p:spPr>
            <a:xfrm>
              <a:off x="5071325" y="1644875"/>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1"/>
            <p:cNvSpPr/>
            <p:nvPr/>
          </p:nvSpPr>
          <p:spPr>
            <a:xfrm>
              <a:off x="5071325" y="1716550"/>
              <a:ext cx="50900" cy="50900"/>
            </a:xfrm>
            <a:custGeom>
              <a:rect b="b" l="l" r="r" t="t"/>
              <a:pathLst>
                <a:path extrusionOk="0" h="2036" w="2036">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1"/>
            <p:cNvSpPr/>
            <p:nvPr/>
          </p:nvSpPr>
          <p:spPr>
            <a:xfrm>
              <a:off x="5071325" y="1788925"/>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1"/>
            <p:cNvSpPr/>
            <p:nvPr/>
          </p:nvSpPr>
          <p:spPr>
            <a:xfrm>
              <a:off x="5071325" y="1861300"/>
              <a:ext cx="50900" cy="50200"/>
            </a:xfrm>
            <a:custGeom>
              <a:rect b="b" l="l" r="r" t="t"/>
              <a:pathLst>
                <a:path extrusionOk="0" h="2008" w="2036">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1"/>
            <p:cNvSpPr/>
            <p:nvPr/>
          </p:nvSpPr>
          <p:spPr>
            <a:xfrm>
              <a:off x="5071325" y="1932975"/>
              <a:ext cx="50900" cy="50900"/>
            </a:xfrm>
            <a:custGeom>
              <a:rect b="b" l="l" r="r" t="t"/>
              <a:pathLst>
                <a:path extrusionOk="0" h="2036" w="2036">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1"/>
            <p:cNvSpPr/>
            <p:nvPr/>
          </p:nvSpPr>
          <p:spPr>
            <a:xfrm>
              <a:off x="5071325" y="2005350"/>
              <a:ext cx="50900" cy="50925"/>
            </a:xfrm>
            <a:custGeom>
              <a:rect b="b" l="l" r="r" t="t"/>
              <a:pathLst>
                <a:path extrusionOk="0" h="2037" w="2036">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1"/>
            <p:cNvSpPr/>
            <p:nvPr/>
          </p:nvSpPr>
          <p:spPr>
            <a:xfrm>
              <a:off x="5071325" y="2077750"/>
              <a:ext cx="50900" cy="50175"/>
            </a:xfrm>
            <a:custGeom>
              <a:rect b="b" l="l" r="r" t="t"/>
              <a:pathLst>
                <a:path extrusionOk="0" h="2007" w="2036">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1"/>
            <p:cNvSpPr/>
            <p:nvPr/>
          </p:nvSpPr>
          <p:spPr>
            <a:xfrm>
              <a:off x="5071325" y="2149400"/>
              <a:ext cx="50900" cy="50925"/>
            </a:xfrm>
            <a:custGeom>
              <a:rect b="b" l="l" r="r" t="t"/>
              <a:pathLst>
                <a:path extrusionOk="0" h="2037" w="2036">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1"/>
            <p:cNvSpPr/>
            <p:nvPr/>
          </p:nvSpPr>
          <p:spPr>
            <a:xfrm>
              <a:off x="5071325" y="2221800"/>
              <a:ext cx="50900" cy="50900"/>
            </a:xfrm>
            <a:custGeom>
              <a:rect b="b" l="l" r="r" t="t"/>
              <a:pathLst>
                <a:path extrusionOk="0" h="2036" w="2036">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1"/>
            <p:cNvSpPr/>
            <p:nvPr/>
          </p:nvSpPr>
          <p:spPr>
            <a:xfrm>
              <a:off x="5071325" y="2294175"/>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1"/>
            <p:cNvSpPr/>
            <p:nvPr/>
          </p:nvSpPr>
          <p:spPr>
            <a:xfrm>
              <a:off x="5071325" y="2366550"/>
              <a:ext cx="50900" cy="50200"/>
            </a:xfrm>
            <a:custGeom>
              <a:rect b="b" l="l" r="r" t="t"/>
              <a:pathLst>
                <a:path extrusionOk="0" h="2008" w="2036">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1"/>
            <p:cNvSpPr/>
            <p:nvPr/>
          </p:nvSpPr>
          <p:spPr>
            <a:xfrm>
              <a:off x="5071325" y="2438225"/>
              <a:ext cx="50900" cy="50900"/>
            </a:xfrm>
            <a:custGeom>
              <a:rect b="b" l="l" r="r" t="t"/>
              <a:pathLst>
                <a:path extrusionOk="0" h="2036" w="2036">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1"/>
            <p:cNvSpPr/>
            <p:nvPr/>
          </p:nvSpPr>
          <p:spPr>
            <a:xfrm>
              <a:off x="5071325" y="2510600"/>
              <a:ext cx="50900" cy="50200"/>
            </a:xfrm>
            <a:custGeom>
              <a:rect b="b" l="l" r="r" t="t"/>
              <a:pathLst>
                <a:path extrusionOk="0" h="2008" w="2036">
                  <a:moveTo>
                    <a:pt x="1032" y="1"/>
                  </a:moveTo>
                  <a:cubicBezTo>
                    <a:pt x="459" y="1"/>
                    <a:pt x="0" y="460"/>
                    <a:pt x="0" y="1004"/>
                  </a:cubicBezTo>
                  <a:cubicBezTo>
                    <a:pt x="0" y="1578"/>
                    <a:pt x="459" y="2008"/>
                    <a:pt x="1032" y="2008"/>
                  </a:cubicBezTo>
                  <a:cubicBezTo>
                    <a:pt x="1577" y="2008"/>
                    <a:pt x="2036" y="1578"/>
                    <a:pt x="2036" y="1004"/>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1"/>
            <p:cNvSpPr/>
            <p:nvPr/>
          </p:nvSpPr>
          <p:spPr>
            <a:xfrm>
              <a:off x="5071325" y="2583000"/>
              <a:ext cx="50900" cy="50175"/>
            </a:xfrm>
            <a:custGeom>
              <a:rect b="b" l="l" r="r" t="t"/>
              <a:pathLst>
                <a:path extrusionOk="0" h="2007" w="2036">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1"/>
            <p:cNvSpPr/>
            <p:nvPr/>
          </p:nvSpPr>
          <p:spPr>
            <a:xfrm>
              <a:off x="5071325" y="2727050"/>
              <a:ext cx="50900" cy="50175"/>
            </a:xfrm>
            <a:custGeom>
              <a:rect b="b" l="l" r="r" t="t"/>
              <a:pathLst>
                <a:path extrusionOk="0" h="2007" w="2036">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1"/>
            <p:cNvSpPr/>
            <p:nvPr/>
          </p:nvSpPr>
          <p:spPr>
            <a:xfrm>
              <a:off x="5071325" y="2654650"/>
              <a:ext cx="50900" cy="50925"/>
            </a:xfrm>
            <a:custGeom>
              <a:rect b="b" l="l" r="r" t="t"/>
              <a:pathLst>
                <a:path extrusionOk="0" h="2037" w="2036">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1"/>
            <p:cNvSpPr/>
            <p:nvPr/>
          </p:nvSpPr>
          <p:spPr>
            <a:xfrm>
              <a:off x="5143700" y="1428450"/>
              <a:ext cx="50925" cy="50175"/>
            </a:xfrm>
            <a:custGeom>
              <a:rect b="b" l="l" r="r" t="t"/>
              <a:pathLst>
                <a:path extrusionOk="0" h="2007" w="2037">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1"/>
            <p:cNvSpPr/>
            <p:nvPr/>
          </p:nvSpPr>
          <p:spPr>
            <a:xfrm>
              <a:off x="5143700" y="1500100"/>
              <a:ext cx="50925" cy="50925"/>
            </a:xfrm>
            <a:custGeom>
              <a:rect b="b" l="l" r="r" t="t"/>
              <a:pathLst>
                <a:path extrusionOk="0" h="2037" w="2037">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1"/>
            <p:cNvSpPr/>
            <p:nvPr/>
          </p:nvSpPr>
          <p:spPr>
            <a:xfrm>
              <a:off x="5143700" y="1572500"/>
              <a:ext cx="50925" cy="50175"/>
            </a:xfrm>
            <a:custGeom>
              <a:rect b="b" l="l" r="r" t="t"/>
              <a:pathLst>
                <a:path extrusionOk="0" h="2007" w="2037">
                  <a:moveTo>
                    <a:pt x="1004" y="0"/>
                  </a:moveTo>
                  <a:cubicBezTo>
                    <a:pt x="459" y="0"/>
                    <a:pt x="1" y="459"/>
                    <a:pt x="1" y="1004"/>
                  </a:cubicBezTo>
                  <a:cubicBezTo>
                    <a:pt x="1"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1"/>
            <p:cNvSpPr/>
            <p:nvPr/>
          </p:nvSpPr>
          <p:spPr>
            <a:xfrm>
              <a:off x="5143700" y="1644875"/>
              <a:ext cx="50925" cy="50200"/>
            </a:xfrm>
            <a:custGeom>
              <a:rect b="b" l="l" r="r" t="t"/>
              <a:pathLst>
                <a:path extrusionOk="0" h="2008" w="2037">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1"/>
            <p:cNvSpPr/>
            <p:nvPr/>
          </p:nvSpPr>
          <p:spPr>
            <a:xfrm>
              <a:off x="5143700" y="1716550"/>
              <a:ext cx="50925" cy="50900"/>
            </a:xfrm>
            <a:custGeom>
              <a:rect b="b" l="l" r="r" t="t"/>
              <a:pathLst>
                <a:path extrusionOk="0" h="2036" w="2037">
                  <a:moveTo>
                    <a:pt x="1004" y="0"/>
                  </a:moveTo>
                  <a:cubicBezTo>
                    <a:pt x="459" y="0"/>
                    <a:pt x="1" y="459"/>
                    <a:pt x="1" y="1032"/>
                  </a:cubicBezTo>
                  <a:cubicBezTo>
                    <a:pt x="1"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1"/>
            <p:cNvSpPr/>
            <p:nvPr/>
          </p:nvSpPr>
          <p:spPr>
            <a:xfrm>
              <a:off x="5143700" y="1788925"/>
              <a:ext cx="50925" cy="50200"/>
            </a:xfrm>
            <a:custGeom>
              <a:rect b="b" l="l" r="r" t="t"/>
              <a:pathLst>
                <a:path extrusionOk="0" h="2008" w="2037">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1"/>
            <p:cNvSpPr/>
            <p:nvPr/>
          </p:nvSpPr>
          <p:spPr>
            <a:xfrm>
              <a:off x="5143700" y="1861300"/>
              <a:ext cx="50925" cy="50200"/>
            </a:xfrm>
            <a:custGeom>
              <a:rect b="b" l="l" r="r" t="t"/>
              <a:pathLst>
                <a:path extrusionOk="0" h="2008" w="2037">
                  <a:moveTo>
                    <a:pt x="1004" y="1"/>
                  </a:moveTo>
                  <a:cubicBezTo>
                    <a:pt x="459" y="1"/>
                    <a:pt x="1" y="460"/>
                    <a:pt x="1" y="1004"/>
                  </a:cubicBezTo>
                  <a:cubicBezTo>
                    <a:pt x="1"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1"/>
            <p:cNvSpPr/>
            <p:nvPr/>
          </p:nvSpPr>
          <p:spPr>
            <a:xfrm>
              <a:off x="5143700" y="1932975"/>
              <a:ext cx="50925" cy="50900"/>
            </a:xfrm>
            <a:custGeom>
              <a:rect b="b" l="l" r="r" t="t"/>
              <a:pathLst>
                <a:path extrusionOk="0" h="2036" w="2037">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1"/>
            <p:cNvSpPr/>
            <p:nvPr/>
          </p:nvSpPr>
          <p:spPr>
            <a:xfrm>
              <a:off x="5143700" y="2005350"/>
              <a:ext cx="50925" cy="50925"/>
            </a:xfrm>
            <a:custGeom>
              <a:rect b="b" l="l" r="r" t="t"/>
              <a:pathLst>
                <a:path extrusionOk="0" h="2037" w="2037">
                  <a:moveTo>
                    <a:pt x="1004" y="1"/>
                  </a:moveTo>
                  <a:cubicBezTo>
                    <a:pt x="459" y="1"/>
                    <a:pt x="1" y="460"/>
                    <a:pt x="1" y="1004"/>
                  </a:cubicBezTo>
                  <a:cubicBezTo>
                    <a:pt x="1"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1"/>
            <p:cNvSpPr/>
            <p:nvPr/>
          </p:nvSpPr>
          <p:spPr>
            <a:xfrm>
              <a:off x="5143700" y="2077750"/>
              <a:ext cx="50925" cy="50175"/>
            </a:xfrm>
            <a:custGeom>
              <a:rect b="b" l="l" r="r" t="t"/>
              <a:pathLst>
                <a:path extrusionOk="0" h="2007" w="2037">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1"/>
            <p:cNvSpPr/>
            <p:nvPr/>
          </p:nvSpPr>
          <p:spPr>
            <a:xfrm>
              <a:off x="5143700" y="2149400"/>
              <a:ext cx="50925" cy="50925"/>
            </a:xfrm>
            <a:custGeom>
              <a:rect b="b" l="l" r="r" t="t"/>
              <a:pathLst>
                <a:path extrusionOk="0" h="2037" w="2037">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1"/>
            <p:cNvSpPr/>
            <p:nvPr/>
          </p:nvSpPr>
          <p:spPr>
            <a:xfrm>
              <a:off x="5143700" y="2221800"/>
              <a:ext cx="50925" cy="50900"/>
            </a:xfrm>
            <a:custGeom>
              <a:rect b="b" l="l" r="r" t="t"/>
              <a:pathLst>
                <a:path extrusionOk="0" h="2036" w="2037">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1"/>
            <p:cNvSpPr/>
            <p:nvPr/>
          </p:nvSpPr>
          <p:spPr>
            <a:xfrm>
              <a:off x="5143700" y="2294175"/>
              <a:ext cx="50925" cy="50200"/>
            </a:xfrm>
            <a:custGeom>
              <a:rect b="b" l="l" r="r" t="t"/>
              <a:pathLst>
                <a:path extrusionOk="0" h="2008" w="2037">
                  <a:moveTo>
                    <a:pt x="1004" y="1"/>
                  </a:moveTo>
                  <a:cubicBezTo>
                    <a:pt x="459" y="1"/>
                    <a:pt x="1" y="459"/>
                    <a:pt x="1" y="1004"/>
                  </a:cubicBezTo>
                  <a:cubicBezTo>
                    <a:pt x="1"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1"/>
            <p:cNvSpPr/>
            <p:nvPr/>
          </p:nvSpPr>
          <p:spPr>
            <a:xfrm>
              <a:off x="5143700" y="2366550"/>
              <a:ext cx="50925" cy="50200"/>
            </a:xfrm>
            <a:custGeom>
              <a:rect b="b" l="l" r="r" t="t"/>
              <a:pathLst>
                <a:path extrusionOk="0" h="2008" w="2037">
                  <a:moveTo>
                    <a:pt x="1004" y="1"/>
                  </a:moveTo>
                  <a:cubicBezTo>
                    <a:pt x="459" y="1"/>
                    <a:pt x="1" y="460"/>
                    <a:pt x="1" y="1004"/>
                  </a:cubicBezTo>
                  <a:cubicBezTo>
                    <a:pt x="1"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1"/>
            <p:cNvSpPr/>
            <p:nvPr/>
          </p:nvSpPr>
          <p:spPr>
            <a:xfrm>
              <a:off x="5143700" y="2438225"/>
              <a:ext cx="50925" cy="50900"/>
            </a:xfrm>
            <a:custGeom>
              <a:rect b="b" l="l" r="r" t="t"/>
              <a:pathLst>
                <a:path extrusionOk="0" h="2036" w="2037">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1"/>
            <p:cNvSpPr/>
            <p:nvPr/>
          </p:nvSpPr>
          <p:spPr>
            <a:xfrm>
              <a:off x="5143700" y="2510600"/>
              <a:ext cx="50925" cy="50200"/>
            </a:xfrm>
            <a:custGeom>
              <a:rect b="b" l="l" r="r" t="t"/>
              <a:pathLst>
                <a:path extrusionOk="0" h="2008" w="2037">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1"/>
            <p:cNvSpPr/>
            <p:nvPr/>
          </p:nvSpPr>
          <p:spPr>
            <a:xfrm>
              <a:off x="5143700" y="2583000"/>
              <a:ext cx="50925" cy="50175"/>
            </a:xfrm>
            <a:custGeom>
              <a:rect b="b" l="l" r="r" t="t"/>
              <a:pathLst>
                <a:path extrusionOk="0" h="2007" w="2037">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1"/>
            <p:cNvSpPr/>
            <p:nvPr/>
          </p:nvSpPr>
          <p:spPr>
            <a:xfrm>
              <a:off x="5143700" y="2654650"/>
              <a:ext cx="50925" cy="50925"/>
            </a:xfrm>
            <a:custGeom>
              <a:rect b="b" l="l" r="r" t="t"/>
              <a:pathLst>
                <a:path extrusionOk="0" h="2037" w="2037">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1"/>
            <p:cNvSpPr/>
            <p:nvPr/>
          </p:nvSpPr>
          <p:spPr>
            <a:xfrm>
              <a:off x="5216100" y="1428450"/>
              <a:ext cx="50175" cy="50175"/>
            </a:xfrm>
            <a:custGeom>
              <a:rect b="b" l="l" r="r" t="t"/>
              <a:pathLst>
                <a:path extrusionOk="0" h="2007" w="2007">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1"/>
            <p:cNvSpPr/>
            <p:nvPr/>
          </p:nvSpPr>
          <p:spPr>
            <a:xfrm>
              <a:off x="5216100" y="1500100"/>
              <a:ext cx="50175" cy="50925"/>
            </a:xfrm>
            <a:custGeom>
              <a:rect b="b" l="l" r="r" t="t"/>
              <a:pathLst>
                <a:path extrusionOk="0" h="2037" w="2007">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1"/>
            <p:cNvSpPr/>
            <p:nvPr/>
          </p:nvSpPr>
          <p:spPr>
            <a:xfrm>
              <a:off x="5216100" y="1572500"/>
              <a:ext cx="50175" cy="50175"/>
            </a:xfrm>
            <a:custGeom>
              <a:rect b="b" l="l" r="r" t="t"/>
              <a:pathLst>
                <a:path extrusionOk="0" h="2007" w="2007">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1"/>
            <p:cNvSpPr/>
            <p:nvPr/>
          </p:nvSpPr>
          <p:spPr>
            <a:xfrm>
              <a:off x="5216100" y="1644875"/>
              <a:ext cx="50175" cy="50200"/>
            </a:xfrm>
            <a:custGeom>
              <a:rect b="b" l="l" r="r" t="t"/>
              <a:pathLst>
                <a:path extrusionOk="0" h="2008" w="2007">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1"/>
            <p:cNvSpPr/>
            <p:nvPr/>
          </p:nvSpPr>
          <p:spPr>
            <a:xfrm>
              <a:off x="5216100" y="1716550"/>
              <a:ext cx="50175" cy="50900"/>
            </a:xfrm>
            <a:custGeom>
              <a:rect b="b" l="l" r="r" t="t"/>
              <a:pathLst>
                <a:path extrusionOk="0" h="2036" w="2007">
                  <a:moveTo>
                    <a:pt x="1003" y="0"/>
                  </a:moveTo>
                  <a:cubicBezTo>
                    <a:pt x="459" y="0"/>
                    <a:pt x="0" y="459"/>
                    <a:pt x="0" y="1032"/>
                  </a:cubicBezTo>
                  <a:cubicBezTo>
                    <a:pt x="0" y="1577"/>
                    <a:pt x="459" y="2036"/>
                    <a:pt x="1003" y="2036"/>
                  </a:cubicBezTo>
                  <a:cubicBezTo>
                    <a:pt x="1577" y="2036"/>
                    <a:pt x="2007" y="1577"/>
                    <a:pt x="2007" y="1032"/>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1"/>
            <p:cNvSpPr/>
            <p:nvPr/>
          </p:nvSpPr>
          <p:spPr>
            <a:xfrm>
              <a:off x="5216100" y="1788925"/>
              <a:ext cx="50175" cy="50200"/>
            </a:xfrm>
            <a:custGeom>
              <a:rect b="b" l="l" r="r" t="t"/>
              <a:pathLst>
                <a:path extrusionOk="0" h="2008" w="2007">
                  <a:moveTo>
                    <a:pt x="1003" y="1"/>
                  </a:moveTo>
                  <a:cubicBezTo>
                    <a:pt x="459" y="1"/>
                    <a:pt x="0" y="459"/>
                    <a:pt x="0" y="1004"/>
                  </a:cubicBezTo>
                  <a:cubicBezTo>
                    <a:pt x="0" y="1577"/>
                    <a:pt x="459" y="2007"/>
                    <a:pt x="1003" y="2007"/>
                  </a:cubicBezTo>
                  <a:cubicBezTo>
                    <a:pt x="1577" y="2007"/>
                    <a:pt x="2007" y="1577"/>
                    <a:pt x="2007" y="1004"/>
                  </a:cubicBezTo>
                  <a:cubicBezTo>
                    <a:pt x="2007"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1"/>
            <p:cNvSpPr/>
            <p:nvPr/>
          </p:nvSpPr>
          <p:spPr>
            <a:xfrm>
              <a:off x="5216100" y="1861300"/>
              <a:ext cx="50175" cy="50200"/>
            </a:xfrm>
            <a:custGeom>
              <a:rect b="b" l="l" r="r" t="t"/>
              <a:pathLst>
                <a:path extrusionOk="0" h="2008" w="2007">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1"/>
            <p:cNvSpPr/>
            <p:nvPr/>
          </p:nvSpPr>
          <p:spPr>
            <a:xfrm>
              <a:off x="5216100" y="1932975"/>
              <a:ext cx="50175" cy="50900"/>
            </a:xfrm>
            <a:custGeom>
              <a:rect b="b" l="l" r="r" t="t"/>
              <a:pathLst>
                <a:path extrusionOk="0" h="2036" w="2007">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1"/>
            <p:cNvSpPr/>
            <p:nvPr/>
          </p:nvSpPr>
          <p:spPr>
            <a:xfrm>
              <a:off x="5216100" y="2005350"/>
              <a:ext cx="50175" cy="50925"/>
            </a:xfrm>
            <a:custGeom>
              <a:rect b="b" l="l" r="r" t="t"/>
              <a:pathLst>
                <a:path extrusionOk="0" h="2037" w="2007">
                  <a:moveTo>
                    <a:pt x="1003" y="1"/>
                  </a:moveTo>
                  <a:cubicBezTo>
                    <a:pt x="459" y="1"/>
                    <a:pt x="0" y="460"/>
                    <a:pt x="0" y="1004"/>
                  </a:cubicBezTo>
                  <a:cubicBezTo>
                    <a:pt x="0" y="1578"/>
                    <a:pt x="459" y="2036"/>
                    <a:pt x="1003" y="2036"/>
                  </a:cubicBezTo>
                  <a:cubicBezTo>
                    <a:pt x="1577" y="2036"/>
                    <a:pt x="2007" y="1578"/>
                    <a:pt x="2007" y="1004"/>
                  </a:cubicBezTo>
                  <a:cubicBezTo>
                    <a:pt x="2007"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1"/>
            <p:cNvSpPr/>
            <p:nvPr/>
          </p:nvSpPr>
          <p:spPr>
            <a:xfrm>
              <a:off x="5216100" y="2077750"/>
              <a:ext cx="50175" cy="50175"/>
            </a:xfrm>
            <a:custGeom>
              <a:rect b="b" l="l" r="r" t="t"/>
              <a:pathLst>
                <a:path extrusionOk="0" h="2007" w="2007">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1"/>
            <p:cNvSpPr/>
            <p:nvPr/>
          </p:nvSpPr>
          <p:spPr>
            <a:xfrm>
              <a:off x="5216100" y="2149400"/>
              <a:ext cx="50175" cy="50925"/>
            </a:xfrm>
            <a:custGeom>
              <a:rect b="b" l="l" r="r" t="t"/>
              <a:pathLst>
                <a:path extrusionOk="0" h="2037" w="2007">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1"/>
            <p:cNvSpPr/>
            <p:nvPr/>
          </p:nvSpPr>
          <p:spPr>
            <a:xfrm>
              <a:off x="5216100" y="2221800"/>
              <a:ext cx="50175" cy="50900"/>
            </a:xfrm>
            <a:custGeom>
              <a:rect b="b" l="l" r="r" t="t"/>
              <a:pathLst>
                <a:path extrusionOk="0" h="2036" w="2007">
                  <a:moveTo>
                    <a:pt x="1003" y="0"/>
                  </a:moveTo>
                  <a:cubicBezTo>
                    <a:pt x="459" y="0"/>
                    <a:pt x="0" y="459"/>
                    <a:pt x="0" y="1004"/>
                  </a:cubicBezTo>
                  <a:cubicBezTo>
                    <a:pt x="0" y="1577"/>
                    <a:pt x="459" y="2036"/>
                    <a:pt x="1003" y="2036"/>
                  </a:cubicBezTo>
                  <a:cubicBezTo>
                    <a:pt x="1577" y="2036"/>
                    <a:pt x="2007" y="1577"/>
                    <a:pt x="2007" y="1004"/>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1"/>
            <p:cNvSpPr/>
            <p:nvPr/>
          </p:nvSpPr>
          <p:spPr>
            <a:xfrm>
              <a:off x="5216100" y="2294175"/>
              <a:ext cx="50175" cy="50200"/>
            </a:xfrm>
            <a:custGeom>
              <a:rect b="b" l="l" r="r" t="t"/>
              <a:pathLst>
                <a:path extrusionOk="0" h="2008" w="2007">
                  <a:moveTo>
                    <a:pt x="1003" y="1"/>
                  </a:moveTo>
                  <a:cubicBezTo>
                    <a:pt x="459" y="1"/>
                    <a:pt x="0" y="459"/>
                    <a:pt x="0" y="1004"/>
                  </a:cubicBezTo>
                  <a:cubicBezTo>
                    <a:pt x="0" y="1577"/>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1"/>
            <p:cNvSpPr/>
            <p:nvPr/>
          </p:nvSpPr>
          <p:spPr>
            <a:xfrm>
              <a:off x="5216100" y="2366550"/>
              <a:ext cx="50175" cy="50200"/>
            </a:xfrm>
            <a:custGeom>
              <a:rect b="b" l="l" r="r" t="t"/>
              <a:pathLst>
                <a:path extrusionOk="0" h="2008" w="2007">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1"/>
            <p:cNvSpPr/>
            <p:nvPr/>
          </p:nvSpPr>
          <p:spPr>
            <a:xfrm>
              <a:off x="5216100" y="2510600"/>
              <a:ext cx="50175" cy="50200"/>
            </a:xfrm>
            <a:custGeom>
              <a:rect b="b" l="l" r="r" t="t"/>
              <a:pathLst>
                <a:path extrusionOk="0" h="2008" w="2007">
                  <a:moveTo>
                    <a:pt x="1003" y="1"/>
                  </a:moveTo>
                  <a:cubicBezTo>
                    <a:pt x="459" y="1"/>
                    <a:pt x="0" y="460"/>
                    <a:pt x="0" y="1004"/>
                  </a:cubicBezTo>
                  <a:cubicBezTo>
                    <a:pt x="0" y="1578"/>
                    <a:pt x="459" y="2008"/>
                    <a:pt x="1003" y="2008"/>
                  </a:cubicBezTo>
                  <a:cubicBezTo>
                    <a:pt x="1577" y="2008"/>
                    <a:pt x="2007" y="1578"/>
                    <a:pt x="2007" y="1004"/>
                  </a:cubicBezTo>
                  <a:cubicBezTo>
                    <a:pt x="2007"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1"/>
            <p:cNvSpPr/>
            <p:nvPr/>
          </p:nvSpPr>
          <p:spPr>
            <a:xfrm>
              <a:off x="5216100" y="2583000"/>
              <a:ext cx="50175" cy="50175"/>
            </a:xfrm>
            <a:custGeom>
              <a:rect b="b" l="l" r="r" t="t"/>
              <a:pathLst>
                <a:path extrusionOk="0" h="2007" w="2007">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1"/>
            <p:cNvSpPr/>
            <p:nvPr/>
          </p:nvSpPr>
          <p:spPr>
            <a:xfrm>
              <a:off x="5216100" y="2654650"/>
              <a:ext cx="50175" cy="50925"/>
            </a:xfrm>
            <a:custGeom>
              <a:rect b="b" l="l" r="r" t="t"/>
              <a:pathLst>
                <a:path extrusionOk="0" h="2037" w="2007">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1"/>
            <p:cNvSpPr/>
            <p:nvPr/>
          </p:nvSpPr>
          <p:spPr>
            <a:xfrm>
              <a:off x="5287750" y="1428450"/>
              <a:ext cx="50925" cy="50175"/>
            </a:xfrm>
            <a:custGeom>
              <a:rect b="b" l="l" r="r" t="t"/>
              <a:pathLst>
                <a:path extrusionOk="0" h="2007" w="2037">
                  <a:moveTo>
                    <a:pt x="1033" y="0"/>
                  </a:moveTo>
                  <a:cubicBezTo>
                    <a:pt x="459" y="0"/>
                    <a:pt x="29"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1"/>
            <p:cNvSpPr/>
            <p:nvPr/>
          </p:nvSpPr>
          <p:spPr>
            <a:xfrm>
              <a:off x="5287750" y="1500100"/>
              <a:ext cx="50925" cy="50925"/>
            </a:xfrm>
            <a:custGeom>
              <a:rect b="b" l="l" r="r" t="t"/>
              <a:pathLst>
                <a:path extrusionOk="0" h="2037" w="2037">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1"/>
            <p:cNvSpPr/>
            <p:nvPr/>
          </p:nvSpPr>
          <p:spPr>
            <a:xfrm>
              <a:off x="5287750" y="1572500"/>
              <a:ext cx="50925" cy="50175"/>
            </a:xfrm>
            <a:custGeom>
              <a:rect b="b" l="l" r="r" t="t"/>
              <a:pathLst>
                <a:path extrusionOk="0" h="2007" w="2037">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1"/>
            <p:cNvSpPr/>
            <p:nvPr/>
          </p:nvSpPr>
          <p:spPr>
            <a:xfrm>
              <a:off x="5287750" y="1644875"/>
              <a:ext cx="50925" cy="50200"/>
            </a:xfrm>
            <a:custGeom>
              <a:rect b="b" l="l" r="r" t="t"/>
              <a:pathLst>
                <a:path extrusionOk="0" h="2008" w="2037">
                  <a:moveTo>
                    <a:pt x="1033" y="1"/>
                  </a:moveTo>
                  <a:cubicBezTo>
                    <a:pt x="459" y="1"/>
                    <a:pt x="29"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1"/>
            <p:cNvSpPr/>
            <p:nvPr/>
          </p:nvSpPr>
          <p:spPr>
            <a:xfrm>
              <a:off x="5287750" y="1716550"/>
              <a:ext cx="50925" cy="50900"/>
            </a:xfrm>
            <a:custGeom>
              <a:rect b="b" l="l" r="r" t="t"/>
              <a:pathLst>
                <a:path extrusionOk="0" h="2036" w="2037">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1"/>
            <p:cNvSpPr/>
            <p:nvPr/>
          </p:nvSpPr>
          <p:spPr>
            <a:xfrm>
              <a:off x="5287750" y="1788925"/>
              <a:ext cx="50925" cy="50200"/>
            </a:xfrm>
            <a:custGeom>
              <a:rect b="b" l="l" r="r" t="t"/>
              <a:pathLst>
                <a:path extrusionOk="0" h="2008" w="2037">
                  <a:moveTo>
                    <a:pt x="1033" y="1"/>
                  </a:moveTo>
                  <a:cubicBezTo>
                    <a:pt x="459" y="1"/>
                    <a:pt x="29"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1"/>
            <p:cNvSpPr/>
            <p:nvPr/>
          </p:nvSpPr>
          <p:spPr>
            <a:xfrm>
              <a:off x="5287750" y="1861300"/>
              <a:ext cx="50925" cy="50200"/>
            </a:xfrm>
            <a:custGeom>
              <a:rect b="b" l="l" r="r" t="t"/>
              <a:pathLst>
                <a:path extrusionOk="0" h="2008" w="2037">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1"/>
            <p:cNvSpPr/>
            <p:nvPr/>
          </p:nvSpPr>
          <p:spPr>
            <a:xfrm>
              <a:off x="5287750" y="1932975"/>
              <a:ext cx="50925" cy="50900"/>
            </a:xfrm>
            <a:custGeom>
              <a:rect b="b" l="l" r="r" t="t"/>
              <a:pathLst>
                <a:path extrusionOk="0" h="2036" w="2037">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1"/>
            <p:cNvSpPr/>
            <p:nvPr/>
          </p:nvSpPr>
          <p:spPr>
            <a:xfrm>
              <a:off x="5287750" y="2005350"/>
              <a:ext cx="50925" cy="50925"/>
            </a:xfrm>
            <a:custGeom>
              <a:rect b="b" l="l" r="r" t="t"/>
              <a:pathLst>
                <a:path extrusionOk="0" h="2037" w="2037">
                  <a:moveTo>
                    <a:pt x="1033" y="1"/>
                  </a:moveTo>
                  <a:cubicBezTo>
                    <a:pt x="459" y="1"/>
                    <a:pt x="29"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1"/>
            <p:cNvSpPr/>
            <p:nvPr/>
          </p:nvSpPr>
          <p:spPr>
            <a:xfrm>
              <a:off x="5287750" y="2077750"/>
              <a:ext cx="50925" cy="50175"/>
            </a:xfrm>
            <a:custGeom>
              <a:rect b="b" l="l" r="r" t="t"/>
              <a:pathLst>
                <a:path extrusionOk="0" h="2007" w="2037">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1"/>
            <p:cNvSpPr/>
            <p:nvPr/>
          </p:nvSpPr>
          <p:spPr>
            <a:xfrm>
              <a:off x="5287750" y="2149400"/>
              <a:ext cx="50925" cy="50925"/>
            </a:xfrm>
            <a:custGeom>
              <a:rect b="b" l="l" r="r" t="t"/>
              <a:pathLst>
                <a:path extrusionOk="0" h="2037" w="2037">
                  <a:moveTo>
                    <a:pt x="1033" y="1"/>
                  </a:moveTo>
                  <a:cubicBezTo>
                    <a:pt x="459" y="1"/>
                    <a:pt x="29"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1"/>
            <p:cNvSpPr/>
            <p:nvPr/>
          </p:nvSpPr>
          <p:spPr>
            <a:xfrm>
              <a:off x="5287750" y="2221800"/>
              <a:ext cx="50925" cy="50900"/>
            </a:xfrm>
            <a:custGeom>
              <a:rect b="b" l="l" r="r" t="t"/>
              <a:pathLst>
                <a:path extrusionOk="0" h="2036" w="2037">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1"/>
            <p:cNvSpPr/>
            <p:nvPr/>
          </p:nvSpPr>
          <p:spPr>
            <a:xfrm>
              <a:off x="5287750" y="2294175"/>
              <a:ext cx="50925" cy="50200"/>
            </a:xfrm>
            <a:custGeom>
              <a:rect b="b" l="l" r="r" t="t"/>
              <a:pathLst>
                <a:path extrusionOk="0" h="2008" w="2037">
                  <a:moveTo>
                    <a:pt x="1033" y="1"/>
                  </a:moveTo>
                  <a:cubicBezTo>
                    <a:pt x="459" y="1"/>
                    <a:pt x="29"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1"/>
            <p:cNvSpPr/>
            <p:nvPr/>
          </p:nvSpPr>
          <p:spPr>
            <a:xfrm>
              <a:off x="5287750" y="2366550"/>
              <a:ext cx="50925" cy="50200"/>
            </a:xfrm>
            <a:custGeom>
              <a:rect b="b" l="l" r="r" t="t"/>
              <a:pathLst>
                <a:path extrusionOk="0" h="2008" w="2037">
                  <a:moveTo>
                    <a:pt x="1033" y="1"/>
                  </a:moveTo>
                  <a:cubicBezTo>
                    <a:pt x="459" y="1"/>
                    <a:pt x="1" y="431"/>
                    <a:pt x="1" y="1004"/>
                  </a:cubicBezTo>
                  <a:cubicBezTo>
                    <a:pt x="1" y="1549"/>
                    <a:pt x="459" y="2008"/>
                    <a:pt x="1033" y="2008"/>
                  </a:cubicBezTo>
                  <a:cubicBezTo>
                    <a:pt x="1577" y="2008"/>
                    <a:pt x="2036" y="1549"/>
                    <a:pt x="2036" y="1004"/>
                  </a:cubicBezTo>
                  <a:cubicBezTo>
                    <a:pt x="2036" y="431"/>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1"/>
            <p:cNvSpPr/>
            <p:nvPr/>
          </p:nvSpPr>
          <p:spPr>
            <a:xfrm>
              <a:off x="5287750" y="2510600"/>
              <a:ext cx="50925" cy="50200"/>
            </a:xfrm>
            <a:custGeom>
              <a:rect b="b" l="l" r="r" t="t"/>
              <a:pathLst>
                <a:path extrusionOk="0" h="2008" w="2037">
                  <a:moveTo>
                    <a:pt x="1033" y="1"/>
                  </a:moveTo>
                  <a:cubicBezTo>
                    <a:pt x="459" y="1"/>
                    <a:pt x="29"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1"/>
            <p:cNvSpPr/>
            <p:nvPr/>
          </p:nvSpPr>
          <p:spPr>
            <a:xfrm>
              <a:off x="5287750" y="2583000"/>
              <a:ext cx="50925" cy="50175"/>
            </a:xfrm>
            <a:custGeom>
              <a:rect b="b" l="l" r="r" t="t"/>
              <a:pathLst>
                <a:path extrusionOk="0" h="2007" w="2037">
                  <a:moveTo>
                    <a:pt x="1033" y="0"/>
                  </a:moveTo>
                  <a:cubicBezTo>
                    <a:pt x="459" y="0"/>
                    <a:pt x="29"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1"/>
            <p:cNvSpPr/>
            <p:nvPr/>
          </p:nvSpPr>
          <p:spPr>
            <a:xfrm>
              <a:off x="5287750" y="2654650"/>
              <a:ext cx="50925" cy="50925"/>
            </a:xfrm>
            <a:custGeom>
              <a:rect b="b" l="l" r="r" t="t"/>
              <a:pathLst>
                <a:path extrusionOk="0" h="2037" w="2037">
                  <a:moveTo>
                    <a:pt x="1033" y="1"/>
                  </a:moveTo>
                  <a:cubicBezTo>
                    <a:pt x="459" y="1"/>
                    <a:pt x="29"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1"/>
            <p:cNvSpPr/>
            <p:nvPr/>
          </p:nvSpPr>
          <p:spPr>
            <a:xfrm>
              <a:off x="5287750" y="2727050"/>
              <a:ext cx="50925" cy="50175"/>
            </a:xfrm>
            <a:custGeom>
              <a:rect b="b" l="l" r="r" t="t"/>
              <a:pathLst>
                <a:path extrusionOk="0" h="2007" w="2037">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1"/>
            <p:cNvSpPr/>
            <p:nvPr/>
          </p:nvSpPr>
          <p:spPr>
            <a:xfrm>
              <a:off x="5360150" y="1356050"/>
              <a:ext cx="50900" cy="50200"/>
            </a:xfrm>
            <a:custGeom>
              <a:rect b="b" l="l" r="r" t="t"/>
              <a:pathLst>
                <a:path extrusionOk="0" h="2008" w="2036">
                  <a:moveTo>
                    <a:pt x="1032" y="1"/>
                  </a:moveTo>
                  <a:cubicBezTo>
                    <a:pt x="459" y="1"/>
                    <a:pt x="0" y="460"/>
                    <a:pt x="0" y="1004"/>
                  </a:cubicBezTo>
                  <a:cubicBezTo>
                    <a:pt x="0" y="1578"/>
                    <a:pt x="459" y="2008"/>
                    <a:pt x="1032" y="2008"/>
                  </a:cubicBezTo>
                  <a:cubicBezTo>
                    <a:pt x="1577" y="2008"/>
                    <a:pt x="2035" y="1578"/>
                    <a:pt x="2035" y="1004"/>
                  </a:cubicBezTo>
                  <a:cubicBezTo>
                    <a:pt x="2035"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1"/>
            <p:cNvSpPr/>
            <p:nvPr/>
          </p:nvSpPr>
          <p:spPr>
            <a:xfrm>
              <a:off x="5360150" y="1428450"/>
              <a:ext cx="50900" cy="50175"/>
            </a:xfrm>
            <a:custGeom>
              <a:rect b="b" l="l" r="r" t="t"/>
              <a:pathLst>
                <a:path extrusionOk="0" h="2007" w="2036">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1"/>
            <p:cNvSpPr/>
            <p:nvPr/>
          </p:nvSpPr>
          <p:spPr>
            <a:xfrm>
              <a:off x="5360150" y="1500100"/>
              <a:ext cx="50900" cy="50925"/>
            </a:xfrm>
            <a:custGeom>
              <a:rect b="b" l="l" r="r" t="t"/>
              <a:pathLst>
                <a:path extrusionOk="0" h="2037" w="2036">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1"/>
            <p:cNvSpPr/>
            <p:nvPr/>
          </p:nvSpPr>
          <p:spPr>
            <a:xfrm>
              <a:off x="5360150" y="1572500"/>
              <a:ext cx="50900" cy="50175"/>
            </a:xfrm>
            <a:custGeom>
              <a:rect b="b" l="l" r="r" t="t"/>
              <a:pathLst>
                <a:path extrusionOk="0" h="2007" w="2036">
                  <a:moveTo>
                    <a:pt x="1032" y="0"/>
                  </a:moveTo>
                  <a:cubicBezTo>
                    <a:pt x="459" y="0"/>
                    <a:pt x="0" y="459"/>
                    <a:pt x="0" y="1004"/>
                  </a:cubicBezTo>
                  <a:cubicBezTo>
                    <a:pt x="0" y="1577"/>
                    <a:pt x="459" y="2007"/>
                    <a:pt x="1032" y="2007"/>
                  </a:cubicBezTo>
                  <a:cubicBezTo>
                    <a:pt x="1577" y="2007"/>
                    <a:pt x="2035" y="1577"/>
                    <a:pt x="2035" y="1004"/>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1"/>
            <p:cNvSpPr/>
            <p:nvPr/>
          </p:nvSpPr>
          <p:spPr>
            <a:xfrm>
              <a:off x="5360150" y="1644875"/>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1"/>
            <p:cNvSpPr/>
            <p:nvPr/>
          </p:nvSpPr>
          <p:spPr>
            <a:xfrm>
              <a:off x="6154200" y="1500100"/>
              <a:ext cx="50200" cy="50925"/>
            </a:xfrm>
            <a:custGeom>
              <a:rect b="b" l="l" r="r" t="t"/>
              <a:pathLst>
                <a:path extrusionOk="0" h="2037" w="2008">
                  <a:moveTo>
                    <a:pt x="1004" y="1"/>
                  </a:moveTo>
                  <a:cubicBezTo>
                    <a:pt x="460" y="1"/>
                    <a:pt x="1" y="460"/>
                    <a:pt x="1" y="1033"/>
                  </a:cubicBezTo>
                  <a:cubicBezTo>
                    <a:pt x="1" y="1578"/>
                    <a:pt x="460"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1"/>
            <p:cNvSpPr/>
            <p:nvPr/>
          </p:nvSpPr>
          <p:spPr>
            <a:xfrm>
              <a:off x="6154200" y="1572500"/>
              <a:ext cx="50200" cy="50175"/>
            </a:xfrm>
            <a:custGeom>
              <a:rect b="b" l="l" r="r" t="t"/>
              <a:pathLst>
                <a:path extrusionOk="0" h="2007" w="2008">
                  <a:moveTo>
                    <a:pt x="1004" y="0"/>
                  </a:moveTo>
                  <a:cubicBezTo>
                    <a:pt x="460" y="0"/>
                    <a:pt x="1" y="459"/>
                    <a:pt x="1" y="1004"/>
                  </a:cubicBezTo>
                  <a:cubicBezTo>
                    <a:pt x="1" y="1577"/>
                    <a:pt x="460"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1"/>
            <p:cNvSpPr/>
            <p:nvPr/>
          </p:nvSpPr>
          <p:spPr>
            <a:xfrm>
              <a:off x="6225875" y="1500100"/>
              <a:ext cx="50900" cy="50925"/>
            </a:xfrm>
            <a:custGeom>
              <a:rect b="b" l="l" r="r" t="t"/>
              <a:pathLst>
                <a:path extrusionOk="0" h="2037" w="2036">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1"/>
            <p:cNvSpPr/>
            <p:nvPr/>
          </p:nvSpPr>
          <p:spPr>
            <a:xfrm>
              <a:off x="6225875" y="1572500"/>
              <a:ext cx="50900" cy="50175"/>
            </a:xfrm>
            <a:custGeom>
              <a:rect b="b" l="l" r="r" t="t"/>
              <a:pathLst>
                <a:path extrusionOk="0" h="2007" w="2036">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1"/>
            <p:cNvSpPr/>
            <p:nvPr/>
          </p:nvSpPr>
          <p:spPr>
            <a:xfrm>
              <a:off x="6298250" y="1428450"/>
              <a:ext cx="50925" cy="50175"/>
            </a:xfrm>
            <a:custGeom>
              <a:rect b="b" l="l" r="r" t="t"/>
              <a:pathLst>
                <a:path extrusionOk="0" h="2007" w="2037">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1"/>
            <p:cNvSpPr/>
            <p:nvPr/>
          </p:nvSpPr>
          <p:spPr>
            <a:xfrm>
              <a:off x="6298250" y="1500100"/>
              <a:ext cx="50925" cy="50925"/>
            </a:xfrm>
            <a:custGeom>
              <a:rect b="b" l="l" r="r" t="t"/>
              <a:pathLst>
                <a:path extrusionOk="0" h="2037" w="2037">
                  <a:moveTo>
                    <a:pt x="1004" y="1"/>
                  </a:moveTo>
                  <a:cubicBezTo>
                    <a:pt x="460" y="1"/>
                    <a:pt x="1" y="460"/>
                    <a:pt x="1" y="1033"/>
                  </a:cubicBezTo>
                  <a:cubicBezTo>
                    <a:pt x="1" y="1578"/>
                    <a:pt x="460" y="2036"/>
                    <a:pt x="1004" y="2036"/>
                  </a:cubicBezTo>
                  <a:cubicBezTo>
                    <a:pt x="1578" y="2036"/>
                    <a:pt x="2036" y="1578"/>
                    <a:pt x="2036" y="1033"/>
                  </a:cubicBezTo>
                  <a:cubicBezTo>
                    <a:pt x="2036" y="460"/>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1"/>
            <p:cNvSpPr/>
            <p:nvPr/>
          </p:nvSpPr>
          <p:spPr>
            <a:xfrm>
              <a:off x="6298250" y="1572500"/>
              <a:ext cx="50925" cy="50175"/>
            </a:xfrm>
            <a:custGeom>
              <a:rect b="b" l="l" r="r" t="t"/>
              <a:pathLst>
                <a:path extrusionOk="0" h="2007" w="2037">
                  <a:moveTo>
                    <a:pt x="1004" y="0"/>
                  </a:moveTo>
                  <a:cubicBezTo>
                    <a:pt x="460" y="0"/>
                    <a:pt x="1" y="459"/>
                    <a:pt x="1" y="1004"/>
                  </a:cubicBezTo>
                  <a:cubicBezTo>
                    <a:pt x="1" y="1577"/>
                    <a:pt x="460" y="2007"/>
                    <a:pt x="1004" y="2007"/>
                  </a:cubicBezTo>
                  <a:cubicBezTo>
                    <a:pt x="1578" y="2007"/>
                    <a:pt x="2036" y="1577"/>
                    <a:pt x="2036" y="1004"/>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1"/>
            <p:cNvSpPr/>
            <p:nvPr/>
          </p:nvSpPr>
          <p:spPr>
            <a:xfrm>
              <a:off x="6370650" y="1500100"/>
              <a:ext cx="50175" cy="50925"/>
            </a:xfrm>
            <a:custGeom>
              <a:rect b="b" l="l" r="r" t="t"/>
              <a:pathLst>
                <a:path extrusionOk="0" h="2037" w="2007">
                  <a:moveTo>
                    <a:pt x="1004" y="1"/>
                  </a:moveTo>
                  <a:cubicBezTo>
                    <a:pt x="430" y="1"/>
                    <a:pt x="0" y="460"/>
                    <a:pt x="0" y="1033"/>
                  </a:cubicBezTo>
                  <a:cubicBezTo>
                    <a:pt x="0" y="1578"/>
                    <a:pt x="430"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1"/>
            <p:cNvSpPr/>
            <p:nvPr/>
          </p:nvSpPr>
          <p:spPr>
            <a:xfrm>
              <a:off x="6370650" y="1572500"/>
              <a:ext cx="50175" cy="50175"/>
            </a:xfrm>
            <a:custGeom>
              <a:rect b="b" l="l" r="r" t="t"/>
              <a:pathLst>
                <a:path extrusionOk="0" h="2007" w="2007">
                  <a:moveTo>
                    <a:pt x="1004" y="0"/>
                  </a:moveTo>
                  <a:cubicBezTo>
                    <a:pt x="430" y="0"/>
                    <a:pt x="0" y="459"/>
                    <a:pt x="0" y="1004"/>
                  </a:cubicBezTo>
                  <a:cubicBezTo>
                    <a:pt x="0" y="1577"/>
                    <a:pt x="430"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1"/>
            <p:cNvSpPr/>
            <p:nvPr/>
          </p:nvSpPr>
          <p:spPr>
            <a:xfrm>
              <a:off x="6442300" y="1500100"/>
              <a:ext cx="50925" cy="50925"/>
            </a:xfrm>
            <a:custGeom>
              <a:rect b="b" l="l" r="r" t="t"/>
              <a:pathLst>
                <a:path extrusionOk="0" h="2037" w="2037">
                  <a:moveTo>
                    <a:pt x="1033" y="1"/>
                  </a:moveTo>
                  <a:cubicBezTo>
                    <a:pt x="460" y="1"/>
                    <a:pt x="1" y="460"/>
                    <a:pt x="1" y="1033"/>
                  </a:cubicBezTo>
                  <a:cubicBezTo>
                    <a:pt x="1" y="1578"/>
                    <a:pt x="460" y="2036"/>
                    <a:pt x="1033" y="2036"/>
                  </a:cubicBezTo>
                  <a:cubicBezTo>
                    <a:pt x="1578" y="2036"/>
                    <a:pt x="2036" y="1578"/>
                    <a:pt x="2036" y="1033"/>
                  </a:cubicBezTo>
                  <a:cubicBezTo>
                    <a:pt x="2036" y="460"/>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1"/>
            <p:cNvSpPr/>
            <p:nvPr/>
          </p:nvSpPr>
          <p:spPr>
            <a:xfrm>
              <a:off x="6875900" y="1572500"/>
              <a:ext cx="50175" cy="50175"/>
            </a:xfrm>
            <a:custGeom>
              <a:rect b="b" l="l" r="r" t="t"/>
              <a:pathLst>
                <a:path extrusionOk="0" h="2007" w="2007">
                  <a:moveTo>
                    <a:pt x="1004" y="0"/>
                  </a:moveTo>
                  <a:cubicBezTo>
                    <a:pt x="430" y="0"/>
                    <a:pt x="0" y="459"/>
                    <a:pt x="0" y="1004"/>
                  </a:cubicBezTo>
                  <a:cubicBezTo>
                    <a:pt x="0" y="1577"/>
                    <a:pt x="430"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1"/>
            <p:cNvSpPr/>
            <p:nvPr/>
          </p:nvSpPr>
          <p:spPr>
            <a:xfrm>
              <a:off x="6514700" y="1500100"/>
              <a:ext cx="50900" cy="50925"/>
            </a:xfrm>
            <a:custGeom>
              <a:rect b="b" l="l" r="r" t="t"/>
              <a:pathLst>
                <a:path extrusionOk="0" h="2037" w="2036">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1"/>
            <p:cNvSpPr/>
            <p:nvPr/>
          </p:nvSpPr>
          <p:spPr>
            <a:xfrm>
              <a:off x="6587075" y="1500100"/>
              <a:ext cx="50200" cy="50925"/>
            </a:xfrm>
            <a:custGeom>
              <a:rect b="b" l="l" r="r" t="t"/>
              <a:pathLst>
                <a:path extrusionOk="0" h="2037" w="2008">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1"/>
            <p:cNvSpPr/>
            <p:nvPr/>
          </p:nvSpPr>
          <p:spPr>
            <a:xfrm>
              <a:off x="6659450" y="1500100"/>
              <a:ext cx="50200" cy="50925"/>
            </a:xfrm>
            <a:custGeom>
              <a:rect b="b" l="l" r="r" t="t"/>
              <a:pathLst>
                <a:path extrusionOk="0" h="2037" w="2008">
                  <a:moveTo>
                    <a:pt x="1004" y="1"/>
                  </a:moveTo>
                  <a:cubicBezTo>
                    <a:pt x="431" y="1"/>
                    <a:pt x="1" y="460"/>
                    <a:pt x="1" y="1033"/>
                  </a:cubicBezTo>
                  <a:cubicBezTo>
                    <a:pt x="1" y="1578"/>
                    <a:pt x="431"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1"/>
            <p:cNvSpPr/>
            <p:nvPr/>
          </p:nvSpPr>
          <p:spPr>
            <a:xfrm>
              <a:off x="6803500" y="1572500"/>
              <a:ext cx="50200" cy="50175"/>
            </a:xfrm>
            <a:custGeom>
              <a:rect b="b" l="l" r="r" t="t"/>
              <a:pathLst>
                <a:path extrusionOk="0" h="2007" w="2008">
                  <a:moveTo>
                    <a:pt x="1004" y="0"/>
                  </a:moveTo>
                  <a:cubicBezTo>
                    <a:pt x="460" y="0"/>
                    <a:pt x="1" y="459"/>
                    <a:pt x="1" y="1004"/>
                  </a:cubicBezTo>
                  <a:cubicBezTo>
                    <a:pt x="1" y="1577"/>
                    <a:pt x="460" y="2007"/>
                    <a:pt x="1004" y="2007"/>
                  </a:cubicBezTo>
                  <a:cubicBezTo>
                    <a:pt x="1578" y="2007"/>
                    <a:pt x="2008" y="1577"/>
                    <a:pt x="2008" y="1004"/>
                  </a:cubicBezTo>
                  <a:cubicBezTo>
                    <a:pt x="2008"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1"/>
            <p:cNvSpPr/>
            <p:nvPr/>
          </p:nvSpPr>
          <p:spPr>
            <a:xfrm>
              <a:off x="6731125" y="1572500"/>
              <a:ext cx="50900" cy="50175"/>
            </a:xfrm>
            <a:custGeom>
              <a:rect b="b" l="l" r="r" t="t"/>
              <a:pathLst>
                <a:path extrusionOk="0" h="2007" w="2036">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1"/>
            <p:cNvSpPr/>
            <p:nvPr/>
          </p:nvSpPr>
          <p:spPr>
            <a:xfrm>
              <a:off x="6659450" y="1572500"/>
              <a:ext cx="50200" cy="50175"/>
            </a:xfrm>
            <a:custGeom>
              <a:rect b="b" l="l" r="r" t="t"/>
              <a:pathLst>
                <a:path extrusionOk="0" h="2007" w="2008">
                  <a:moveTo>
                    <a:pt x="1004" y="0"/>
                  </a:moveTo>
                  <a:cubicBezTo>
                    <a:pt x="431" y="0"/>
                    <a:pt x="1" y="459"/>
                    <a:pt x="1" y="1004"/>
                  </a:cubicBezTo>
                  <a:cubicBezTo>
                    <a:pt x="1" y="1577"/>
                    <a:pt x="431"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1"/>
            <p:cNvSpPr/>
            <p:nvPr/>
          </p:nvSpPr>
          <p:spPr>
            <a:xfrm>
              <a:off x="6587075" y="1572500"/>
              <a:ext cx="50200" cy="50175"/>
            </a:xfrm>
            <a:custGeom>
              <a:rect b="b" l="l" r="r" t="t"/>
              <a:pathLst>
                <a:path extrusionOk="0" h="2007" w="2008">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1"/>
            <p:cNvSpPr/>
            <p:nvPr/>
          </p:nvSpPr>
          <p:spPr>
            <a:xfrm>
              <a:off x="6514700" y="1572500"/>
              <a:ext cx="50900" cy="50175"/>
            </a:xfrm>
            <a:custGeom>
              <a:rect b="b" l="l" r="r" t="t"/>
              <a:pathLst>
                <a:path extrusionOk="0" h="2007" w="2036">
                  <a:moveTo>
                    <a:pt x="1004" y="0"/>
                  </a:moveTo>
                  <a:cubicBezTo>
                    <a:pt x="459" y="0"/>
                    <a:pt x="0" y="459"/>
                    <a:pt x="0" y="1004"/>
                  </a:cubicBezTo>
                  <a:cubicBezTo>
                    <a:pt x="0"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1"/>
            <p:cNvSpPr/>
            <p:nvPr/>
          </p:nvSpPr>
          <p:spPr>
            <a:xfrm>
              <a:off x="6442300" y="1572500"/>
              <a:ext cx="50925" cy="50175"/>
            </a:xfrm>
            <a:custGeom>
              <a:rect b="b" l="l" r="r" t="t"/>
              <a:pathLst>
                <a:path extrusionOk="0" h="2007" w="2037">
                  <a:moveTo>
                    <a:pt x="1033" y="0"/>
                  </a:moveTo>
                  <a:cubicBezTo>
                    <a:pt x="460" y="0"/>
                    <a:pt x="1" y="459"/>
                    <a:pt x="1" y="1004"/>
                  </a:cubicBezTo>
                  <a:cubicBezTo>
                    <a:pt x="1" y="1577"/>
                    <a:pt x="460" y="2007"/>
                    <a:pt x="1033" y="2007"/>
                  </a:cubicBezTo>
                  <a:cubicBezTo>
                    <a:pt x="1578" y="2007"/>
                    <a:pt x="2036" y="1577"/>
                    <a:pt x="2036" y="1004"/>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1"/>
            <p:cNvSpPr/>
            <p:nvPr/>
          </p:nvSpPr>
          <p:spPr>
            <a:xfrm>
              <a:off x="6442300" y="1644875"/>
              <a:ext cx="50925" cy="50200"/>
            </a:xfrm>
            <a:custGeom>
              <a:rect b="b" l="l" r="r" t="t"/>
              <a:pathLst>
                <a:path extrusionOk="0" h="2008" w="2037">
                  <a:moveTo>
                    <a:pt x="1033" y="1"/>
                  </a:moveTo>
                  <a:cubicBezTo>
                    <a:pt x="460" y="1"/>
                    <a:pt x="1" y="459"/>
                    <a:pt x="1" y="1004"/>
                  </a:cubicBezTo>
                  <a:cubicBezTo>
                    <a:pt x="1"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1"/>
            <p:cNvSpPr/>
            <p:nvPr/>
          </p:nvSpPr>
          <p:spPr>
            <a:xfrm>
              <a:off x="6370650" y="1644875"/>
              <a:ext cx="50175" cy="50200"/>
            </a:xfrm>
            <a:custGeom>
              <a:rect b="b" l="l" r="r" t="t"/>
              <a:pathLst>
                <a:path extrusionOk="0" h="2008" w="2007">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1"/>
            <p:cNvSpPr/>
            <p:nvPr/>
          </p:nvSpPr>
          <p:spPr>
            <a:xfrm>
              <a:off x="6298250" y="1644875"/>
              <a:ext cx="50925" cy="50200"/>
            </a:xfrm>
            <a:custGeom>
              <a:rect b="b" l="l" r="r" t="t"/>
              <a:pathLst>
                <a:path extrusionOk="0" h="2008" w="2037">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1"/>
            <p:cNvSpPr/>
            <p:nvPr/>
          </p:nvSpPr>
          <p:spPr>
            <a:xfrm>
              <a:off x="6225875" y="1644875"/>
              <a:ext cx="50900" cy="50200"/>
            </a:xfrm>
            <a:custGeom>
              <a:rect b="b" l="l" r="r" t="t"/>
              <a:pathLst>
                <a:path extrusionOk="0" h="2008" w="2036">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1"/>
            <p:cNvSpPr/>
            <p:nvPr/>
          </p:nvSpPr>
          <p:spPr>
            <a:xfrm>
              <a:off x="6154200" y="1644875"/>
              <a:ext cx="50200" cy="50200"/>
            </a:xfrm>
            <a:custGeom>
              <a:rect b="b" l="l" r="r" t="t"/>
              <a:pathLst>
                <a:path extrusionOk="0" h="2008" w="2008">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1"/>
            <p:cNvSpPr/>
            <p:nvPr/>
          </p:nvSpPr>
          <p:spPr>
            <a:xfrm>
              <a:off x="5721350" y="2221800"/>
              <a:ext cx="50175" cy="50900"/>
            </a:xfrm>
            <a:custGeom>
              <a:rect b="b" l="l" r="r" t="t"/>
              <a:pathLst>
                <a:path extrusionOk="0" h="2036" w="2007">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1"/>
            <p:cNvSpPr/>
            <p:nvPr/>
          </p:nvSpPr>
          <p:spPr>
            <a:xfrm>
              <a:off x="5721350" y="2438225"/>
              <a:ext cx="50175" cy="50900"/>
            </a:xfrm>
            <a:custGeom>
              <a:rect b="b" l="l" r="r" t="t"/>
              <a:pathLst>
                <a:path extrusionOk="0" h="2036" w="2007">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1"/>
            <p:cNvSpPr/>
            <p:nvPr/>
          </p:nvSpPr>
          <p:spPr>
            <a:xfrm>
              <a:off x="5793000" y="1500100"/>
              <a:ext cx="50925" cy="50925"/>
            </a:xfrm>
            <a:custGeom>
              <a:rect b="b" l="l" r="r" t="t"/>
              <a:pathLst>
                <a:path extrusionOk="0" h="2037" w="2037">
                  <a:moveTo>
                    <a:pt x="1004" y="1"/>
                  </a:moveTo>
                  <a:cubicBezTo>
                    <a:pt x="460" y="1"/>
                    <a:pt x="1" y="460"/>
                    <a:pt x="1" y="1033"/>
                  </a:cubicBezTo>
                  <a:cubicBezTo>
                    <a:pt x="1" y="1578"/>
                    <a:pt x="460" y="2036"/>
                    <a:pt x="1004" y="2036"/>
                  </a:cubicBezTo>
                  <a:cubicBezTo>
                    <a:pt x="1578" y="2036"/>
                    <a:pt x="2036" y="1578"/>
                    <a:pt x="2036" y="1033"/>
                  </a:cubicBezTo>
                  <a:cubicBezTo>
                    <a:pt x="2036" y="460"/>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1"/>
            <p:cNvSpPr/>
            <p:nvPr/>
          </p:nvSpPr>
          <p:spPr>
            <a:xfrm>
              <a:off x="5793000" y="1572500"/>
              <a:ext cx="50925" cy="50175"/>
            </a:xfrm>
            <a:custGeom>
              <a:rect b="b" l="l" r="r" t="t"/>
              <a:pathLst>
                <a:path extrusionOk="0" h="2007" w="2037">
                  <a:moveTo>
                    <a:pt x="1004" y="0"/>
                  </a:moveTo>
                  <a:cubicBezTo>
                    <a:pt x="460" y="0"/>
                    <a:pt x="1" y="459"/>
                    <a:pt x="1" y="1004"/>
                  </a:cubicBezTo>
                  <a:cubicBezTo>
                    <a:pt x="1" y="1577"/>
                    <a:pt x="460" y="2007"/>
                    <a:pt x="1004" y="2007"/>
                  </a:cubicBezTo>
                  <a:cubicBezTo>
                    <a:pt x="1578" y="2007"/>
                    <a:pt x="2036" y="1577"/>
                    <a:pt x="2036" y="1004"/>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1"/>
            <p:cNvSpPr/>
            <p:nvPr/>
          </p:nvSpPr>
          <p:spPr>
            <a:xfrm>
              <a:off x="5793000" y="1644875"/>
              <a:ext cx="50925" cy="50200"/>
            </a:xfrm>
            <a:custGeom>
              <a:rect b="b" l="l" r="r" t="t"/>
              <a:pathLst>
                <a:path extrusionOk="0" h="2008" w="2037">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1"/>
            <p:cNvSpPr/>
            <p:nvPr/>
          </p:nvSpPr>
          <p:spPr>
            <a:xfrm>
              <a:off x="5793000" y="1716550"/>
              <a:ext cx="50925" cy="50900"/>
            </a:xfrm>
            <a:custGeom>
              <a:rect b="b" l="l" r="r" t="t"/>
              <a:pathLst>
                <a:path extrusionOk="0" h="2036" w="2037">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1"/>
            <p:cNvSpPr/>
            <p:nvPr/>
          </p:nvSpPr>
          <p:spPr>
            <a:xfrm>
              <a:off x="5793000" y="1788925"/>
              <a:ext cx="50925" cy="50200"/>
            </a:xfrm>
            <a:custGeom>
              <a:rect b="b" l="l" r="r" t="t"/>
              <a:pathLst>
                <a:path extrusionOk="0" h="2008" w="2037">
                  <a:moveTo>
                    <a:pt x="1004" y="1"/>
                  </a:moveTo>
                  <a:cubicBezTo>
                    <a:pt x="460" y="1"/>
                    <a:pt x="1" y="459"/>
                    <a:pt x="1" y="1004"/>
                  </a:cubicBezTo>
                  <a:cubicBezTo>
                    <a:pt x="1" y="1577"/>
                    <a:pt x="460" y="2007"/>
                    <a:pt x="1004" y="2007"/>
                  </a:cubicBezTo>
                  <a:cubicBezTo>
                    <a:pt x="1578" y="2007"/>
                    <a:pt x="2036" y="1577"/>
                    <a:pt x="2036" y="1004"/>
                  </a:cubicBezTo>
                  <a:cubicBezTo>
                    <a:pt x="2036" y="459"/>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1"/>
            <p:cNvSpPr/>
            <p:nvPr/>
          </p:nvSpPr>
          <p:spPr>
            <a:xfrm>
              <a:off x="5793000" y="1861300"/>
              <a:ext cx="50925" cy="50200"/>
            </a:xfrm>
            <a:custGeom>
              <a:rect b="b" l="l" r="r" t="t"/>
              <a:pathLst>
                <a:path extrusionOk="0" h="2008" w="2037">
                  <a:moveTo>
                    <a:pt x="1004" y="1"/>
                  </a:moveTo>
                  <a:cubicBezTo>
                    <a:pt x="460" y="1"/>
                    <a:pt x="1" y="460"/>
                    <a:pt x="1" y="1004"/>
                  </a:cubicBezTo>
                  <a:cubicBezTo>
                    <a:pt x="1" y="1549"/>
                    <a:pt x="460" y="2008"/>
                    <a:pt x="1004" y="2008"/>
                  </a:cubicBezTo>
                  <a:cubicBezTo>
                    <a:pt x="1578" y="2008"/>
                    <a:pt x="2036" y="1549"/>
                    <a:pt x="2036" y="1004"/>
                  </a:cubicBezTo>
                  <a:cubicBezTo>
                    <a:pt x="2036" y="460"/>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1"/>
            <p:cNvSpPr/>
            <p:nvPr/>
          </p:nvSpPr>
          <p:spPr>
            <a:xfrm>
              <a:off x="5793000" y="1932975"/>
              <a:ext cx="50925" cy="50900"/>
            </a:xfrm>
            <a:custGeom>
              <a:rect b="b" l="l" r="r" t="t"/>
              <a:pathLst>
                <a:path extrusionOk="0" h="2036" w="2037">
                  <a:moveTo>
                    <a:pt x="1004" y="1"/>
                  </a:moveTo>
                  <a:cubicBezTo>
                    <a:pt x="460" y="1"/>
                    <a:pt x="1" y="459"/>
                    <a:pt x="1" y="1033"/>
                  </a:cubicBezTo>
                  <a:cubicBezTo>
                    <a:pt x="1" y="1577"/>
                    <a:pt x="460" y="2036"/>
                    <a:pt x="1004" y="2036"/>
                  </a:cubicBezTo>
                  <a:cubicBezTo>
                    <a:pt x="1578" y="2036"/>
                    <a:pt x="2036" y="1577"/>
                    <a:pt x="2036" y="1033"/>
                  </a:cubicBezTo>
                  <a:cubicBezTo>
                    <a:pt x="2036" y="459"/>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1"/>
            <p:cNvSpPr/>
            <p:nvPr/>
          </p:nvSpPr>
          <p:spPr>
            <a:xfrm>
              <a:off x="5793000" y="2005350"/>
              <a:ext cx="50925" cy="50925"/>
            </a:xfrm>
            <a:custGeom>
              <a:rect b="b" l="l" r="r" t="t"/>
              <a:pathLst>
                <a:path extrusionOk="0" h="2037" w="2037">
                  <a:moveTo>
                    <a:pt x="1004" y="1"/>
                  </a:moveTo>
                  <a:cubicBezTo>
                    <a:pt x="460" y="1"/>
                    <a:pt x="1" y="460"/>
                    <a:pt x="1" y="1004"/>
                  </a:cubicBezTo>
                  <a:cubicBezTo>
                    <a:pt x="1" y="1578"/>
                    <a:pt x="460" y="2036"/>
                    <a:pt x="1004" y="2036"/>
                  </a:cubicBezTo>
                  <a:cubicBezTo>
                    <a:pt x="1578" y="2036"/>
                    <a:pt x="2036" y="1578"/>
                    <a:pt x="2036" y="1004"/>
                  </a:cubicBezTo>
                  <a:cubicBezTo>
                    <a:pt x="2036" y="460"/>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1"/>
            <p:cNvSpPr/>
            <p:nvPr/>
          </p:nvSpPr>
          <p:spPr>
            <a:xfrm>
              <a:off x="5793000" y="2077750"/>
              <a:ext cx="50925" cy="50175"/>
            </a:xfrm>
            <a:custGeom>
              <a:rect b="b" l="l" r="r" t="t"/>
              <a:pathLst>
                <a:path extrusionOk="0" h="2007" w="2037">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1"/>
            <p:cNvSpPr/>
            <p:nvPr/>
          </p:nvSpPr>
          <p:spPr>
            <a:xfrm>
              <a:off x="5865400" y="1500100"/>
              <a:ext cx="50900" cy="50925"/>
            </a:xfrm>
            <a:custGeom>
              <a:rect b="b" l="l" r="r" t="t"/>
              <a:pathLst>
                <a:path extrusionOk="0" h="2037" w="2036">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1"/>
            <p:cNvSpPr/>
            <p:nvPr/>
          </p:nvSpPr>
          <p:spPr>
            <a:xfrm>
              <a:off x="5865400" y="1572500"/>
              <a:ext cx="50900" cy="50175"/>
            </a:xfrm>
            <a:custGeom>
              <a:rect b="b" l="l" r="r" t="t"/>
              <a:pathLst>
                <a:path extrusionOk="0" h="2007" w="2036">
                  <a:moveTo>
                    <a:pt x="1004" y="0"/>
                  </a:moveTo>
                  <a:cubicBezTo>
                    <a:pt x="459" y="0"/>
                    <a:pt x="0" y="459"/>
                    <a:pt x="0" y="1004"/>
                  </a:cubicBezTo>
                  <a:cubicBezTo>
                    <a:pt x="0"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1"/>
            <p:cNvSpPr/>
            <p:nvPr/>
          </p:nvSpPr>
          <p:spPr>
            <a:xfrm>
              <a:off x="5865400" y="1644875"/>
              <a:ext cx="50900" cy="50200"/>
            </a:xfrm>
            <a:custGeom>
              <a:rect b="b" l="l" r="r" t="t"/>
              <a:pathLst>
                <a:path extrusionOk="0" h="2008" w="2036">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1"/>
            <p:cNvSpPr/>
            <p:nvPr/>
          </p:nvSpPr>
          <p:spPr>
            <a:xfrm>
              <a:off x="5865400" y="1716550"/>
              <a:ext cx="50900" cy="50900"/>
            </a:xfrm>
            <a:custGeom>
              <a:rect b="b" l="l" r="r" t="t"/>
              <a:pathLst>
                <a:path extrusionOk="0" h="2036" w="2036">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1"/>
            <p:cNvSpPr/>
            <p:nvPr/>
          </p:nvSpPr>
          <p:spPr>
            <a:xfrm>
              <a:off x="5865400" y="1788925"/>
              <a:ext cx="50900" cy="50200"/>
            </a:xfrm>
            <a:custGeom>
              <a:rect b="b" l="l" r="r" t="t"/>
              <a:pathLst>
                <a:path extrusionOk="0" h="2008" w="2036">
                  <a:moveTo>
                    <a:pt x="1004" y="1"/>
                  </a:moveTo>
                  <a:cubicBezTo>
                    <a:pt x="459" y="1"/>
                    <a:pt x="0" y="459"/>
                    <a:pt x="0" y="1004"/>
                  </a:cubicBezTo>
                  <a:cubicBezTo>
                    <a:pt x="0"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1"/>
            <p:cNvSpPr/>
            <p:nvPr/>
          </p:nvSpPr>
          <p:spPr>
            <a:xfrm>
              <a:off x="5865400" y="1861300"/>
              <a:ext cx="50900" cy="50200"/>
            </a:xfrm>
            <a:custGeom>
              <a:rect b="b" l="l" r="r" t="t"/>
              <a:pathLst>
                <a:path extrusionOk="0" h="2008" w="2036">
                  <a:moveTo>
                    <a:pt x="1004" y="1"/>
                  </a:moveTo>
                  <a:cubicBezTo>
                    <a:pt x="459" y="1"/>
                    <a:pt x="0" y="460"/>
                    <a:pt x="0" y="1004"/>
                  </a:cubicBezTo>
                  <a:cubicBezTo>
                    <a:pt x="0"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1"/>
            <p:cNvSpPr/>
            <p:nvPr/>
          </p:nvSpPr>
          <p:spPr>
            <a:xfrm>
              <a:off x="5865400" y="1932975"/>
              <a:ext cx="50900" cy="50900"/>
            </a:xfrm>
            <a:custGeom>
              <a:rect b="b" l="l" r="r" t="t"/>
              <a:pathLst>
                <a:path extrusionOk="0" h="2036" w="2036">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1"/>
            <p:cNvSpPr/>
            <p:nvPr/>
          </p:nvSpPr>
          <p:spPr>
            <a:xfrm>
              <a:off x="5865400" y="2005350"/>
              <a:ext cx="50900" cy="50925"/>
            </a:xfrm>
            <a:custGeom>
              <a:rect b="b" l="l" r="r" t="t"/>
              <a:pathLst>
                <a:path extrusionOk="0" h="2037" w="2036">
                  <a:moveTo>
                    <a:pt x="1004" y="1"/>
                  </a:moveTo>
                  <a:cubicBezTo>
                    <a:pt x="459" y="1"/>
                    <a:pt x="0" y="460"/>
                    <a:pt x="0" y="1004"/>
                  </a:cubicBezTo>
                  <a:cubicBezTo>
                    <a:pt x="0"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1"/>
            <p:cNvSpPr/>
            <p:nvPr/>
          </p:nvSpPr>
          <p:spPr>
            <a:xfrm>
              <a:off x="5937775" y="1500100"/>
              <a:ext cx="50200" cy="50925"/>
            </a:xfrm>
            <a:custGeom>
              <a:rect b="b" l="l" r="r" t="t"/>
              <a:pathLst>
                <a:path extrusionOk="0" h="2037" w="2008">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1"/>
            <p:cNvSpPr/>
            <p:nvPr/>
          </p:nvSpPr>
          <p:spPr>
            <a:xfrm>
              <a:off x="5937775" y="1572500"/>
              <a:ext cx="50200" cy="50175"/>
            </a:xfrm>
            <a:custGeom>
              <a:rect b="b" l="l" r="r" t="t"/>
              <a:pathLst>
                <a:path extrusionOk="0" h="2007" w="2008">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1"/>
            <p:cNvSpPr/>
            <p:nvPr/>
          </p:nvSpPr>
          <p:spPr>
            <a:xfrm>
              <a:off x="5937775" y="1644875"/>
              <a:ext cx="50200" cy="50200"/>
            </a:xfrm>
            <a:custGeom>
              <a:rect b="b" l="l" r="r" t="t"/>
              <a:pathLst>
                <a:path extrusionOk="0" h="2008" w="2008">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1"/>
            <p:cNvSpPr/>
            <p:nvPr/>
          </p:nvSpPr>
          <p:spPr>
            <a:xfrm>
              <a:off x="5937775" y="1716550"/>
              <a:ext cx="50200" cy="50900"/>
            </a:xfrm>
            <a:custGeom>
              <a:rect b="b" l="l" r="r" t="t"/>
              <a:pathLst>
                <a:path extrusionOk="0" h="2036" w="2008">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1"/>
            <p:cNvSpPr/>
            <p:nvPr/>
          </p:nvSpPr>
          <p:spPr>
            <a:xfrm>
              <a:off x="5937775" y="1788925"/>
              <a:ext cx="50200" cy="50200"/>
            </a:xfrm>
            <a:custGeom>
              <a:rect b="b" l="l" r="r" t="t"/>
              <a:pathLst>
                <a:path extrusionOk="0" h="2008" w="2008">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1"/>
            <p:cNvSpPr/>
            <p:nvPr/>
          </p:nvSpPr>
          <p:spPr>
            <a:xfrm>
              <a:off x="5937775" y="1861300"/>
              <a:ext cx="50200" cy="50200"/>
            </a:xfrm>
            <a:custGeom>
              <a:rect b="b" l="l" r="r" t="t"/>
              <a:pathLst>
                <a:path extrusionOk="0" h="2008" w="2008">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1"/>
            <p:cNvSpPr/>
            <p:nvPr/>
          </p:nvSpPr>
          <p:spPr>
            <a:xfrm>
              <a:off x="5937775" y="1932975"/>
              <a:ext cx="50200" cy="50900"/>
            </a:xfrm>
            <a:custGeom>
              <a:rect b="b" l="l" r="r" t="t"/>
              <a:pathLst>
                <a:path extrusionOk="0" h="2036" w="2008">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1"/>
            <p:cNvSpPr/>
            <p:nvPr/>
          </p:nvSpPr>
          <p:spPr>
            <a:xfrm>
              <a:off x="5937775" y="2005350"/>
              <a:ext cx="50200" cy="50925"/>
            </a:xfrm>
            <a:custGeom>
              <a:rect b="b" l="l" r="r" t="t"/>
              <a:pathLst>
                <a:path extrusionOk="0" h="2037" w="2008">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1"/>
            <p:cNvSpPr/>
            <p:nvPr/>
          </p:nvSpPr>
          <p:spPr>
            <a:xfrm>
              <a:off x="6009450" y="1500100"/>
              <a:ext cx="50900" cy="50925"/>
            </a:xfrm>
            <a:custGeom>
              <a:rect b="b" l="l" r="r" t="t"/>
              <a:pathLst>
                <a:path extrusionOk="0" h="2037" w="2036">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1"/>
            <p:cNvSpPr/>
            <p:nvPr/>
          </p:nvSpPr>
          <p:spPr>
            <a:xfrm>
              <a:off x="6009450" y="1572500"/>
              <a:ext cx="50900" cy="50175"/>
            </a:xfrm>
            <a:custGeom>
              <a:rect b="b" l="l" r="r" t="t"/>
              <a:pathLst>
                <a:path extrusionOk="0" h="2007" w="2036">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1"/>
            <p:cNvSpPr/>
            <p:nvPr/>
          </p:nvSpPr>
          <p:spPr>
            <a:xfrm>
              <a:off x="6009450" y="1644875"/>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1"/>
            <p:cNvSpPr/>
            <p:nvPr/>
          </p:nvSpPr>
          <p:spPr>
            <a:xfrm>
              <a:off x="6081825" y="1500100"/>
              <a:ext cx="50900" cy="50925"/>
            </a:xfrm>
            <a:custGeom>
              <a:rect b="b" l="l" r="r" t="t"/>
              <a:pathLst>
                <a:path extrusionOk="0" h="2037" w="2036">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1"/>
            <p:cNvSpPr/>
            <p:nvPr/>
          </p:nvSpPr>
          <p:spPr>
            <a:xfrm>
              <a:off x="6081825" y="1572500"/>
              <a:ext cx="50900" cy="50175"/>
            </a:xfrm>
            <a:custGeom>
              <a:rect b="b" l="l" r="r" t="t"/>
              <a:pathLst>
                <a:path extrusionOk="0" h="2007" w="2036">
                  <a:moveTo>
                    <a:pt x="1004" y="0"/>
                  </a:moveTo>
                  <a:cubicBezTo>
                    <a:pt x="459" y="0"/>
                    <a:pt x="1" y="459"/>
                    <a:pt x="1" y="1004"/>
                  </a:cubicBezTo>
                  <a:cubicBezTo>
                    <a:pt x="1"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1"/>
            <p:cNvSpPr/>
            <p:nvPr/>
          </p:nvSpPr>
          <p:spPr>
            <a:xfrm>
              <a:off x="6081825" y="1644875"/>
              <a:ext cx="50900" cy="50200"/>
            </a:xfrm>
            <a:custGeom>
              <a:rect b="b" l="l" r="r" t="t"/>
              <a:pathLst>
                <a:path extrusionOk="0" h="2008" w="2036">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1"/>
            <p:cNvSpPr/>
            <p:nvPr/>
          </p:nvSpPr>
          <p:spPr>
            <a:xfrm>
              <a:off x="6081825" y="1716550"/>
              <a:ext cx="50900" cy="50900"/>
            </a:xfrm>
            <a:custGeom>
              <a:rect b="b" l="l" r="r" t="t"/>
              <a:pathLst>
                <a:path extrusionOk="0" h="2036" w="2036">
                  <a:moveTo>
                    <a:pt x="1004" y="0"/>
                  </a:moveTo>
                  <a:cubicBezTo>
                    <a:pt x="459" y="0"/>
                    <a:pt x="1" y="459"/>
                    <a:pt x="1" y="1032"/>
                  </a:cubicBezTo>
                  <a:cubicBezTo>
                    <a:pt x="1"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1"/>
            <p:cNvSpPr/>
            <p:nvPr/>
          </p:nvSpPr>
          <p:spPr>
            <a:xfrm>
              <a:off x="6009450" y="1716550"/>
              <a:ext cx="50900" cy="50900"/>
            </a:xfrm>
            <a:custGeom>
              <a:rect b="b" l="l" r="r" t="t"/>
              <a:pathLst>
                <a:path extrusionOk="0" h="2036" w="2036">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1"/>
            <p:cNvSpPr/>
            <p:nvPr/>
          </p:nvSpPr>
          <p:spPr>
            <a:xfrm>
              <a:off x="6009450" y="1788925"/>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1"/>
            <p:cNvSpPr/>
            <p:nvPr/>
          </p:nvSpPr>
          <p:spPr>
            <a:xfrm>
              <a:off x="6009450" y="1861300"/>
              <a:ext cx="50900" cy="50200"/>
            </a:xfrm>
            <a:custGeom>
              <a:rect b="b" l="l" r="r" t="t"/>
              <a:pathLst>
                <a:path extrusionOk="0" h="2008" w="2036">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1"/>
            <p:cNvSpPr/>
            <p:nvPr/>
          </p:nvSpPr>
          <p:spPr>
            <a:xfrm>
              <a:off x="6009450" y="1932975"/>
              <a:ext cx="50900" cy="50900"/>
            </a:xfrm>
            <a:custGeom>
              <a:rect b="b" l="l" r="r" t="t"/>
              <a:pathLst>
                <a:path extrusionOk="0" h="2036" w="2036">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1"/>
            <p:cNvSpPr/>
            <p:nvPr/>
          </p:nvSpPr>
          <p:spPr>
            <a:xfrm>
              <a:off x="6009450" y="2005350"/>
              <a:ext cx="50900" cy="50925"/>
            </a:xfrm>
            <a:custGeom>
              <a:rect b="b" l="l" r="r" t="t"/>
              <a:pathLst>
                <a:path extrusionOk="0" h="2037" w="2036">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1"/>
            <p:cNvSpPr/>
            <p:nvPr/>
          </p:nvSpPr>
          <p:spPr>
            <a:xfrm>
              <a:off x="6009450" y="2077750"/>
              <a:ext cx="50900" cy="50175"/>
            </a:xfrm>
            <a:custGeom>
              <a:rect b="b" l="l" r="r" t="t"/>
              <a:pathLst>
                <a:path extrusionOk="0" h="2007" w="2036">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1"/>
            <p:cNvSpPr/>
            <p:nvPr/>
          </p:nvSpPr>
          <p:spPr>
            <a:xfrm>
              <a:off x="5937775" y="2077750"/>
              <a:ext cx="50200" cy="50175"/>
            </a:xfrm>
            <a:custGeom>
              <a:rect b="b" l="l" r="r" t="t"/>
              <a:pathLst>
                <a:path extrusionOk="0" h="2007" w="2008">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1"/>
            <p:cNvSpPr/>
            <p:nvPr/>
          </p:nvSpPr>
          <p:spPr>
            <a:xfrm>
              <a:off x="5865400" y="2077750"/>
              <a:ext cx="50900" cy="50175"/>
            </a:xfrm>
            <a:custGeom>
              <a:rect b="b" l="l" r="r" t="t"/>
              <a:pathLst>
                <a:path extrusionOk="0" h="2007" w="2036">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1"/>
            <p:cNvSpPr/>
            <p:nvPr/>
          </p:nvSpPr>
          <p:spPr>
            <a:xfrm>
              <a:off x="5865400" y="2149400"/>
              <a:ext cx="50900" cy="50925"/>
            </a:xfrm>
            <a:custGeom>
              <a:rect b="b" l="l" r="r" t="t"/>
              <a:pathLst>
                <a:path extrusionOk="0" h="2037" w="2036">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1"/>
            <p:cNvSpPr/>
            <p:nvPr/>
          </p:nvSpPr>
          <p:spPr>
            <a:xfrm>
              <a:off x="5793000" y="2149400"/>
              <a:ext cx="50925" cy="50925"/>
            </a:xfrm>
            <a:custGeom>
              <a:rect b="b" l="l" r="r" t="t"/>
              <a:pathLst>
                <a:path extrusionOk="0" h="2037" w="2037">
                  <a:moveTo>
                    <a:pt x="1004" y="1"/>
                  </a:moveTo>
                  <a:cubicBezTo>
                    <a:pt x="460" y="1"/>
                    <a:pt x="1" y="460"/>
                    <a:pt x="1" y="1033"/>
                  </a:cubicBezTo>
                  <a:cubicBezTo>
                    <a:pt x="1" y="1578"/>
                    <a:pt x="460" y="2036"/>
                    <a:pt x="1004" y="2036"/>
                  </a:cubicBezTo>
                  <a:cubicBezTo>
                    <a:pt x="1578" y="2036"/>
                    <a:pt x="2036" y="1578"/>
                    <a:pt x="2036" y="1033"/>
                  </a:cubicBezTo>
                  <a:cubicBezTo>
                    <a:pt x="2036" y="460"/>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1"/>
            <p:cNvSpPr/>
            <p:nvPr/>
          </p:nvSpPr>
          <p:spPr>
            <a:xfrm>
              <a:off x="5360150" y="1716550"/>
              <a:ext cx="50900" cy="50900"/>
            </a:xfrm>
            <a:custGeom>
              <a:rect b="b" l="l" r="r" t="t"/>
              <a:pathLst>
                <a:path extrusionOk="0" h="2036" w="2036">
                  <a:moveTo>
                    <a:pt x="1032" y="0"/>
                  </a:moveTo>
                  <a:cubicBezTo>
                    <a:pt x="459" y="0"/>
                    <a:pt x="0" y="459"/>
                    <a:pt x="0" y="1032"/>
                  </a:cubicBezTo>
                  <a:cubicBezTo>
                    <a:pt x="0" y="1577"/>
                    <a:pt x="459" y="2036"/>
                    <a:pt x="1032" y="2036"/>
                  </a:cubicBezTo>
                  <a:cubicBezTo>
                    <a:pt x="1577" y="2036"/>
                    <a:pt x="2035" y="1577"/>
                    <a:pt x="2035" y="1032"/>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1"/>
            <p:cNvSpPr/>
            <p:nvPr/>
          </p:nvSpPr>
          <p:spPr>
            <a:xfrm>
              <a:off x="5360150" y="1788925"/>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5" y="1577"/>
                    <a:pt x="2035" y="1004"/>
                  </a:cubicBezTo>
                  <a:cubicBezTo>
                    <a:pt x="2035"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1"/>
            <p:cNvSpPr/>
            <p:nvPr/>
          </p:nvSpPr>
          <p:spPr>
            <a:xfrm>
              <a:off x="5360150" y="1861300"/>
              <a:ext cx="50900" cy="50200"/>
            </a:xfrm>
            <a:custGeom>
              <a:rect b="b" l="l" r="r" t="t"/>
              <a:pathLst>
                <a:path extrusionOk="0" h="2008" w="2036">
                  <a:moveTo>
                    <a:pt x="1032" y="1"/>
                  </a:moveTo>
                  <a:cubicBezTo>
                    <a:pt x="459" y="1"/>
                    <a:pt x="0" y="460"/>
                    <a:pt x="0" y="1004"/>
                  </a:cubicBezTo>
                  <a:cubicBezTo>
                    <a:pt x="0" y="1549"/>
                    <a:pt x="459" y="2008"/>
                    <a:pt x="1032" y="2008"/>
                  </a:cubicBezTo>
                  <a:cubicBezTo>
                    <a:pt x="1577" y="2008"/>
                    <a:pt x="2035" y="1549"/>
                    <a:pt x="2035" y="1004"/>
                  </a:cubicBezTo>
                  <a:cubicBezTo>
                    <a:pt x="2035"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1"/>
            <p:cNvSpPr/>
            <p:nvPr/>
          </p:nvSpPr>
          <p:spPr>
            <a:xfrm>
              <a:off x="5360150" y="1932975"/>
              <a:ext cx="50900" cy="50900"/>
            </a:xfrm>
            <a:custGeom>
              <a:rect b="b" l="l" r="r" t="t"/>
              <a:pathLst>
                <a:path extrusionOk="0" h="2036" w="2036">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1"/>
            <p:cNvSpPr/>
            <p:nvPr/>
          </p:nvSpPr>
          <p:spPr>
            <a:xfrm>
              <a:off x="5360150" y="2005350"/>
              <a:ext cx="50900" cy="50925"/>
            </a:xfrm>
            <a:custGeom>
              <a:rect b="b" l="l" r="r" t="t"/>
              <a:pathLst>
                <a:path extrusionOk="0" h="2037" w="2036">
                  <a:moveTo>
                    <a:pt x="1032" y="1"/>
                  </a:moveTo>
                  <a:cubicBezTo>
                    <a:pt x="459" y="1"/>
                    <a:pt x="0" y="460"/>
                    <a:pt x="0" y="1004"/>
                  </a:cubicBezTo>
                  <a:cubicBezTo>
                    <a:pt x="0" y="1578"/>
                    <a:pt x="459" y="2036"/>
                    <a:pt x="1032" y="2036"/>
                  </a:cubicBezTo>
                  <a:cubicBezTo>
                    <a:pt x="1577" y="2036"/>
                    <a:pt x="2035" y="1578"/>
                    <a:pt x="2035" y="1004"/>
                  </a:cubicBezTo>
                  <a:cubicBezTo>
                    <a:pt x="2035"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1"/>
            <p:cNvSpPr/>
            <p:nvPr/>
          </p:nvSpPr>
          <p:spPr>
            <a:xfrm>
              <a:off x="5360150" y="2077750"/>
              <a:ext cx="50900" cy="50175"/>
            </a:xfrm>
            <a:custGeom>
              <a:rect b="b" l="l" r="r" t="t"/>
              <a:pathLst>
                <a:path extrusionOk="0" h="2007" w="2036">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1"/>
            <p:cNvSpPr/>
            <p:nvPr/>
          </p:nvSpPr>
          <p:spPr>
            <a:xfrm>
              <a:off x="5360150" y="2149400"/>
              <a:ext cx="50900" cy="50925"/>
            </a:xfrm>
            <a:custGeom>
              <a:rect b="b" l="l" r="r" t="t"/>
              <a:pathLst>
                <a:path extrusionOk="0" h="2037" w="2036">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1"/>
            <p:cNvSpPr/>
            <p:nvPr/>
          </p:nvSpPr>
          <p:spPr>
            <a:xfrm>
              <a:off x="5360150" y="2221800"/>
              <a:ext cx="50900" cy="50900"/>
            </a:xfrm>
            <a:custGeom>
              <a:rect b="b" l="l" r="r" t="t"/>
              <a:pathLst>
                <a:path extrusionOk="0" h="2036" w="2036">
                  <a:moveTo>
                    <a:pt x="1032" y="0"/>
                  </a:moveTo>
                  <a:cubicBezTo>
                    <a:pt x="459" y="0"/>
                    <a:pt x="0" y="459"/>
                    <a:pt x="0" y="1004"/>
                  </a:cubicBezTo>
                  <a:cubicBezTo>
                    <a:pt x="0" y="1577"/>
                    <a:pt x="459" y="2036"/>
                    <a:pt x="1032" y="2036"/>
                  </a:cubicBezTo>
                  <a:cubicBezTo>
                    <a:pt x="1577" y="2036"/>
                    <a:pt x="2035" y="1577"/>
                    <a:pt x="2035" y="1004"/>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1"/>
            <p:cNvSpPr/>
            <p:nvPr/>
          </p:nvSpPr>
          <p:spPr>
            <a:xfrm>
              <a:off x="5360150" y="2294175"/>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1"/>
            <p:cNvSpPr/>
            <p:nvPr/>
          </p:nvSpPr>
          <p:spPr>
            <a:xfrm>
              <a:off x="5360150" y="2366550"/>
              <a:ext cx="50900" cy="50200"/>
            </a:xfrm>
            <a:custGeom>
              <a:rect b="b" l="l" r="r" t="t"/>
              <a:pathLst>
                <a:path extrusionOk="0" h="2008" w="2036">
                  <a:moveTo>
                    <a:pt x="1032" y="1"/>
                  </a:moveTo>
                  <a:cubicBezTo>
                    <a:pt x="459" y="1"/>
                    <a:pt x="0" y="460"/>
                    <a:pt x="0" y="1004"/>
                  </a:cubicBezTo>
                  <a:cubicBezTo>
                    <a:pt x="0" y="1549"/>
                    <a:pt x="459" y="2008"/>
                    <a:pt x="1032" y="2008"/>
                  </a:cubicBezTo>
                  <a:cubicBezTo>
                    <a:pt x="1577" y="2008"/>
                    <a:pt x="2035" y="1549"/>
                    <a:pt x="2035" y="1004"/>
                  </a:cubicBezTo>
                  <a:cubicBezTo>
                    <a:pt x="2035"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1"/>
            <p:cNvSpPr/>
            <p:nvPr/>
          </p:nvSpPr>
          <p:spPr>
            <a:xfrm>
              <a:off x="5360150" y="2510600"/>
              <a:ext cx="50900" cy="50200"/>
            </a:xfrm>
            <a:custGeom>
              <a:rect b="b" l="l" r="r" t="t"/>
              <a:pathLst>
                <a:path extrusionOk="0" h="2008" w="2036">
                  <a:moveTo>
                    <a:pt x="1032" y="1"/>
                  </a:moveTo>
                  <a:cubicBezTo>
                    <a:pt x="459" y="1"/>
                    <a:pt x="0" y="460"/>
                    <a:pt x="0" y="1004"/>
                  </a:cubicBezTo>
                  <a:cubicBezTo>
                    <a:pt x="0" y="1578"/>
                    <a:pt x="459" y="2008"/>
                    <a:pt x="1032" y="2008"/>
                  </a:cubicBezTo>
                  <a:cubicBezTo>
                    <a:pt x="1577" y="2008"/>
                    <a:pt x="2035" y="1578"/>
                    <a:pt x="2035" y="1004"/>
                  </a:cubicBezTo>
                  <a:cubicBezTo>
                    <a:pt x="2035"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1"/>
            <p:cNvSpPr/>
            <p:nvPr/>
          </p:nvSpPr>
          <p:spPr>
            <a:xfrm>
              <a:off x="5360150" y="2583000"/>
              <a:ext cx="50900" cy="50175"/>
            </a:xfrm>
            <a:custGeom>
              <a:rect b="b" l="l" r="r" t="t"/>
              <a:pathLst>
                <a:path extrusionOk="0" h="2007" w="2036">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1"/>
            <p:cNvSpPr/>
            <p:nvPr/>
          </p:nvSpPr>
          <p:spPr>
            <a:xfrm>
              <a:off x="5360150" y="2654650"/>
              <a:ext cx="50900" cy="50925"/>
            </a:xfrm>
            <a:custGeom>
              <a:rect b="b" l="l" r="r" t="t"/>
              <a:pathLst>
                <a:path extrusionOk="0" h="2037" w="2036">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1"/>
            <p:cNvSpPr/>
            <p:nvPr/>
          </p:nvSpPr>
          <p:spPr>
            <a:xfrm>
              <a:off x="5360150" y="2727050"/>
              <a:ext cx="50900" cy="50175"/>
            </a:xfrm>
            <a:custGeom>
              <a:rect b="b" l="l" r="r" t="t"/>
              <a:pathLst>
                <a:path extrusionOk="0" h="2007" w="2036">
                  <a:moveTo>
                    <a:pt x="1032" y="0"/>
                  </a:moveTo>
                  <a:cubicBezTo>
                    <a:pt x="459" y="0"/>
                    <a:pt x="0" y="459"/>
                    <a:pt x="0" y="1004"/>
                  </a:cubicBezTo>
                  <a:cubicBezTo>
                    <a:pt x="0" y="1577"/>
                    <a:pt x="459" y="2007"/>
                    <a:pt x="1032" y="2007"/>
                  </a:cubicBezTo>
                  <a:cubicBezTo>
                    <a:pt x="1577" y="2007"/>
                    <a:pt x="2035" y="1577"/>
                    <a:pt x="2035" y="1004"/>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1"/>
            <p:cNvSpPr/>
            <p:nvPr/>
          </p:nvSpPr>
          <p:spPr>
            <a:xfrm>
              <a:off x="5360150" y="2799425"/>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1"/>
            <p:cNvSpPr/>
            <p:nvPr/>
          </p:nvSpPr>
          <p:spPr>
            <a:xfrm>
              <a:off x="5432525" y="1356050"/>
              <a:ext cx="50200" cy="50200"/>
            </a:xfrm>
            <a:custGeom>
              <a:rect b="b" l="l" r="r" t="t"/>
              <a:pathLst>
                <a:path extrusionOk="0" h="2008" w="2008">
                  <a:moveTo>
                    <a:pt x="1004" y="1"/>
                  </a:moveTo>
                  <a:cubicBezTo>
                    <a:pt x="459" y="1"/>
                    <a:pt x="0" y="460"/>
                    <a:pt x="0" y="1004"/>
                  </a:cubicBezTo>
                  <a:cubicBezTo>
                    <a:pt x="0" y="1578"/>
                    <a:pt x="459" y="2008"/>
                    <a:pt x="1004" y="2008"/>
                  </a:cubicBezTo>
                  <a:cubicBezTo>
                    <a:pt x="1577" y="2008"/>
                    <a:pt x="2007" y="1578"/>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1"/>
            <p:cNvSpPr/>
            <p:nvPr/>
          </p:nvSpPr>
          <p:spPr>
            <a:xfrm>
              <a:off x="5432525" y="1428450"/>
              <a:ext cx="50200" cy="50175"/>
            </a:xfrm>
            <a:custGeom>
              <a:rect b="b" l="l" r="r" t="t"/>
              <a:pathLst>
                <a:path extrusionOk="0" h="2007" w="2008">
                  <a:moveTo>
                    <a:pt x="1004" y="0"/>
                  </a:moveTo>
                  <a:cubicBezTo>
                    <a:pt x="459" y="0"/>
                    <a:pt x="0" y="459"/>
                    <a:pt x="0" y="1004"/>
                  </a:cubicBezTo>
                  <a:cubicBezTo>
                    <a:pt x="0" y="1548"/>
                    <a:pt x="459" y="2007"/>
                    <a:pt x="1004" y="2007"/>
                  </a:cubicBezTo>
                  <a:cubicBezTo>
                    <a:pt x="1577" y="2007"/>
                    <a:pt x="2007" y="1548"/>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1"/>
            <p:cNvSpPr/>
            <p:nvPr/>
          </p:nvSpPr>
          <p:spPr>
            <a:xfrm>
              <a:off x="5432525" y="1500100"/>
              <a:ext cx="50200" cy="50925"/>
            </a:xfrm>
            <a:custGeom>
              <a:rect b="b" l="l" r="r" t="t"/>
              <a:pathLst>
                <a:path extrusionOk="0" h="2037" w="2008">
                  <a:moveTo>
                    <a:pt x="1004" y="1"/>
                  </a:moveTo>
                  <a:cubicBezTo>
                    <a:pt x="459" y="1"/>
                    <a:pt x="0" y="460"/>
                    <a:pt x="0" y="1033"/>
                  </a:cubicBezTo>
                  <a:cubicBezTo>
                    <a:pt x="0" y="1578"/>
                    <a:pt x="459" y="2036"/>
                    <a:pt x="1004" y="2036"/>
                  </a:cubicBezTo>
                  <a:cubicBezTo>
                    <a:pt x="1577" y="2036"/>
                    <a:pt x="2007" y="1578"/>
                    <a:pt x="2007" y="1033"/>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1"/>
            <p:cNvSpPr/>
            <p:nvPr/>
          </p:nvSpPr>
          <p:spPr>
            <a:xfrm>
              <a:off x="5432525" y="1572500"/>
              <a:ext cx="50200" cy="50175"/>
            </a:xfrm>
            <a:custGeom>
              <a:rect b="b" l="l" r="r" t="t"/>
              <a:pathLst>
                <a:path extrusionOk="0" h="2007" w="2008">
                  <a:moveTo>
                    <a:pt x="1004" y="0"/>
                  </a:moveTo>
                  <a:cubicBezTo>
                    <a:pt x="459" y="0"/>
                    <a:pt x="0" y="459"/>
                    <a:pt x="0" y="1004"/>
                  </a:cubicBezTo>
                  <a:cubicBezTo>
                    <a:pt x="0" y="1577"/>
                    <a:pt x="459" y="2007"/>
                    <a:pt x="1004" y="2007"/>
                  </a:cubicBezTo>
                  <a:cubicBezTo>
                    <a:pt x="1577" y="2007"/>
                    <a:pt x="2007" y="1577"/>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1"/>
            <p:cNvSpPr/>
            <p:nvPr/>
          </p:nvSpPr>
          <p:spPr>
            <a:xfrm>
              <a:off x="5432525" y="1644875"/>
              <a:ext cx="50200" cy="50200"/>
            </a:xfrm>
            <a:custGeom>
              <a:rect b="b" l="l" r="r" t="t"/>
              <a:pathLst>
                <a:path extrusionOk="0" h="2008" w="2008">
                  <a:moveTo>
                    <a:pt x="1004" y="1"/>
                  </a:moveTo>
                  <a:cubicBezTo>
                    <a:pt x="459" y="1"/>
                    <a:pt x="0" y="459"/>
                    <a:pt x="0" y="1004"/>
                  </a:cubicBezTo>
                  <a:cubicBezTo>
                    <a:pt x="0" y="1549"/>
                    <a:pt x="459" y="2007"/>
                    <a:pt x="1004" y="2007"/>
                  </a:cubicBezTo>
                  <a:cubicBezTo>
                    <a:pt x="1577"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1"/>
            <p:cNvSpPr/>
            <p:nvPr/>
          </p:nvSpPr>
          <p:spPr>
            <a:xfrm>
              <a:off x="5432525" y="1716550"/>
              <a:ext cx="50200" cy="50900"/>
            </a:xfrm>
            <a:custGeom>
              <a:rect b="b" l="l" r="r" t="t"/>
              <a:pathLst>
                <a:path extrusionOk="0" h="2036" w="2008">
                  <a:moveTo>
                    <a:pt x="1004" y="0"/>
                  </a:moveTo>
                  <a:cubicBezTo>
                    <a:pt x="459" y="0"/>
                    <a:pt x="0" y="459"/>
                    <a:pt x="0" y="1032"/>
                  </a:cubicBezTo>
                  <a:cubicBezTo>
                    <a:pt x="0" y="1577"/>
                    <a:pt x="459" y="2036"/>
                    <a:pt x="1004" y="2036"/>
                  </a:cubicBezTo>
                  <a:cubicBezTo>
                    <a:pt x="1577" y="2036"/>
                    <a:pt x="2007" y="1577"/>
                    <a:pt x="2007" y="1032"/>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1"/>
            <p:cNvSpPr/>
            <p:nvPr/>
          </p:nvSpPr>
          <p:spPr>
            <a:xfrm>
              <a:off x="5432525" y="1788925"/>
              <a:ext cx="50200" cy="50200"/>
            </a:xfrm>
            <a:custGeom>
              <a:rect b="b" l="l" r="r" t="t"/>
              <a:pathLst>
                <a:path extrusionOk="0" h="2008" w="2008">
                  <a:moveTo>
                    <a:pt x="1004" y="1"/>
                  </a:moveTo>
                  <a:cubicBezTo>
                    <a:pt x="459" y="1"/>
                    <a:pt x="0" y="459"/>
                    <a:pt x="0" y="1004"/>
                  </a:cubicBezTo>
                  <a:cubicBezTo>
                    <a:pt x="0" y="1577"/>
                    <a:pt x="459" y="2007"/>
                    <a:pt x="1004" y="2007"/>
                  </a:cubicBezTo>
                  <a:cubicBezTo>
                    <a:pt x="1577" y="2007"/>
                    <a:pt x="2007" y="1577"/>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1"/>
            <p:cNvSpPr/>
            <p:nvPr/>
          </p:nvSpPr>
          <p:spPr>
            <a:xfrm>
              <a:off x="5432525" y="1861300"/>
              <a:ext cx="50200" cy="50200"/>
            </a:xfrm>
            <a:custGeom>
              <a:rect b="b" l="l" r="r" t="t"/>
              <a:pathLst>
                <a:path extrusionOk="0" h="2008" w="2008">
                  <a:moveTo>
                    <a:pt x="1004" y="1"/>
                  </a:moveTo>
                  <a:cubicBezTo>
                    <a:pt x="459" y="1"/>
                    <a:pt x="0" y="460"/>
                    <a:pt x="0" y="1004"/>
                  </a:cubicBezTo>
                  <a:cubicBezTo>
                    <a:pt x="0" y="1549"/>
                    <a:pt x="459" y="2008"/>
                    <a:pt x="1004" y="2008"/>
                  </a:cubicBezTo>
                  <a:cubicBezTo>
                    <a:pt x="1577" y="2008"/>
                    <a:pt x="2007" y="1549"/>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5432525" y="1932975"/>
              <a:ext cx="50200" cy="50900"/>
            </a:xfrm>
            <a:custGeom>
              <a:rect b="b" l="l" r="r" t="t"/>
              <a:pathLst>
                <a:path extrusionOk="0" h="2036" w="2008">
                  <a:moveTo>
                    <a:pt x="1004" y="1"/>
                  </a:moveTo>
                  <a:cubicBezTo>
                    <a:pt x="459" y="1"/>
                    <a:pt x="0" y="459"/>
                    <a:pt x="0" y="1033"/>
                  </a:cubicBezTo>
                  <a:cubicBezTo>
                    <a:pt x="0" y="1577"/>
                    <a:pt x="459" y="2036"/>
                    <a:pt x="1004" y="2036"/>
                  </a:cubicBezTo>
                  <a:cubicBezTo>
                    <a:pt x="1577" y="2036"/>
                    <a:pt x="2007" y="1577"/>
                    <a:pt x="2007" y="1033"/>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1"/>
            <p:cNvSpPr/>
            <p:nvPr/>
          </p:nvSpPr>
          <p:spPr>
            <a:xfrm>
              <a:off x="5432525" y="2005350"/>
              <a:ext cx="50200" cy="50925"/>
            </a:xfrm>
            <a:custGeom>
              <a:rect b="b" l="l" r="r" t="t"/>
              <a:pathLst>
                <a:path extrusionOk="0" h="2037" w="2008">
                  <a:moveTo>
                    <a:pt x="1004" y="1"/>
                  </a:moveTo>
                  <a:cubicBezTo>
                    <a:pt x="459" y="1"/>
                    <a:pt x="0" y="460"/>
                    <a:pt x="0" y="1004"/>
                  </a:cubicBezTo>
                  <a:cubicBezTo>
                    <a:pt x="0" y="1578"/>
                    <a:pt x="459" y="2036"/>
                    <a:pt x="1004" y="2036"/>
                  </a:cubicBezTo>
                  <a:cubicBezTo>
                    <a:pt x="1577" y="2036"/>
                    <a:pt x="2007" y="1578"/>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1"/>
            <p:cNvSpPr/>
            <p:nvPr/>
          </p:nvSpPr>
          <p:spPr>
            <a:xfrm>
              <a:off x="5432525" y="2077750"/>
              <a:ext cx="50200" cy="50175"/>
            </a:xfrm>
            <a:custGeom>
              <a:rect b="b" l="l" r="r" t="t"/>
              <a:pathLst>
                <a:path extrusionOk="0" h="2007" w="2008">
                  <a:moveTo>
                    <a:pt x="1004" y="0"/>
                  </a:moveTo>
                  <a:cubicBezTo>
                    <a:pt x="459" y="0"/>
                    <a:pt x="0" y="459"/>
                    <a:pt x="0" y="1004"/>
                  </a:cubicBezTo>
                  <a:cubicBezTo>
                    <a:pt x="0" y="1548"/>
                    <a:pt x="459" y="2007"/>
                    <a:pt x="1004" y="2007"/>
                  </a:cubicBezTo>
                  <a:cubicBezTo>
                    <a:pt x="1577" y="2007"/>
                    <a:pt x="2007" y="1548"/>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1"/>
            <p:cNvSpPr/>
            <p:nvPr/>
          </p:nvSpPr>
          <p:spPr>
            <a:xfrm>
              <a:off x="5432525" y="2149400"/>
              <a:ext cx="50200" cy="50925"/>
            </a:xfrm>
            <a:custGeom>
              <a:rect b="b" l="l" r="r" t="t"/>
              <a:pathLst>
                <a:path extrusionOk="0" h="2037" w="2008">
                  <a:moveTo>
                    <a:pt x="1004" y="1"/>
                  </a:moveTo>
                  <a:cubicBezTo>
                    <a:pt x="459" y="1"/>
                    <a:pt x="0" y="460"/>
                    <a:pt x="0" y="1033"/>
                  </a:cubicBezTo>
                  <a:cubicBezTo>
                    <a:pt x="0" y="1578"/>
                    <a:pt x="459" y="2036"/>
                    <a:pt x="1004" y="2036"/>
                  </a:cubicBezTo>
                  <a:cubicBezTo>
                    <a:pt x="1577" y="2036"/>
                    <a:pt x="2007" y="1578"/>
                    <a:pt x="2007" y="1033"/>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1"/>
            <p:cNvSpPr/>
            <p:nvPr/>
          </p:nvSpPr>
          <p:spPr>
            <a:xfrm>
              <a:off x="5432525" y="2221800"/>
              <a:ext cx="50200" cy="50900"/>
            </a:xfrm>
            <a:custGeom>
              <a:rect b="b" l="l" r="r" t="t"/>
              <a:pathLst>
                <a:path extrusionOk="0" h="2036" w="2008">
                  <a:moveTo>
                    <a:pt x="1004" y="0"/>
                  </a:moveTo>
                  <a:cubicBezTo>
                    <a:pt x="459" y="0"/>
                    <a:pt x="0" y="459"/>
                    <a:pt x="0" y="1004"/>
                  </a:cubicBezTo>
                  <a:cubicBezTo>
                    <a:pt x="0" y="1577"/>
                    <a:pt x="459" y="2036"/>
                    <a:pt x="1004" y="2036"/>
                  </a:cubicBezTo>
                  <a:cubicBezTo>
                    <a:pt x="1577" y="2036"/>
                    <a:pt x="2007" y="1577"/>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1"/>
            <p:cNvSpPr/>
            <p:nvPr/>
          </p:nvSpPr>
          <p:spPr>
            <a:xfrm>
              <a:off x="5432525" y="2294175"/>
              <a:ext cx="50200" cy="50200"/>
            </a:xfrm>
            <a:custGeom>
              <a:rect b="b" l="l" r="r" t="t"/>
              <a:pathLst>
                <a:path extrusionOk="0" h="2008" w="2008">
                  <a:moveTo>
                    <a:pt x="1004" y="1"/>
                  </a:moveTo>
                  <a:cubicBezTo>
                    <a:pt x="459" y="1"/>
                    <a:pt x="0" y="459"/>
                    <a:pt x="0" y="1004"/>
                  </a:cubicBezTo>
                  <a:cubicBezTo>
                    <a:pt x="0" y="1577"/>
                    <a:pt x="459" y="2007"/>
                    <a:pt x="1004" y="2007"/>
                  </a:cubicBezTo>
                  <a:cubicBezTo>
                    <a:pt x="1577"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1"/>
            <p:cNvSpPr/>
            <p:nvPr/>
          </p:nvSpPr>
          <p:spPr>
            <a:xfrm>
              <a:off x="5432525" y="2366550"/>
              <a:ext cx="50200" cy="50200"/>
            </a:xfrm>
            <a:custGeom>
              <a:rect b="b" l="l" r="r" t="t"/>
              <a:pathLst>
                <a:path extrusionOk="0" h="2008" w="2008">
                  <a:moveTo>
                    <a:pt x="1004" y="1"/>
                  </a:moveTo>
                  <a:cubicBezTo>
                    <a:pt x="459" y="1"/>
                    <a:pt x="0" y="460"/>
                    <a:pt x="0" y="1004"/>
                  </a:cubicBezTo>
                  <a:cubicBezTo>
                    <a:pt x="0" y="1549"/>
                    <a:pt x="459" y="2008"/>
                    <a:pt x="1004" y="2008"/>
                  </a:cubicBezTo>
                  <a:cubicBezTo>
                    <a:pt x="1577" y="2008"/>
                    <a:pt x="2007" y="1549"/>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1"/>
            <p:cNvSpPr/>
            <p:nvPr/>
          </p:nvSpPr>
          <p:spPr>
            <a:xfrm>
              <a:off x="5432525" y="2510600"/>
              <a:ext cx="50200" cy="50200"/>
            </a:xfrm>
            <a:custGeom>
              <a:rect b="b" l="l" r="r" t="t"/>
              <a:pathLst>
                <a:path extrusionOk="0" h="2008" w="2008">
                  <a:moveTo>
                    <a:pt x="1004" y="1"/>
                  </a:moveTo>
                  <a:cubicBezTo>
                    <a:pt x="459" y="1"/>
                    <a:pt x="0" y="460"/>
                    <a:pt x="0" y="1004"/>
                  </a:cubicBezTo>
                  <a:cubicBezTo>
                    <a:pt x="0" y="1578"/>
                    <a:pt x="459" y="2008"/>
                    <a:pt x="1004" y="2008"/>
                  </a:cubicBezTo>
                  <a:cubicBezTo>
                    <a:pt x="1577" y="2008"/>
                    <a:pt x="2007" y="1578"/>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1"/>
            <p:cNvSpPr/>
            <p:nvPr/>
          </p:nvSpPr>
          <p:spPr>
            <a:xfrm>
              <a:off x="5432525" y="2583000"/>
              <a:ext cx="50200" cy="50175"/>
            </a:xfrm>
            <a:custGeom>
              <a:rect b="b" l="l" r="r" t="t"/>
              <a:pathLst>
                <a:path extrusionOk="0" h="2007" w="2008">
                  <a:moveTo>
                    <a:pt x="1004" y="0"/>
                  </a:moveTo>
                  <a:cubicBezTo>
                    <a:pt x="459" y="0"/>
                    <a:pt x="0" y="459"/>
                    <a:pt x="0" y="1004"/>
                  </a:cubicBezTo>
                  <a:cubicBezTo>
                    <a:pt x="0" y="1548"/>
                    <a:pt x="459" y="2007"/>
                    <a:pt x="1004" y="2007"/>
                  </a:cubicBezTo>
                  <a:cubicBezTo>
                    <a:pt x="1577" y="2007"/>
                    <a:pt x="2007" y="1548"/>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1"/>
            <p:cNvSpPr/>
            <p:nvPr/>
          </p:nvSpPr>
          <p:spPr>
            <a:xfrm>
              <a:off x="5432525" y="2654650"/>
              <a:ext cx="50200" cy="50925"/>
            </a:xfrm>
            <a:custGeom>
              <a:rect b="b" l="l" r="r" t="t"/>
              <a:pathLst>
                <a:path extrusionOk="0" h="2037" w="2008">
                  <a:moveTo>
                    <a:pt x="1004" y="1"/>
                  </a:moveTo>
                  <a:cubicBezTo>
                    <a:pt x="459" y="1"/>
                    <a:pt x="0" y="460"/>
                    <a:pt x="0" y="1033"/>
                  </a:cubicBezTo>
                  <a:cubicBezTo>
                    <a:pt x="0" y="1578"/>
                    <a:pt x="459" y="2036"/>
                    <a:pt x="1004" y="2036"/>
                  </a:cubicBezTo>
                  <a:cubicBezTo>
                    <a:pt x="1577" y="2036"/>
                    <a:pt x="2007" y="1578"/>
                    <a:pt x="2007" y="1033"/>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1"/>
            <p:cNvSpPr/>
            <p:nvPr/>
          </p:nvSpPr>
          <p:spPr>
            <a:xfrm>
              <a:off x="5432525" y="2871100"/>
              <a:ext cx="50200" cy="50900"/>
            </a:xfrm>
            <a:custGeom>
              <a:rect b="b" l="l" r="r" t="t"/>
              <a:pathLst>
                <a:path extrusionOk="0" h="2036" w="2008">
                  <a:moveTo>
                    <a:pt x="1004" y="0"/>
                  </a:moveTo>
                  <a:cubicBezTo>
                    <a:pt x="459" y="0"/>
                    <a:pt x="0" y="459"/>
                    <a:pt x="0" y="1032"/>
                  </a:cubicBezTo>
                  <a:cubicBezTo>
                    <a:pt x="0" y="1577"/>
                    <a:pt x="459" y="2035"/>
                    <a:pt x="1004" y="2035"/>
                  </a:cubicBezTo>
                  <a:cubicBezTo>
                    <a:pt x="1577" y="2035"/>
                    <a:pt x="2007" y="1577"/>
                    <a:pt x="2007" y="1032"/>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1"/>
            <p:cNvSpPr/>
            <p:nvPr/>
          </p:nvSpPr>
          <p:spPr>
            <a:xfrm>
              <a:off x="5432525" y="2799425"/>
              <a:ext cx="50200" cy="50200"/>
            </a:xfrm>
            <a:custGeom>
              <a:rect b="b" l="l" r="r" t="t"/>
              <a:pathLst>
                <a:path extrusionOk="0" h="2008" w="2008">
                  <a:moveTo>
                    <a:pt x="1004" y="1"/>
                  </a:moveTo>
                  <a:cubicBezTo>
                    <a:pt x="459" y="1"/>
                    <a:pt x="0" y="459"/>
                    <a:pt x="0" y="1004"/>
                  </a:cubicBezTo>
                  <a:cubicBezTo>
                    <a:pt x="0" y="1549"/>
                    <a:pt x="459" y="2007"/>
                    <a:pt x="1004" y="2007"/>
                  </a:cubicBezTo>
                  <a:cubicBezTo>
                    <a:pt x="1577"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1"/>
            <p:cNvSpPr/>
            <p:nvPr/>
          </p:nvSpPr>
          <p:spPr>
            <a:xfrm>
              <a:off x="5432525" y="2727050"/>
              <a:ext cx="50200" cy="50175"/>
            </a:xfrm>
            <a:custGeom>
              <a:rect b="b" l="l" r="r" t="t"/>
              <a:pathLst>
                <a:path extrusionOk="0" h="2007" w="2008">
                  <a:moveTo>
                    <a:pt x="1004" y="0"/>
                  </a:moveTo>
                  <a:cubicBezTo>
                    <a:pt x="459" y="0"/>
                    <a:pt x="0" y="459"/>
                    <a:pt x="0" y="1004"/>
                  </a:cubicBezTo>
                  <a:cubicBezTo>
                    <a:pt x="0" y="1577"/>
                    <a:pt x="459" y="2007"/>
                    <a:pt x="1004" y="2007"/>
                  </a:cubicBezTo>
                  <a:cubicBezTo>
                    <a:pt x="1577" y="2007"/>
                    <a:pt x="2007" y="1577"/>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1"/>
            <p:cNvSpPr/>
            <p:nvPr/>
          </p:nvSpPr>
          <p:spPr>
            <a:xfrm>
              <a:off x="5504900" y="1500100"/>
              <a:ext cx="50200" cy="50925"/>
            </a:xfrm>
            <a:custGeom>
              <a:rect b="b" l="l" r="r" t="t"/>
              <a:pathLst>
                <a:path extrusionOk="0" h="2037" w="2008">
                  <a:moveTo>
                    <a:pt x="1004" y="1"/>
                  </a:moveTo>
                  <a:cubicBezTo>
                    <a:pt x="460" y="1"/>
                    <a:pt x="1" y="460"/>
                    <a:pt x="1" y="1033"/>
                  </a:cubicBezTo>
                  <a:cubicBezTo>
                    <a:pt x="1" y="1578"/>
                    <a:pt x="460"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1"/>
            <p:cNvSpPr/>
            <p:nvPr/>
          </p:nvSpPr>
          <p:spPr>
            <a:xfrm>
              <a:off x="5504900" y="1572500"/>
              <a:ext cx="50200" cy="50175"/>
            </a:xfrm>
            <a:custGeom>
              <a:rect b="b" l="l" r="r" t="t"/>
              <a:pathLst>
                <a:path extrusionOk="0" h="2007" w="2008">
                  <a:moveTo>
                    <a:pt x="1004" y="0"/>
                  </a:moveTo>
                  <a:cubicBezTo>
                    <a:pt x="460" y="0"/>
                    <a:pt x="1" y="459"/>
                    <a:pt x="1" y="1004"/>
                  </a:cubicBezTo>
                  <a:cubicBezTo>
                    <a:pt x="1" y="1577"/>
                    <a:pt x="460"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1"/>
            <p:cNvSpPr/>
            <p:nvPr/>
          </p:nvSpPr>
          <p:spPr>
            <a:xfrm>
              <a:off x="5504900" y="1644875"/>
              <a:ext cx="50200" cy="50200"/>
            </a:xfrm>
            <a:custGeom>
              <a:rect b="b" l="l" r="r" t="t"/>
              <a:pathLst>
                <a:path extrusionOk="0" h="2008" w="2008">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a:off x="5504900" y="1716550"/>
              <a:ext cx="50200" cy="50900"/>
            </a:xfrm>
            <a:custGeom>
              <a:rect b="b" l="l" r="r" t="t"/>
              <a:pathLst>
                <a:path extrusionOk="0" h="2036" w="2008">
                  <a:moveTo>
                    <a:pt x="1004" y="0"/>
                  </a:moveTo>
                  <a:cubicBezTo>
                    <a:pt x="460" y="0"/>
                    <a:pt x="1" y="459"/>
                    <a:pt x="1" y="1032"/>
                  </a:cubicBezTo>
                  <a:cubicBezTo>
                    <a:pt x="1" y="1577"/>
                    <a:pt x="460" y="2036"/>
                    <a:pt x="1004" y="2036"/>
                  </a:cubicBezTo>
                  <a:cubicBezTo>
                    <a:pt x="1549" y="2036"/>
                    <a:pt x="2008" y="1577"/>
                    <a:pt x="2008" y="1032"/>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a:off x="5504900" y="1788925"/>
              <a:ext cx="50200" cy="50200"/>
            </a:xfrm>
            <a:custGeom>
              <a:rect b="b" l="l" r="r" t="t"/>
              <a:pathLst>
                <a:path extrusionOk="0" h="2008" w="2008">
                  <a:moveTo>
                    <a:pt x="1004" y="1"/>
                  </a:moveTo>
                  <a:cubicBezTo>
                    <a:pt x="460" y="1"/>
                    <a:pt x="1" y="459"/>
                    <a:pt x="1" y="1004"/>
                  </a:cubicBezTo>
                  <a:cubicBezTo>
                    <a:pt x="1" y="1577"/>
                    <a:pt x="460"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1"/>
            <p:cNvSpPr/>
            <p:nvPr/>
          </p:nvSpPr>
          <p:spPr>
            <a:xfrm>
              <a:off x="5504900" y="1861300"/>
              <a:ext cx="50200" cy="50200"/>
            </a:xfrm>
            <a:custGeom>
              <a:rect b="b" l="l" r="r" t="t"/>
              <a:pathLst>
                <a:path extrusionOk="0" h="2008" w="2008">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1"/>
            <p:cNvSpPr/>
            <p:nvPr/>
          </p:nvSpPr>
          <p:spPr>
            <a:xfrm>
              <a:off x="5504900" y="1932975"/>
              <a:ext cx="50200" cy="50900"/>
            </a:xfrm>
            <a:custGeom>
              <a:rect b="b" l="l" r="r" t="t"/>
              <a:pathLst>
                <a:path extrusionOk="0" h="2036" w="2008">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1"/>
            <p:cNvSpPr/>
            <p:nvPr/>
          </p:nvSpPr>
          <p:spPr>
            <a:xfrm>
              <a:off x="5504900" y="2005350"/>
              <a:ext cx="50200" cy="50925"/>
            </a:xfrm>
            <a:custGeom>
              <a:rect b="b" l="l" r="r" t="t"/>
              <a:pathLst>
                <a:path extrusionOk="0" h="2037" w="2008">
                  <a:moveTo>
                    <a:pt x="1004" y="1"/>
                  </a:moveTo>
                  <a:cubicBezTo>
                    <a:pt x="460" y="1"/>
                    <a:pt x="1" y="460"/>
                    <a:pt x="1" y="1004"/>
                  </a:cubicBezTo>
                  <a:cubicBezTo>
                    <a:pt x="1" y="1578"/>
                    <a:pt x="460" y="2036"/>
                    <a:pt x="1004" y="2036"/>
                  </a:cubicBezTo>
                  <a:cubicBezTo>
                    <a:pt x="1549" y="2036"/>
                    <a:pt x="2008" y="1578"/>
                    <a:pt x="2008" y="1004"/>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5504900" y="2077750"/>
              <a:ext cx="50200" cy="50175"/>
            </a:xfrm>
            <a:custGeom>
              <a:rect b="b" l="l" r="r" t="t"/>
              <a:pathLst>
                <a:path extrusionOk="0" h="2007" w="2008">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5504900" y="2149400"/>
              <a:ext cx="50200" cy="50925"/>
            </a:xfrm>
            <a:custGeom>
              <a:rect b="b" l="l" r="r" t="t"/>
              <a:pathLst>
                <a:path extrusionOk="0" h="2037" w="2008">
                  <a:moveTo>
                    <a:pt x="1004" y="1"/>
                  </a:moveTo>
                  <a:cubicBezTo>
                    <a:pt x="460" y="1"/>
                    <a:pt x="1" y="460"/>
                    <a:pt x="1" y="1033"/>
                  </a:cubicBezTo>
                  <a:cubicBezTo>
                    <a:pt x="1" y="1578"/>
                    <a:pt x="460"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5504900" y="2221800"/>
              <a:ext cx="50200" cy="50900"/>
            </a:xfrm>
            <a:custGeom>
              <a:rect b="b" l="l" r="r" t="t"/>
              <a:pathLst>
                <a:path extrusionOk="0" h="2036" w="2008">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1"/>
            <p:cNvSpPr/>
            <p:nvPr/>
          </p:nvSpPr>
          <p:spPr>
            <a:xfrm>
              <a:off x="5504900" y="2294175"/>
              <a:ext cx="50200" cy="50200"/>
            </a:xfrm>
            <a:custGeom>
              <a:rect b="b" l="l" r="r" t="t"/>
              <a:pathLst>
                <a:path extrusionOk="0" h="2008" w="2008">
                  <a:moveTo>
                    <a:pt x="1004" y="1"/>
                  </a:moveTo>
                  <a:cubicBezTo>
                    <a:pt x="460" y="1"/>
                    <a:pt x="1" y="459"/>
                    <a:pt x="1" y="1004"/>
                  </a:cubicBezTo>
                  <a:cubicBezTo>
                    <a:pt x="1" y="1577"/>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1"/>
            <p:cNvSpPr/>
            <p:nvPr/>
          </p:nvSpPr>
          <p:spPr>
            <a:xfrm>
              <a:off x="5504900" y="2366550"/>
              <a:ext cx="50200" cy="50200"/>
            </a:xfrm>
            <a:custGeom>
              <a:rect b="b" l="l" r="r" t="t"/>
              <a:pathLst>
                <a:path extrusionOk="0" h="2008" w="2008">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a:off x="5504900" y="2510600"/>
              <a:ext cx="50200" cy="50200"/>
            </a:xfrm>
            <a:custGeom>
              <a:rect b="b" l="l" r="r" t="t"/>
              <a:pathLst>
                <a:path extrusionOk="0" h="2008" w="2008">
                  <a:moveTo>
                    <a:pt x="1004" y="1"/>
                  </a:moveTo>
                  <a:cubicBezTo>
                    <a:pt x="460" y="1"/>
                    <a:pt x="1" y="460"/>
                    <a:pt x="1" y="1004"/>
                  </a:cubicBezTo>
                  <a:cubicBezTo>
                    <a:pt x="1" y="1578"/>
                    <a:pt x="460" y="2008"/>
                    <a:pt x="1004" y="2008"/>
                  </a:cubicBezTo>
                  <a:cubicBezTo>
                    <a:pt x="1549" y="2008"/>
                    <a:pt x="2008" y="1578"/>
                    <a:pt x="2008" y="1004"/>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a:off x="5504900" y="2583000"/>
              <a:ext cx="50200" cy="50175"/>
            </a:xfrm>
            <a:custGeom>
              <a:rect b="b" l="l" r="r" t="t"/>
              <a:pathLst>
                <a:path extrusionOk="0" h="2007" w="2008">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a:off x="5504900" y="2727050"/>
              <a:ext cx="50200" cy="50175"/>
            </a:xfrm>
            <a:custGeom>
              <a:rect b="b" l="l" r="r" t="t"/>
              <a:pathLst>
                <a:path extrusionOk="0" h="2007" w="2008">
                  <a:moveTo>
                    <a:pt x="1004" y="0"/>
                  </a:moveTo>
                  <a:cubicBezTo>
                    <a:pt x="460" y="0"/>
                    <a:pt x="1" y="459"/>
                    <a:pt x="1" y="1004"/>
                  </a:cubicBezTo>
                  <a:cubicBezTo>
                    <a:pt x="1" y="1577"/>
                    <a:pt x="460"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a:off x="5504900" y="2654650"/>
              <a:ext cx="50200" cy="50925"/>
            </a:xfrm>
            <a:custGeom>
              <a:rect b="b" l="l" r="r" t="t"/>
              <a:pathLst>
                <a:path extrusionOk="0" h="2037" w="2008">
                  <a:moveTo>
                    <a:pt x="1004" y="1"/>
                  </a:moveTo>
                  <a:cubicBezTo>
                    <a:pt x="460" y="1"/>
                    <a:pt x="1" y="460"/>
                    <a:pt x="1" y="1033"/>
                  </a:cubicBezTo>
                  <a:cubicBezTo>
                    <a:pt x="1" y="1578"/>
                    <a:pt x="460"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a:off x="5576575" y="1500100"/>
              <a:ext cx="50900" cy="50925"/>
            </a:xfrm>
            <a:custGeom>
              <a:rect b="b" l="l" r="r" t="t"/>
              <a:pathLst>
                <a:path extrusionOk="0" h="2037" w="2036">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1"/>
            <p:cNvSpPr/>
            <p:nvPr/>
          </p:nvSpPr>
          <p:spPr>
            <a:xfrm>
              <a:off x="5576575" y="1572500"/>
              <a:ext cx="50900" cy="50175"/>
            </a:xfrm>
            <a:custGeom>
              <a:rect b="b" l="l" r="r" t="t"/>
              <a:pathLst>
                <a:path extrusionOk="0" h="2007" w="2036">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1"/>
            <p:cNvSpPr/>
            <p:nvPr/>
          </p:nvSpPr>
          <p:spPr>
            <a:xfrm>
              <a:off x="5576575" y="1644875"/>
              <a:ext cx="50900" cy="50200"/>
            </a:xfrm>
            <a:custGeom>
              <a:rect b="b" l="l" r="r" t="t"/>
              <a:pathLst>
                <a:path extrusionOk="0" h="2008" w="2036">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5576575" y="1716550"/>
              <a:ext cx="50900" cy="50900"/>
            </a:xfrm>
            <a:custGeom>
              <a:rect b="b" l="l" r="r" t="t"/>
              <a:pathLst>
                <a:path extrusionOk="0" h="2036" w="2036">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5576575" y="1788925"/>
              <a:ext cx="50900" cy="50200"/>
            </a:xfrm>
            <a:custGeom>
              <a:rect b="b" l="l" r="r" t="t"/>
              <a:pathLst>
                <a:path extrusionOk="0" h="2008" w="2036">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1"/>
            <p:cNvSpPr/>
            <p:nvPr/>
          </p:nvSpPr>
          <p:spPr>
            <a:xfrm>
              <a:off x="5576575" y="1861300"/>
              <a:ext cx="50900" cy="50200"/>
            </a:xfrm>
            <a:custGeom>
              <a:rect b="b" l="l" r="r" t="t"/>
              <a:pathLst>
                <a:path extrusionOk="0" h="2008" w="2036">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1"/>
            <p:cNvSpPr/>
            <p:nvPr/>
          </p:nvSpPr>
          <p:spPr>
            <a:xfrm>
              <a:off x="5576575" y="1932975"/>
              <a:ext cx="50900" cy="50900"/>
            </a:xfrm>
            <a:custGeom>
              <a:rect b="b" l="l" r="r" t="t"/>
              <a:pathLst>
                <a:path extrusionOk="0" h="2036" w="2036">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1"/>
            <p:cNvSpPr/>
            <p:nvPr/>
          </p:nvSpPr>
          <p:spPr>
            <a:xfrm>
              <a:off x="5576575" y="2005350"/>
              <a:ext cx="50900" cy="50925"/>
            </a:xfrm>
            <a:custGeom>
              <a:rect b="b" l="l" r="r" t="t"/>
              <a:pathLst>
                <a:path extrusionOk="0" h="2037" w="2036">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1"/>
            <p:cNvSpPr/>
            <p:nvPr/>
          </p:nvSpPr>
          <p:spPr>
            <a:xfrm>
              <a:off x="5576575" y="2077750"/>
              <a:ext cx="50900" cy="50175"/>
            </a:xfrm>
            <a:custGeom>
              <a:rect b="b" l="l" r="r" t="t"/>
              <a:pathLst>
                <a:path extrusionOk="0" h="2007" w="2036">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1"/>
            <p:cNvSpPr/>
            <p:nvPr/>
          </p:nvSpPr>
          <p:spPr>
            <a:xfrm>
              <a:off x="5576575" y="2149400"/>
              <a:ext cx="50900" cy="50925"/>
            </a:xfrm>
            <a:custGeom>
              <a:rect b="b" l="l" r="r" t="t"/>
              <a:pathLst>
                <a:path extrusionOk="0" h="2037" w="2036">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5576575" y="2221800"/>
              <a:ext cx="50900" cy="50900"/>
            </a:xfrm>
            <a:custGeom>
              <a:rect b="b" l="l" r="r" t="t"/>
              <a:pathLst>
                <a:path extrusionOk="0" h="2036" w="2036">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5576575" y="2294175"/>
              <a:ext cx="50900" cy="50200"/>
            </a:xfrm>
            <a:custGeom>
              <a:rect b="b" l="l" r="r" t="t"/>
              <a:pathLst>
                <a:path extrusionOk="0" h="2008" w="2036">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5576575" y="2366550"/>
              <a:ext cx="50900" cy="50200"/>
            </a:xfrm>
            <a:custGeom>
              <a:rect b="b" l="l" r="r" t="t"/>
              <a:pathLst>
                <a:path extrusionOk="0" h="2008" w="2036">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5576575" y="2510600"/>
              <a:ext cx="50900" cy="50200"/>
            </a:xfrm>
            <a:custGeom>
              <a:rect b="b" l="l" r="r" t="t"/>
              <a:pathLst>
                <a:path extrusionOk="0" h="2008" w="2036">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5576575" y="2583000"/>
              <a:ext cx="50900" cy="50175"/>
            </a:xfrm>
            <a:custGeom>
              <a:rect b="b" l="l" r="r" t="t"/>
              <a:pathLst>
                <a:path extrusionOk="0" h="2007" w="2036">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1"/>
            <p:cNvSpPr/>
            <p:nvPr/>
          </p:nvSpPr>
          <p:spPr>
            <a:xfrm>
              <a:off x="5576575" y="2654650"/>
              <a:ext cx="50900" cy="50925"/>
            </a:xfrm>
            <a:custGeom>
              <a:rect b="b" l="l" r="r" t="t"/>
              <a:pathLst>
                <a:path extrusionOk="0" h="2037" w="2036">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1"/>
            <p:cNvSpPr/>
            <p:nvPr/>
          </p:nvSpPr>
          <p:spPr>
            <a:xfrm>
              <a:off x="5648950" y="1500100"/>
              <a:ext cx="50200" cy="50925"/>
            </a:xfrm>
            <a:custGeom>
              <a:rect b="b" l="l" r="r" t="t"/>
              <a:pathLst>
                <a:path extrusionOk="0" h="2037" w="2008">
                  <a:moveTo>
                    <a:pt x="1004" y="1"/>
                  </a:moveTo>
                  <a:cubicBezTo>
                    <a:pt x="460" y="1"/>
                    <a:pt x="1" y="460"/>
                    <a:pt x="1" y="1033"/>
                  </a:cubicBezTo>
                  <a:cubicBezTo>
                    <a:pt x="1" y="1578"/>
                    <a:pt x="460" y="2036"/>
                    <a:pt x="1004" y="2036"/>
                  </a:cubicBezTo>
                  <a:cubicBezTo>
                    <a:pt x="1578" y="2036"/>
                    <a:pt x="2008" y="1578"/>
                    <a:pt x="2008" y="1033"/>
                  </a:cubicBezTo>
                  <a:cubicBezTo>
                    <a:pt x="2008" y="460"/>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5648950" y="1572500"/>
              <a:ext cx="50200" cy="50175"/>
            </a:xfrm>
            <a:custGeom>
              <a:rect b="b" l="l" r="r" t="t"/>
              <a:pathLst>
                <a:path extrusionOk="0" h="2007" w="2008">
                  <a:moveTo>
                    <a:pt x="1004" y="0"/>
                  </a:moveTo>
                  <a:cubicBezTo>
                    <a:pt x="460" y="0"/>
                    <a:pt x="1" y="459"/>
                    <a:pt x="1" y="1004"/>
                  </a:cubicBezTo>
                  <a:cubicBezTo>
                    <a:pt x="1" y="1577"/>
                    <a:pt x="460" y="2007"/>
                    <a:pt x="1004" y="2007"/>
                  </a:cubicBezTo>
                  <a:cubicBezTo>
                    <a:pt x="1578" y="2007"/>
                    <a:pt x="2008" y="1577"/>
                    <a:pt x="2008" y="1004"/>
                  </a:cubicBezTo>
                  <a:cubicBezTo>
                    <a:pt x="2008"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5648950" y="1644875"/>
              <a:ext cx="50200" cy="50200"/>
            </a:xfrm>
            <a:custGeom>
              <a:rect b="b" l="l" r="r" t="t"/>
              <a:pathLst>
                <a:path extrusionOk="0" h="2008" w="2008">
                  <a:moveTo>
                    <a:pt x="1004" y="1"/>
                  </a:moveTo>
                  <a:cubicBezTo>
                    <a:pt x="460" y="1"/>
                    <a:pt x="1" y="459"/>
                    <a:pt x="1" y="1004"/>
                  </a:cubicBezTo>
                  <a:cubicBezTo>
                    <a:pt x="1" y="1549"/>
                    <a:pt x="460" y="2007"/>
                    <a:pt x="1004" y="2007"/>
                  </a:cubicBezTo>
                  <a:cubicBezTo>
                    <a:pt x="1578" y="2007"/>
                    <a:pt x="2008" y="1549"/>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5648950" y="1716550"/>
              <a:ext cx="50200" cy="50900"/>
            </a:xfrm>
            <a:custGeom>
              <a:rect b="b" l="l" r="r" t="t"/>
              <a:pathLst>
                <a:path extrusionOk="0" h="2036" w="2008">
                  <a:moveTo>
                    <a:pt x="1004" y="0"/>
                  </a:moveTo>
                  <a:cubicBezTo>
                    <a:pt x="460" y="0"/>
                    <a:pt x="1" y="459"/>
                    <a:pt x="1" y="1032"/>
                  </a:cubicBezTo>
                  <a:cubicBezTo>
                    <a:pt x="1" y="1577"/>
                    <a:pt x="460" y="2036"/>
                    <a:pt x="1004" y="2036"/>
                  </a:cubicBezTo>
                  <a:cubicBezTo>
                    <a:pt x="1578" y="2036"/>
                    <a:pt x="2008" y="1577"/>
                    <a:pt x="2008" y="1032"/>
                  </a:cubicBezTo>
                  <a:cubicBezTo>
                    <a:pt x="2008"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1"/>
            <p:cNvSpPr/>
            <p:nvPr/>
          </p:nvSpPr>
          <p:spPr>
            <a:xfrm>
              <a:off x="5648950" y="1788925"/>
              <a:ext cx="50200" cy="50200"/>
            </a:xfrm>
            <a:custGeom>
              <a:rect b="b" l="l" r="r" t="t"/>
              <a:pathLst>
                <a:path extrusionOk="0" h="2008" w="2008">
                  <a:moveTo>
                    <a:pt x="1004" y="1"/>
                  </a:moveTo>
                  <a:cubicBezTo>
                    <a:pt x="460" y="1"/>
                    <a:pt x="1" y="459"/>
                    <a:pt x="1" y="1004"/>
                  </a:cubicBezTo>
                  <a:cubicBezTo>
                    <a:pt x="1" y="1577"/>
                    <a:pt x="460" y="2007"/>
                    <a:pt x="1004" y="2007"/>
                  </a:cubicBezTo>
                  <a:cubicBezTo>
                    <a:pt x="1578" y="2007"/>
                    <a:pt x="2008" y="1577"/>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1"/>
            <p:cNvSpPr/>
            <p:nvPr/>
          </p:nvSpPr>
          <p:spPr>
            <a:xfrm>
              <a:off x="5648950" y="1861300"/>
              <a:ext cx="50200" cy="50200"/>
            </a:xfrm>
            <a:custGeom>
              <a:rect b="b" l="l" r="r" t="t"/>
              <a:pathLst>
                <a:path extrusionOk="0" h="2008" w="2008">
                  <a:moveTo>
                    <a:pt x="1004" y="1"/>
                  </a:moveTo>
                  <a:cubicBezTo>
                    <a:pt x="460" y="1"/>
                    <a:pt x="1" y="460"/>
                    <a:pt x="1" y="1004"/>
                  </a:cubicBezTo>
                  <a:cubicBezTo>
                    <a:pt x="1" y="1549"/>
                    <a:pt x="460" y="2008"/>
                    <a:pt x="1004" y="2008"/>
                  </a:cubicBezTo>
                  <a:cubicBezTo>
                    <a:pt x="1578" y="2008"/>
                    <a:pt x="2008" y="1549"/>
                    <a:pt x="2008" y="1004"/>
                  </a:cubicBezTo>
                  <a:cubicBezTo>
                    <a:pt x="2008" y="460"/>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5648950" y="1932975"/>
              <a:ext cx="50200" cy="50900"/>
            </a:xfrm>
            <a:custGeom>
              <a:rect b="b" l="l" r="r" t="t"/>
              <a:pathLst>
                <a:path extrusionOk="0" h="2036" w="2008">
                  <a:moveTo>
                    <a:pt x="1004" y="1"/>
                  </a:moveTo>
                  <a:cubicBezTo>
                    <a:pt x="460" y="1"/>
                    <a:pt x="1" y="459"/>
                    <a:pt x="1" y="1033"/>
                  </a:cubicBezTo>
                  <a:cubicBezTo>
                    <a:pt x="1" y="1577"/>
                    <a:pt x="460" y="2036"/>
                    <a:pt x="1004" y="2036"/>
                  </a:cubicBezTo>
                  <a:cubicBezTo>
                    <a:pt x="1578" y="2036"/>
                    <a:pt x="2008" y="1577"/>
                    <a:pt x="2008" y="1033"/>
                  </a:cubicBezTo>
                  <a:cubicBezTo>
                    <a:pt x="2008" y="459"/>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5648950" y="2005350"/>
              <a:ext cx="50200" cy="50925"/>
            </a:xfrm>
            <a:custGeom>
              <a:rect b="b" l="l" r="r" t="t"/>
              <a:pathLst>
                <a:path extrusionOk="0" h="2037" w="2008">
                  <a:moveTo>
                    <a:pt x="1004" y="1"/>
                  </a:moveTo>
                  <a:cubicBezTo>
                    <a:pt x="460" y="1"/>
                    <a:pt x="1" y="460"/>
                    <a:pt x="1" y="1004"/>
                  </a:cubicBezTo>
                  <a:cubicBezTo>
                    <a:pt x="1" y="1578"/>
                    <a:pt x="460" y="2036"/>
                    <a:pt x="1004" y="2036"/>
                  </a:cubicBezTo>
                  <a:cubicBezTo>
                    <a:pt x="1578" y="2036"/>
                    <a:pt x="2008" y="1578"/>
                    <a:pt x="2008" y="1004"/>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5648950" y="2077750"/>
              <a:ext cx="50200" cy="50175"/>
            </a:xfrm>
            <a:custGeom>
              <a:rect b="b" l="l" r="r" t="t"/>
              <a:pathLst>
                <a:path extrusionOk="0" h="2007" w="2008">
                  <a:moveTo>
                    <a:pt x="1004" y="0"/>
                  </a:moveTo>
                  <a:cubicBezTo>
                    <a:pt x="460" y="0"/>
                    <a:pt x="1" y="459"/>
                    <a:pt x="1" y="1004"/>
                  </a:cubicBezTo>
                  <a:cubicBezTo>
                    <a:pt x="1" y="1548"/>
                    <a:pt x="460" y="2007"/>
                    <a:pt x="1004" y="2007"/>
                  </a:cubicBezTo>
                  <a:cubicBezTo>
                    <a:pt x="1578" y="2007"/>
                    <a:pt x="2008" y="1548"/>
                    <a:pt x="2008" y="1004"/>
                  </a:cubicBezTo>
                  <a:cubicBezTo>
                    <a:pt x="2008"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1"/>
            <p:cNvSpPr/>
            <p:nvPr/>
          </p:nvSpPr>
          <p:spPr>
            <a:xfrm>
              <a:off x="5721350" y="1500100"/>
              <a:ext cx="50175" cy="50925"/>
            </a:xfrm>
            <a:custGeom>
              <a:rect b="b" l="l" r="r" t="t"/>
              <a:pathLst>
                <a:path extrusionOk="0" h="2037" w="2007">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5721350" y="1572500"/>
              <a:ext cx="50175" cy="50175"/>
            </a:xfrm>
            <a:custGeom>
              <a:rect b="b" l="l" r="r" t="t"/>
              <a:pathLst>
                <a:path extrusionOk="0" h="2007" w="2007">
                  <a:moveTo>
                    <a:pt x="1004" y="0"/>
                  </a:moveTo>
                  <a:cubicBezTo>
                    <a:pt x="459" y="0"/>
                    <a:pt x="0" y="459"/>
                    <a:pt x="0" y="1004"/>
                  </a:cubicBezTo>
                  <a:cubicBezTo>
                    <a:pt x="0" y="1577"/>
                    <a:pt x="459"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5721350" y="1644875"/>
              <a:ext cx="50175" cy="50200"/>
            </a:xfrm>
            <a:custGeom>
              <a:rect b="b" l="l" r="r" t="t"/>
              <a:pathLst>
                <a:path extrusionOk="0" h="2008" w="2007">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5721350" y="1716550"/>
              <a:ext cx="50175" cy="50900"/>
            </a:xfrm>
            <a:custGeom>
              <a:rect b="b" l="l" r="r" t="t"/>
              <a:pathLst>
                <a:path extrusionOk="0" h="2036" w="2007">
                  <a:moveTo>
                    <a:pt x="1004" y="0"/>
                  </a:moveTo>
                  <a:cubicBezTo>
                    <a:pt x="459" y="0"/>
                    <a:pt x="0" y="459"/>
                    <a:pt x="0" y="1032"/>
                  </a:cubicBezTo>
                  <a:cubicBezTo>
                    <a:pt x="0" y="1577"/>
                    <a:pt x="459"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5721350" y="1788925"/>
              <a:ext cx="50175" cy="50200"/>
            </a:xfrm>
            <a:custGeom>
              <a:rect b="b" l="l" r="r" t="t"/>
              <a:pathLst>
                <a:path extrusionOk="0" h="2008" w="2007">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5721350" y="1861300"/>
              <a:ext cx="50175" cy="50200"/>
            </a:xfrm>
            <a:custGeom>
              <a:rect b="b" l="l" r="r" t="t"/>
              <a:pathLst>
                <a:path extrusionOk="0" h="2008" w="2007">
                  <a:moveTo>
                    <a:pt x="1004" y="1"/>
                  </a:moveTo>
                  <a:cubicBezTo>
                    <a:pt x="459" y="1"/>
                    <a:pt x="0" y="460"/>
                    <a:pt x="0" y="1004"/>
                  </a:cubicBezTo>
                  <a:cubicBezTo>
                    <a:pt x="0" y="1549"/>
                    <a:pt x="459"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1"/>
            <p:cNvSpPr/>
            <p:nvPr/>
          </p:nvSpPr>
          <p:spPr>
            <a:xfrm>
              <a:off x="5721350" y="1932975"/>
              <a:ext cx="50175" cy="50900"/>
            </a:xfrm>
            <a:custGeom>
              <a:rect b="b" l="l" r="r" t="t"/>
              <a:pathLst>
                <a:path extrusionOk="0" h="2036" w="2007">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1"/>
            <p:cNvSpPr/>
            <p:nvPr/>
          </p:nvSpPr>
          <p:spPr>
            <a:xfrm>
              <a:off x="5721350" y="2005350"/>
              <a:ext cx="50175" cy="50925"/>
            </a:xfrm>
            <a:custGeom>
              <a:rect b="b" l="l" r="r" t="t"/>
              <a:pathLst>
                <a:path extrusionOk="0" h="2037" w="2007">
                  <a:moveTo>
                    <a:pt x="1004" y="1"/>
                  </a:moveTo>
                  <a:cubicBezTo>
                    <a:pt x="459" y="1"/>
                    <a:pt x="0" y="460"/>
                    <a:pt x="0" y="1004"/>
                  </a:cubicBezTo>
                  <a:cubicBezTo>
                    <a:pt x="0" y="1578"/>
                    <a:pt x="459"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5721350" y="2077750"/>
              <a:ext cx="50175" cy="50175"/>
            </a:xfrm>
            <a:custGeom>
              <a:rect b="b" l="l" r="r" t="t"/>
              <a:pathLst>
                <a:path extrusionOk="0" h="2007" w="2007">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a:off x="5721350" y="2149400"/>
              <a:ext cx="50175" cy="50925"/>
            </a:xfrm>
            <a:custGeom>
              <a:rect b="b" l="l" r="r" t="t"/>
              <a:pathLst>
                <a:path extrusionOk="0" h="2037" w="2007">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1"/>
            <p:cNvSpPr/>
            <p:nvPr/>
          </p:nvSpPr>
          <p:spPr>
            <a:xfrm>
              <a:off x="5648950" y="2149400"/>
              <a:ext cx="50200" cy="50925"/>
            </a:xfrm>
            <a:custGeom>
              <a:rect b="b" l="l" r="r" t="t"/>
              <a:pathLst>
                <a:path extrusionOk="0" h="2037" w="2008">
                  <a:moveTo>
                    <a:pt x="1004" y="1"/>
                  </a:moveTo>
                  <a:cubicBezTo>
                    <a:pt x="460" y="1"/>
                    <a:pt x="1" y="460"/>
                    <a:pt x="1" y="1033"/>
                  </a:cubicBezTo>
                  <a:cubicBezTo>
                    <a:pt x="1" y="1578"/>
                    <a:pt x="460" y="2036"/>
                    <a:pt x="1004" y="2036"/>
                  </a:cubicBezTo>
                  <a:cubicBezTo>
                    <a:pt x="1578" y="2036"/>
                    <a:pt x="2008" y="1578"/>
                    <a:pt x="2008" y="1033"/>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1"/>
            <p:cNvSpPr/>
            <p:nvPr/>
          </p:nvSpPr>
          <p:spPr>
            <a:xfrm>
              <a:off x="5648950" y="2221800"/>
              <a:ext cx="50200" cy="50900"/>
            </a:xfrm>
            <a:custGeom>
              <a:rect b="b" l="l" r="r" t="t"/>
              <a:pathLst>
                <a:path extrusionOk="0" h="2036" w="2008">
                  <a:moveTo>
                    <a:pt x="1004" y="0"/>
                  </a:moveTo>
                  <a:cubicBezTo>
                    <a:pt x="460" y="0"/>
                    <a:pt x="1" y="459"/>
                    <a:pt x="1" y="1004"/>
                  </a:cubicBezTo>
                  <a:cubicBezTo>
                    <a:pt x="1" y="1577"/>
                    <a:pt x="460" y="2036"/>
                    <a:pt x="1004" y="2036"/>
                  </a:cubicBezTo>
                  <a:cubicBezTo>
                    <a:pt x="1578" y="2036"/>
                    <a:pt x="2008" y="1577"/>
                    <a:pt x="2008" y="1004"/>
                  </a:cubicBezTo>
                  <a:cubicBezTo>
                    <a:pt x="2008"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5648950" y="2294175"/>
              <a:ext cx="50200" cy="50200"/>
            </a:xfrm>
            <a:custGeom>
              <a:rect b="b" l="l" r="r" t="t"/>
              <a:pathLst>
                <a:path extrusionOk="0" h="2008" w="2008">
                  <a:moveTo>
                    <a:pt x="1004" y="1"/>
                  </a:moveTo>
                  <a:cubicBezTo>
                    <a:pt x="460" y="1"/>
                    <a:pt x="1" y="459"/>
                    <a:pt x="1" y="1004"/>
                  </a:cubicBezTo>
                  <a:cubicBezTo>
                    <a:pt x="1" y="1577"/>
                    <a:pt x="460" y="2007"/>
                    <a:pt x="1004" y="2007"/>
                  </a:cubicBezTo>
                  <a:cubicBezTo>
                    <a:pt x="1578" y="2007"/>
                    <a:pt x="2008" y="1549"/>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5648950" y="2366550"/>
              <a:ext cx="50200" cy="50200"/>
            </a:xfrm>
            <a:custGeom>
              <a:rect b="b" l="l" r="r" t="t"/>
              <a:pathLst>
                <a:path extrusionOk="0" h="2008" w="2008">
                  <a:moveTo>
                    <a:pt x="1004" y="1"/>
                  </a:moveTo>
                  <a:cubicBezTo>
                    <a:pt x="460" y="1"/>
                    <a:pt x="1" y="431"/>
                    <a:pt x="1" y="1004"/>
                  </a:cubicBezTo>
                  <a:cubicBezTo>
                    <a:pt x="1" y="1549"/>
                    <a:pt x="460" y="2008"/>
                    <a:pt x="1004" y="2008"/>
                  </a:cubicBezTo>
                  <a:cubicBezTo>
                    <a:pt x="1578" y="2008"/>
                    <a:pt x="2008" y="1549"/>
                    <a:pt x="2008" y="1004"/>
                  </a:cubicBezTo>
                  <a:cubicBezTo>
                    <a:pt x="2008" y="431"/>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1"/>
            <p:cNvSpPr/>
            <p:nvPr/>
          </p:nvSpPr>
          <p:spPr>
            <a:xfrm>
              <a:off x="5648950" y="2654650"/>
              <a:ext cx="50200" cy="50925"/>
            </a:xfrm>
            <a:custGeom>
              <a:rect b="b" l="l" r="r" t="t"/>
              <a:pathLst>
                <a:path extrusionOk="0" h="2037" w="2008">
                  <a:moveTo>
                    <a:pt x="1004" y="1"/>
                  </a:moveTo>
                  <a:cubicBezTo>
                    <a:pt x="460" y="1"/>
                    <a:pt x="1" y="460"/>
                    <a:pt x="1" y="1033"/>
                  </a:cubicBezTo>
                  <a:cubicBezTo>
                    <a:pt x="1" y="1578"/>
                    <a:pt x="460" y="2036"/>
                    <a:pt x="1004" y="2036"/>
                  </a:cubicBezTo>
                  <a:cubicBezTo>
                    <a:pt x="1578" y="2036"/>
                    <a:pt x="2008" y="1578"/>
                    <a:pt x="2008" y="1033"/>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1"/>
            <p:cNvSpPr/>
            <p:nvPr/>
          </p:nvSpPr>
          <p:spPr>
            <a:xfrm>
              <a:off x="5648950" y="2583000"/>
              <a:ext cx="50200" cy="50175"/>
            </a:xfrm>
            <a:custGeom>
              <a:rect b="b" l="l" r="r" t="t"/>
              <a:pathLst>
                <a:path extrusionOk="0" h="2007" w="2008">
                  <a:moveTo>
                    <a:pt x="1004" y="0"/>
                  </a:moveTo>
                  <a:cubicBezTo>
                    <a:pt x="460" y="0"/>
                    <a:pt x="1" y="459"/>
                    <a:pt x="1" y="1004"/>
                  </a:cubicBezTo>
                  <a:cubicBezTo>
                    <a:pt x="1" y="1548"/>
                    <a:pt x="460" y="2007"/>
                    <a:pt x="1004" y="2007"/>
                  </a:cubicBezTo>
                  <a:cubicBezTo>
                    <a:pt x="1578" y="2007"/>
                    <a:pt x="2008" y="1548"/>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1"/>
            <p:cNvSpPr/>
            <p:nvPr/>
          </p:nvSpPr>
          <p:spPr>
            <a:xfrm>
              <a:off x="5648950" y="2510600"/>
              <a:ext cx="50200" cy="50200"/>
            </a:xfrm>
            <a:custGeom>
              <a:rect b="b" l="l" r="r" t="t"/>
              <a:pathLst>
                <a:path extrusionOk="0" h="2008" w="2008">
                  <a:moveTo>
                    <a:pt x="1004" y="1"/>
                  </a:moveTo>
                  <a:cubicBezTo>
                    <a:pt x="460" y="1"/>
                    <a:pt x="1" y="460"/>
                    <a:pt x="1" y="1004"/>
                  </a:cubicBezTo>
                  <a:cubicBezTo>
                    <a:pt x="1" y="1578"/>
                    <a:pt x="460" y="2008"/>
                    <a:pt x="1004" y="2008"/>
                  </a:cubicBezTo>
                  <a:cubicBezTo>
                    <a:pt x="1578" y="2008"/>
                    <a:pt x="2008" y="1578"/>
                    <a:pt x="2008" y="1004"/>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1"/>
            <p:cNvSpPr/>
            <p:nvPr/>
          </p:nvSpPr>
          <p:spPr>
            <a:xfrm>
              <a:off x="5648950" y="2438225"/>
              <a:ext cx="50200" cy="50900"/>
            </a:xfrm>
            <a:custGeom>
              <a:rect b="b" l="l" r="r" t="t"/>
              <a:pathLst>
                <a:path extrusionOk="0" h="2036" w="2008">
                  <a:moveTo>
                    <a:pt x="1004" y="1"/>
                  </a:moveTo>
                  <a:cubicBezTo>
                    <a:pt x="460" y="1"/>
                    <a:pt x="1" y="459"/>
                    <a:pt x="1" y="1033"/>
                  </a:cubicBezTo>
                  <a:cubicBezTo>
                    <a:pt x="1" y="1577"/>
                    <a:pt x="460" y="2036"/>
                    <a:pt x="1004" y="2036"/>
                  </a:cubicBezTo>
                  <a:cubicBezTo>
                    <a:pt x="1578" y="2036"/>
                    <a:pt x="2008" y="1577"/>
                    <a:pt x="2008" y="1033"/>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1"/>
            <p:cNvSpPr/>
            <p:nvPr/>
          </p:nvSpPr>
          <p:spPr>
            <a:xfrm>
              <a:off x="5576575" y="2438225"/>
              <a:ext cx="50900" cy="50900"/>
            </a:xfrm>
            <a:custGeom>
              <a:rect b="b" l="l" r="r" t="t"/>
              <a:pathLst>
                <a:path extrusionOk="0" h="2036" w="2036">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1"/>
            <p:cNvSpPr/>
            <p:nvPr/>
          </p:nvSpPr>
          <p:spPr>
            <a:xfrm>
              <a:off x="5504900" y="2438225"/>
              <a:ext cx="50200" cy="50900"/>
            </a:xfrm>
            <a:custGeom>
              <a:rect b="b" l="l" r="r" t="t"/>
              <a:pathLst>
                <a:path extrusionOk="0" h="2036" w="2008">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1"/>
            <p:cNvSpPr/>
            <p:nvPr/>
          </p:nvSpPr>
          <p:spPr>
            <a:xfrm>
              <a:off x="5432525" y="2438225"/>
              <a:ext cx="50200" cy="50900"/>
            </a:xfrm>
            <a:custGeom>
              <a:rect b="b" l="l" r="r" t="t"/>
              <a:pathLst>
                <a:path extrusionOk="0" h="2036" w="2008">
                  <a:moveTo>
                    <a:pt x="1004" y="1"/>
                  </a:moveTo>
                  <a:cubicBezTo>
                    <a:pt x="459" y="1"/>
                    <a:pt x="0" y="459"/>
                    <a:pt x="0" y="1033"/>
                  </a:cubicBezTo>
                  <a:cubicBezTo>
                    <a:pt x="0" y="1577"/>
                    <a:pt x="459" y="2036"/>
                    <a:pt x="1004" y="2036"/>
                  </a:cubicBezTo>
                  <a:cubicBezTo>
                    <a:pt x="1577" y="2036"/>
                    <a:pt x="2007" y="1577"/>
                    <a:pt x="2007" y="1033"/>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1"/>
            <p:cNvSpPr/>
            <p:nvPr/>
          </p:nvSpPr>
          <p:spPr>
            <a:xfrm>
              <a:off x="5360150" y="2438225"/>
              <a:ext cx="50900" cy="50900"/>
            </a:xfrm>
            <a:custGeom>
              <a:rect b="b" l="l" r="r" t="t"/>
              <a:pathLst>
                <a:path extrusionOk="0" h="2036" w="2036">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1"/>
            <p:cNvSpPr/>
            <p:nvPr/>
          </p:nvSpPr>
          <p:spPr>
            <a:xfrm>
              <a:off x="5287750" y="2438225"/>
              <a:ext cx="50925" cy="50900"/>
            </a:xfrm>
            <a:custGeom>
              <a:rect b="b" l="l" r="r" t="t"/>
              <a:pathLst>
                <a:path extrusionOk="0" h="2036" w="2037">
                  <a:moveTo>
                    <a:pt x="1033" y="1"/>
                  </a:moveTo>
                  <a:cubicBezTo>
                    <a:pt x="459" y="1"/>
                    <a:pt x="29"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1"/>
            <p:cNvSpPr/>
            <p:nvPr/>
          </p:nvSpPr>
          <p:spPr>
            <a:xfrm>
              <a:off x="5216100" y="2438225"/>
              <a:ext cx="50175" cy="50900"/>
            </a:xfrm>
            <a:custGeom>
              <a:rect b="b" l="l" r="r" t="t"/>
              <a:pathLst>
                <a:path extrusionOk="0" h="2036" w="2007">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1"/>
            <p:cNvSpPr/>
            <p:nvPr/>
          </p:nvSpPr>
          <p:spPr>
            <a:xfrm>
              <a:off x="5865400" y="3376350"/>
              <a:ext cx="50900" cy="50900"/>
            </a:xfrm>
            <a:custGeom>
              <a:rect b="b" l="l" r="r" t="t"/>
              <a:pathLst>
                <a:path extrusionOk="0" h="2036" w="2036">
                  <a:moveTo>
                    <a:pt x="1004" y="0"/>
                  </a:moveTo>
                  <a:cubicBezTo>
                    <a:pt x="459" y="0"/>
                    <a:pt x="0" y="459"/>
                    <a:pt x="0" y="1003"/>
                  </a:cubicBezTo>
                  <a:cubicBezTo>
                    <a:pt x="0"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1"/>
            <p:cNvSpPr/>
            <p:nvPr/>
          </p:nvSpPr>
          <p:spPr>
            <a:xfrm>
              <a:off x="5865400" y="3303950"/>
              <a:ext cx="50900" cy="50925"/>
            </a:xfrm>
            <a:custGeom>
              <a:rect b="b" l="l" r="r" t="t"/>
              <a:pathLst>
                <a:path extrusionOk="0" h="2037" w="2036">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1"/>
            <p:cNvSpPr/>
            <p:nvPr/>
          </p:nvSpPr>
          <p:spPr>
            <a:xfrm>
              <a:off x="5937775" y="3159900"/>
              <a:ext cx="50200" cy="50200"/>
            </a:xfrm>
            <a:custGeom>
              <a:rect b="b" l="l" r="r" t="t"/>
              <a:pathLst>
                <a:path extrusionOk="0" h="2008" w="2008">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1"/>
            <p:cNvSpPr/>
            <p:nvPr/>
          </p:nvSpPr>
          <p:spPr>
            <a:xfrm>
              <a:off x="5937775" y="3087525"/>
              <a:ext cx="50200" cy="50900"/>
            </a:xfrm>
            <a:custGeom>
              <a:rect b="b" l="l" r="r" t="t"/>
              <a:pathLst>
                <a:path extrusionOk="0" h="2036" w="2008">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1"/>
            <p:cNvSpPr/>
            <p:nvPr/>
          </p:nvSpPr>
          <p:spPr>
            <a:xfrm>
              <a:off x="5793000" y="3087525"/>
              <a:ext cx="50925" cy="50900"/>
            </a:xfrm>
            <a:custGeom>
              <a:rect b="b" l="l" r="r" t="t"/>
              <a:pathLst>
                <a:path extrusionOk="0" h="2036" w="2037">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1"/>
            <p:cNvSpPr/>
            <p:nvPr/>
          </p:nvSpPr>
          <p:spPr>
            <a:xfrm>
              <a:off x="5793000" y="2943475"/>
              <a:ext cx="50925" cy="50900"/>
            </a:xfrm>
            <a:custGeom>
              <a:rect b="b" l="l" r="r" t="t"/>
              <a:pathLst>
                <a:path extrusionOk="0" h="2036" w="2037">
                  <a:moveTo>
                    <a:pt x="1004" y="0"/>
                  </a:moveTo>
                  <a:cubicBezTo>
                    <a:pt x="460" y="0"/>
                    <a:pt x="1" y="459"/>
                    <a:pt x="1" y="1004"/>
                  </a:cubicBezTo>
                  <a:cubicBezTo>
                    <a:pt x="1" y="1577"/>
                    <a:pt x="460" y="2036"/>
                    <a:pt x="1004" y="2036"/>
                  </a:cubicBezTo>
                  <a:cubicBezTo>
                    <a:pt x="1578" y="2036"/>
                    <a:pt x="2036" y="1577"/>
                    <a:pt x="2036" y="1004"/>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1"/>
            <p:cNvSpPr/>
            <p:nvPr/>
          </p:nvSpPr>
          <p:spPr>
            <a:xfrm>
              <a:off x="5721350" y="3376350"/>
              <a:ext cx="50175" cy="50900"/>
            </a:xfrm>
            <a:custGeom>
              <a:rect b="b" l="l" r="r" t="t"/>
              <a:pathLst>
                <a:path extrusionOk="0" h="2036" w="2007">
                  <a:moveTo>
                    <a:pt x="1004" y="0"/>
                  </a:moveTo>
                  <a:cubicBezTo>
                    <a:pt x="459" y="0"/>
                    <a:pt x="0" y="459"/>
                    <a:pt x="0" y="1003"/>
                  </a:cubicBezTo>
                  <a:cubicBezTo>
                    <a:pt x="0" y="1577"/>
                    <a:pt x="459" y="2035"/>
                    <a:pt x="1004" y="2035"/>
                  </a:cubicBezTo>
                  <a:cubicBezTo>
                    <a:pt x="1548" y="2035"/>
                    <a:pt x="2007" y="1577"/>
                    <a:pt x="2007" y="1003"/>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1"/>
            <p:cNvSpPr/>
            <p:nvPr/>
          </p:nvSpPr>
          <p:spPr>
            <a:xfrm>
              <a:off x="5721350" y="3303950"/>
              <a:ext cx="50175" cy="50925"/>
            </a:xfrm>
            <a:custGeom>
              <a:rect b="b" l="l" r="r" t="t"/>
              <a:pathLst>
                <a:path extrusionOk="0" h="2037" w="2007">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1"/>
            <p:cNvSpPr/>
            <p:nvPr/>
          </p:nvSpPr>
          <p:spPr>
            <a:xfrm>
              <a:off x="5721350" y="3232300"/>
              <a:ext cx="50175" cy="50175"/>
            </a:xfrm>
            <a:custGeom>
              <a:rect b="b" l="l" r="r" t="t"/>
              <a:pathLst>
                <a:path extrusionOk="0" h="2007" w="2007">
                  <a:moveTo>
                    <a:pt x="1004" y="0"/>
                  </a:moveTo>
                  <a:cubicBezTo>
                    <a:pt x="459" y="0"/>
                    <a:pt x="0" y="459"/>
                    <a:pt x="0" y="1003"/>
                  </a:cubicBezTo>
                  <a:cubicBezTo>
                    <a:pt x="0" y="1548"/>
                    <a:pt x="459" y="2007"/>
                    <a:pt x="1004" y="2007"/>
                  </a:cubicBezTo>
                  <a:cubicBezTo>
                    <a:pt x="1548" y="2007"/>
                    <a:pt x="2007" y="1548"/>
                    <a:pt x="2007" y="1003"/>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1"/>
            <p:cNvSpPr/>
            <p:nvPr/>
          </p:nvSpPr>
          <p:spPr>
            <a:xfrm>
              <a:off x="5648950" y="3376350"/>
              <a:ext cx="50200" cy="50900"/>
            </a:xfrm>
            <a:custGeom>
              <a:rect b="b" l="l" r="r" t="t"/>
              <a:pathLst>
                <a:path extrusionOk="0" h="2036" w="2008">
                  <a:moveTo>
                    <a:pt x="1004" y="0"/>
                  </a:moveTo>
                  <a:cubicBezTo>
                    <a:pt x="460" y="0"/>
                    <a:pt x="1" y="459"/>
                    <a:pt x="1" y="1003"/>
                  </a:cubicBezTo>
                  <a:cubicBezTo>
                    <a:pt x="1" y="1577"/>
                    <a:pt x="460" y="2035"/>
                    <a:pt x="1004" y="2035"/>
                  </a:cubicBezTo>
                  <a:cubicBezTo>
                    <a:pt x="1578" y="2035"/>
                    <a:pt x="2008" y="1577"/>
                    <a:pt x="2008" y="1003"/>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1"/>
            <p:cNvSpPr/>
            <p:nvPr/>
          </p:nvSpPr>
          <p:spPr>
            <a:xfrm>
              <a:off x="5648950" y="3303950"/>
              <a:ext cx="50200" cy="50925"/>
            </a:xfrm>
            <a:custGeom>
              <a:rect b="b" l="l" r="r" t="t"/>
              <a:pathLst>
                <a:path extrusionOk="0" h="2037" w="2008">
                  <a:moveTo>
                    <a:pt x="1004" y="1"/>
                  </a:moveTo>
                  <a:cubicBezTo>
                    <a:pt x="460" y="1"/>
                    <a:pt x="1" y="459"/>
                    <a:pt x="1" y="1033"/>
                  </a:cubicBezTo>
                  <a:cubicBezTo>
                    <a:pt x="1" y="1577"/>
                    <a:pt x="460" y="2036"/>
                    <a:pt x="1004" y="2036"/>
                  </a:cubicBezTo>
                  <a:cubicBezTo>
                    <a:pt x="1578" y="2036"/>
                    <a:pt x="2008" y="1577"/>
                    <a:pt x="2008" y="1033"/>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1"/>
            <p:cNvSpPr/>
            <p:nvPr/>
          </p:nvSpPr>
          <p:spPr>
            <a:xfrm>
              <a:off x="5865400" y="3520400"/>
              <a:ext cx="50900" cy="50900"/>
            </a:xfrm>
            <a:custGeom>
              <a:rect b="b" l="l" r="r" t="t"/>
              <a:pathLst>
                <a:path extrusionOk="0" h="2036" w="2036">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1"/>
            <p:cNvSpPr/>
            <p:nvPr/>
          </p:nvSpPr>
          <p:spPr>
            <a:xfrm>
              <a:off x="5793000" y="3520400"/>
              <a:ext cx="50925" cy="50900"/>
            </a:xfrm>
            <a:custGeom>
              <a:rect b="b" l="l" r="r" t="t"/>
              <a:pathLst>
                <a:path extrusionOk="0" h="2036" w="2037">
                  <a:moveTo>
                    <a:pt x="1004" y="0"/>
                  </a:moveTo>
                  <a:cubicBezTo>
                    <a:pt x="460" y="0"/>
                    <a:pt x="1" y="459"/>
                    <a:pt x="1" y="1032"/>
                  </a:cubicBezTo>
                  <a:cubicBezTo>
                    <a:pt x="1" y="1577"/>
                    <a:pt x="460" y="2035"/>
                    <a:pt x="1004" y="2035"/>
                  </a:cubicBezTo>
                  <a:cubicBezTo>
                    <a:pt x="1578" y="2035"/>
                    <a:pt x="2036" y="1577"/>
                    <a:pt x="2036" y="1032"/>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1"/>
            <p:cNvSpPr/>
            <p:nvPr/>
          </p:nvSpPr>
          <p:spPr>
            <a:xfrm>
              <a:off x="5721350" y="3520400"/>
              <a:ext cx="50175" cy="50900"/>
            </a:xfrm>
            <a:custGeom>
              <a:rect b="b" l="l" r="r" t="t"/>
              <a:pathLst>
                <a:path extrusionOk="0" h="2036" w="2007">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1"/>
            <p:cNvSpPr/>
            <p:nvPr/>
          </p:nvSpPr>
          <p:spPr>
            <a:xfrm>
              <a:off x="5648950" y="3520400"/>
              <a:ext cx="50200" cy="50900"/>
            </a:xfrm>
            <a:custGeom>
              <a:rect b="b" l="l" r="r" t="t"/>
              <a:pathLst>
                <a:path extrusionOk="0" h="2036" w="2008">
                  <a:moveTo>
                    <a:pt x="1004" y="0"/>
                  </a:moveTo>
                  <a:cubicBezTo>
                    <a:pt x="460" y="0"/>
                    <a:pt x="1" y="459"/>
                    <a:pt x="1" y="1032"/>
                  </a:cubicBezTo>
                  <a:cubicBezTo>
                    <a:pt x="1" y="1577"/>
                    <a:pt x="460" y="2035"/>
                    <a:pt x="1004" y="2035"/>
                  </a:cubicBezTo>
                  <a:cubicBezTo>
                    <a:pt x="1578" y="2035"/>
                    <a:pt x="2008" y="1577"/>
                    <a:pt x="2008" y="1032"/>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1"/>
            <p:cNvSpPr/>
            <p:nvPr/>
          </p:nvSpPr>
          <p:spPr>
            <a:xfrm>
              <a:off x="5576575" y="3520400"/>
              <a:ext cx="50900" cy="50900"/>
            </a:xfrm>
            <a:custGeom>
              <a:rect b="b" l="l" r="r" t="t"/>
              <a:pathLst>
                <a:path extrusionOk="0" h="2036" w="2036">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1"/>
            <p:cNvSpPr/>
            <p:nvPr/>
          </p:nvSpPr>
          <p:spPr>
            <a:xfrm>
              <a:off x="5576575" y="3448725"/>
              <a:ext cx="50900" cy="50200"/>
            </a:xfrm>
            <a:custGeom>
              <a:rect b="b" l="l" r="r" t="t"/>
              <a:pathLst>
                <a:path extrusionOk="0" h="2008" w="2036">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1"/>
            <p:cNvSpPr/>
            <p:nvPr/>
          </p:nvSpPr>
          <p:spPr>
            <a:xfrm>
              <a:off x="5504900" y="3448725"/>
              <a:ext cx="50200" cy="50200"/>
            </a:xfrm>
            <a:custGeom>
              <a:rect b="b" l="l" r="r" t="t"/>
              <a:pathLst>
                <a:path extrusionOk="0" h="2008" w="2008">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1"/>
            <p:cNvSpPr/>
            <p:nvPr/>
          </p:nvSpPr>
          <p:spPr>
            <a:xfrm>
              <a:off x="5504900" y="3376350"/>
              <a:ext cx="50200" cy="50900"/>
            </a:xfrm>
            <a:custGeom>
              <a:rect b="b" l="l" r="r" t="t"/>
              <a:pathLst>
                <a:path extrusionOk="0" h="2036" w="2008">
                  <a:moveTo>
                    <a:pt x="1004" y="0"/>
                  </a:moveTo>
                  <a:cubicBezTo>
                    <a:pt x="460" y="0"/>
                    <a:pt x="1" y="459"/>
                    <a:pt x="1" y="1003"/>
                  </a:cubicBezTo>
                  <a:cubicBezTo>
                    <a:pt x="1" y="1577"/>
                    <a:pt x="460" y="2035"/>
                    <a:pt x="1004" y="2035"/>
                  </a:cubicBezTo>
                  <a:cubicBezTo>
                    <a:pt x="1549" y="2035"/>
                    <a:pt x="2008" y="1577"/>
                    <a:pt x="2008" y="1003"/>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1"/>
            <p:cNvSpPr/>
            <p:nvPr/>
          </p:nvSpPr>
          <p:spPr>
            <a:xfrm>
              <a:off x="5432525" y="3376350"/>
              <a:ext cx="50200" cy="50900"/>
            </a:xfrm>
            <a:custGeom>
              <a:rect b="b" l="l" r="r" t="t"/>
              <a:pathLst>
                <a:path extrusionOk="0" h="2036" w="2008">
                  <a:moveTo>
                    <a:pt x="1004" y="0"/>
                  </a:moveTo>
                  <a:cubicBezTo>
                    <a:pt x="459" y="0"/>
                    <a:pt x="0" y="459"/>
                    <a:pt x="0" y="1003"/>
                  </a:cubicBezTo>
                  <a:cubicBezTo>
                    <a:pt x="0" y="1577"/>
                    <a:pt x="459" y="2035"/>
                    <a:pt x="1004" y="2035"/>
                  </a:cubicBezTo>
                  <a:cubicBezTo>
                    <a:pt x="1577" y="2035"/>
                    <a:pt x="2007" y="1577"/>
                    <a:pt x="2007" y="1003"/>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1"/>
            <p:cNvSpPr/>
            <p:nvPr/>
          </p:nvSpPr>
          <p:spPr>
            <a:xfrm>
              <a:off x="5432525" y="3303950"/>
              <a:ext cx="50200" cy="50925"/>
            </a:xfrm>
            <a:custGeom>
              <a:rect b="b" l="l" r="r" t="t"/>
              <a:pathLst>
                <a:path extrusionOk="0" h="2037" w="2008">
                  <a:moveTo>
                    <a:pt x="1004" y="1"/>
                  </a:moveTo>
                  <a:cubicBezTo>
                    <a:pt x="459" y="1"/>
                    <a:pt x="0" y="459"/>
                    <a:pt x="0" y="1033"/>
                  </a:cubicBezTo>
                  <a:cubicBezTo>
                    <a:pt x="0" y="1577"/>
                    <a:pt x="459" y="2036"/>
                    <a:pt x="1004" y="2036"/>
                  </a:cubicBezTo>
                  <a:cubicBezTo>
                    <a:pt x="1577" y="2036"/>
                    <a:pt x="2007" y="1577"/>
                    <a:pt x="2007" y="1033"/>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1"/>
            <p:cNvSpPr/>
            <p:nvPr/>
          </p:nvSpPr>
          <p:spPr>
            <a:xfrm>
              <a:off x="5360150" y="3303950"/>
              <a:ext cx="50900" cy="50925"/>
            </a:xfrm>
            <a:custGeom>
              <a:rect b="b" l="l" r="r" t="t"/>
              <a:pathLst>
                <a:path extrusionOk="0" h="2037" w="2036">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1"/>
            <p:cNvSpPr/>
            <p:nvPr/>
          </p:nvSpPr>
          <p:spPr>
            <a:xfrm>
              <a:off x="5360150" y="3232300"/>
              <a:ext cx="50900" cy="50175"/>
            </a:xfrm>
            <a:custGeom>
              <a:rect b="b" l="l" r="r" t="t"/>
              <a:pathLst>
                <a:path extrusionOk="0" h="2007" w="2036">
                  <a:moveTo>
                    <a:pt x="1032" y="0"/>
                  </a:moveTo>
                  <a:cubicBezTo>
                    <a:pt x="459" y="0"/>
                    <a:pt x="0" y="459"/>
                    <a:pt x="0" y="1003"/>
                  </a:cubicBezTo>
                  <a:cubicBezTo>
                    <a:pt x="0" y="1548"/>
                    <a:pt x="459" y="2007"/>
                    <a:pt x="1032" y="2007"/>
                  </a:cubicBezTo>
                  <a:cubicBezTo>
                    <a:pt x="1577" y="2007"/>
                    <a:pt x="2035" y="1548"/>
                    <a:pt x="2035" y="1003"/>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1"/>
            <p:cNvSpPr/>
            <p:nvPr/>
          </p:nvSpPr>
          <p:spPr>
            <a:xfrm>
              <a:off x="5504900" y="3232300"/>
              <a:ext cx="50200" cy="50175"/>
            </a:xfrm>
            <a:custGeom>
              <a:rect b="b" l="l" r="r" t="t"/>
              <a:pathLst>
                <a:path extrusionOk="0" h="2007" w="2008">
                  <a:moveTo>
                    <a:pt x="1004" y="0"/>
                  </a:moveTo>
                  <a:cubicBezTo>
                    <a:pt x="460" y="0"/>
                    <a:pt x="1" y="459"/>
                    <a:pt x="1" y="1003"/>
                  </a:cubicBezTo>
                  <a:cubicBezTo>
                    <a:pt x="1" y="1548"/>
                    <a:pt x="460" y="2007"/>
                    <a:pt x="1004" y="2007"/>
                  </a:cubicBezTo>
                  <a:cubicBezTo>
                    <a:pt x="1549" y="2007"/>
                    <a:pt x="2008" y="1548"/>
                    <a:pt x="2008" y="1003"/>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1"/>
            <p:cNvSpPr/>
            <p:nvPr/>
          </p:nvSpPr>
          <p:spPr>
            <a:xfrm>
              <a:off x="5432525" y="3159900"/>
              <a:ext cx="50200" cy="50200"/>
            </a:xfrm>
            <a:custGeom>
              <a:rect b="b" l="l" r="r" t="t"/>
              <a:pathLst>
                <a:path extrusionOk="0" h="2008" w="2008">
                  <a:moveTo>
                    <a:pt x="1004" y="1"/>
                  </a:moveTo>
                  <a:cubicBezTo>
                    <a:pt x="459" y="1"/>
                    <a:pt x="0" y="459"/>
                    <a:pt x="0" y="1004"/>
                  </a:cubicBezTo>
                  <a:cubicBezTo>
                    <a:pt x="0" y="1577"/>
                    <a:pt x="459" y="2007"/>
                    <a:pt x="1004" y="2007"/>
                  </a:cubicBezTo>
                  <a:cubicBezTo>
                    <a:pt x="1577" y="2007"/>
                    <a:pt x="2007" y="1577"/>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1"/>
            <p:cNvSpPr/>
            <p:nvPr/>
          </p:nvSpPr>
          <p:spPr>
            <a:xfrm>
              <a:off x="5360150" y="3087525"/>
              <a:ext cx="50900" cy="50900"/>
            </a:xfrm>
            <a:custGeom>
              <a:rect b="b" l="l" r="r" t="t"/>
              <a:pathLst>
                <a:path extrusionOk="0" h="2036" w="2036">
                  <a:moveTo>
                    <a:pt x="1032" y="0"/>
                  </a:moveTo>
                  <a:cubicBezTo>
                    <a:pt x="459" y="0"/>
                    <a:pt x="0" y="459"/>
                    <a:pt x="0" y="1032"/>
                  </a:cubicBezTo>
                  <a:cubicBezTo>
                    <a:pt x="0" y="1577"/>
                    <a:pt x="459" y="2036"/>
                    <a:pt x="1032" y="2036"/>
                  </a:cubicBezTo>
                  <a:cubicBezTo>
                    <a:pt x="1577" y="2036"/>
                    <a:pt x="2035" y="1577"/>
                    <a:pt x="2035" y="1032"/>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1"/>
            <p:cNvSpPr/>
            <p:nvPr/>
          </p:nvSpPr>
          <p:spPr>
            <a:xfrm>
              <a:off x="7092325" y="1572500"/>
              <a:ext cx="50200" cy="50175"/>
            </a:xfrm>
            <a:custGeom>
              <a:rect b="b" l="l" r="r" t="t"/>
              <a:pathLst>
                <a:path extrusionOk="0" h="2007" w="2008">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1"/>
            <p:cNvSpPr/>
            <p:nvPr/>
          </p:nvSpPr>
          <p:spPr>
            <a:xfrm>
              <a:off x="7019950" y="1572500"/>
              <a:ext cx="50175" cy="50175"/>
            </a:xfrm>
            <a:custGeom>
              <a:rect b="b" l="l" r="r" t="t"/>
              <a:pathLst>
                <a:path extrusionOk="0" h="2007" w="2007">
                  <a:moveTo>
                    <a:pt x="1004" y="0"/>
                  </a:moveTo>
                  <a:cubicBezTo>
                    <a:pt x="459" y="0"/>
                    <a:pt x="0" y="459"/>
                    <a:pt x="0" y="1004"/>
                  </a:cubicBezTo>
                  <a:cubicBezTo>
                    <a:pt x="0"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1"/>
            <p:cNvSpPr/>
            <p:nvPr/>
          </p:nvSpPr>
          <p:spPr>
            <a:xfrm>
              <a:off x="7019950" y="1500100"/>
              <a:ext cx="50175" cy="50925"/>
            </a:xfrm>
            <a:custGeom>
              <a:rect b="b" l="l" r="r" t="t"/>
              <a:pathLst>
                <a:path extrusionOk="0" h="2037" w="2007">
                  <a:moveTo>
                    <a:pt x="1004" y="1"/>
                  </a:moveTo>
                  <a:cubicBezTo>
                    <a:pt x="459" y="1"/>
                    <a:pt x="0" y="460"/>
                    <a:pt x="0" y="1033"/>
                  </a:cubicBezTo>
                  <a:cubicBezTo>
                    <a:pt x="0"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1"/>
            <p:cNvSpPr/>
            <p:nvPr/>
          </p:nvSpPr>
          <p:spPr>
            <a:xfrm>
              <a:off x="6947550" y="1572500"/>
              <a:ext cx="50925" cy="50175"/>
            </a:xfrm>
            <a:custGeom>
              <a:rect b="b" l="l" r="r" t="t"/>
              <a:pathLst>
                <a:path extrusionOk="0" h="2007" w="2037">
                  <a:moveTo>
                    <a:pt x="1033" y="0"/>
                  </a:moveTo>
                  <a:cubicBezTo>
                    <a:pt x="460" y="0"/>
                    <a:pt x="1" y="459"/>
                    <a:pt x="1" y="1004"/>
                  </a:cubicBezTo>
                  <a:cubicBezTo>
                    <a:pt x="1" y="1577"/>
                    <a:pt x="460" y="2007"/>
                    <a:pt x="1033" y="2007"/>
                  </a:cubicBezTo>
                  <a:cubicBezTo>
                    <a:pt x="1578" y="2007"/>
                    <a:pt x="2036" y="1577"/>
                    <a:pt x="2036" y="1004"/>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1"/>
            <p:cNvSpPr/>
            <p:nvPr/>
          </p:nvSpPr>
          <p:spPr>
            <a:xfrm>
              <a:off x="6947550" y="1500100"/>
              <a:ext cx="50925" cy="50925"/>
            </a:xfrm>
            <a:custGeom>
              <a:rect b="b" l="l" r="r" t="t"/>
              <a:pathLst>
                <a:path extrusionOk="0" h="2037" w="2037">
                  <a:moveTo>
                    <a:pt x="1033" y="1"/>
                  </a:moveTo>
                  <a:cubicBezTo>
                    <a:pt x="460" y="1"/>
                    <a:pt x="1" y="460"/>
                    <a:pt x="1" y="1033"/>
                  </a:cubicBezTo>
                  <a:cubicBezTo>
                    <a:pt x="1" y="1578"/>
                    <a:pt x="460" y="2036"/>
                    <a:pt x="1033" y="2036"/>
                  </a:cubicBezTo>
                  <a:cubicBezTo>
                    <a:pt x="1578" y="2036"/>
                    <a:pt x="2036" y="1578"/>
                    <a:pt x="2036" y="1033"/>
                  </a:cubicBezTo>
                  <a:cubicBezTo>
                    <a:pt x="2036" y="460"/>
                    <a:pt x="1578"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1"/>
            <p:cNvSpPr/>
            <p:nvPr/>
          </p:nvSpPr>
          <p:spPr>
            <a:xfrm>
              <a:off x="6875900" y="1644875"/>
              <a:ext cx="50175" cy="50200"/>
            </a:xfrm>
            <a:custGeom>
              <a:rect b="b" l="l" r="r" t="t"/>
              <a:pathLst>
                <a:path extrusionOk="0" h="2008" w="2007">
                  <a:moveTo>
                    <a:pt x="1004" y="1"/>
                  </a:moveTo>
                  <a:cubicBezTo>
                    <a:pt x="430" y="1"/>
                    <a:pt x="0" y="459"/>
                    <a:pt x="0" y="1004"/>
                  </a:cubicBezTo>
                  <a:cubicBezTo>
                    <a:pt x="0" y="1549"/>
                    <a:pt x="430"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1"/>
            <p:cNvSpPr/>
            <p:nvPr/>
          </p:nvSpPr>
          <p:spPr>
            <a:xfrm>
              <a:off x="6875900" y="1500100"/>
              <a:ext cx="50175" cy="50925"/>
            </a:xfrm>
            <a:custGeom>
              <a:rect b="b" l="l" r="r" t="t"/>
              <a:pathLst>
                <a:path extrusionOk="0" h="2037" w="2007">
                  <a:moveTo>
                    <a:pt x="1004" y="1"/>
                  </a:moveTo>
                  <a:cubicBezTo>
                    <a:pt x="430" y="1"/>
                    <a:pt x="0" y="460"/>
                    <a:pt x="0" y="1033"/>
                  </a:cubicBezTo>
                  <a:cubicBezTo>
                    <a:pt x="0" y="1578"/>
                    <a:pt x="430"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1"/>
            <p:cNvSpPr/>
            <p:nvPr/>
          </p:nvSpPr>
          <p:spPr>
            <a:xfrm>
              <a:off x="6803500" y="1644875"/>
              <a:ext cx="50200" cy="50200"/>
            </a:xfrm>
            <a:custGeom>
              <a:rect b="b" l="l" r="r" t="t"/>
              <a:pathLst>
                <a:path extrusionOk="0" h="2008" w="2008">
                  <a:moveTo>
                    <a:pt x="1004" y="1"/>
                  </a:moveTo>
                  <a:cubicBezTo>
                    <a:pt x="460" y="1"/>
                    <a:pt x="1" y="459"/>
                    <a:pt x="1" y="1004"/>
                  </a:cubicBezTo>
                  <a:cubicBezTo>
                    <a:pt x="1" y="1549"/>
                    <a:pt x="460" y="2007"/>
                    <a:pt x="1004" y="2007"/>
                  </a:cubicBezTo>
                  <a:cubicBezTo>
                    <a:pt x="1578" y="2007"/>
                    <a:pt x="2008" y="1549"/>
                    <a:pt x="2008" y="1004"/>
                  </a:cubicBezTo>
                  <a:cubicBezTo>
                    <a:pt x="2008" y="459"/>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1"/>
            <p:cNvSpPr/>
            <p:nvPr/>
          </p:nvSpPr>
          <p:spPr>
            <a:xfrm>
              <a:off x="6803500" y="1500100"/>
              <a:ext cx="50200" cy="50925"/>
            </a:xfrm>
            <a:custGeom>
              <a:rect b="b" l="l" r="r" t="t"/>
              <a:pathLst>
                <a:path extrusionOk="0" h="2037" w="2008">
                  <a:moveTo>
                    <a:pt x="1004" y="1"/>
                  </a:moveTo>
                  <a:cubicBezTo>
                    <a:pt x="460" y="1"/>
                    <a:pt x="1" y="460"/>
                    <a:pt x="1" y="1033"/>
                  </a:cubicBezTo>
                  <a:cubicBezTo>
                    <a:pt x="1" y="1578"/>
                    <a:pt x="460" y="2036"/>
                    <a:pt x="1004" y="2036"/>
                  </a:cubicBezTo>
                  <a:cubicBezTo>
                    <a:pt x="1578" y="2036"/>
                    <a:pt x="2008" y="1578"/>
                    <a:pt x="2008" y="1033"/>
                  </a:cubicBezTo>
                  <a:cubicBezTo>
                    <a:pt x="2008" y="460"/>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1"/>
            <p:cNvSpPr/>
            <p:nvPr/>
          </p:nvSpPr>
          <p:spPr>
            <a:xfrm>
              <a:off x="6731125" y="1716550"/>
              <a:ext cx="50900" cy="50900"/>
            </a:xfrm>
            <a:custGeom>
              <a:rect b="b" l="l" r="r" t="t"/>
              <a:pathLst>
                <a:path extrusionOk="0" h="2036" w="2036">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1"/>
            <p:cNvSpPr/>
            <p:nvPr/>
          </p:nvSpPr>
          <p:spPr>
            <a:xfrm>
              <a:off x="6731125" y="1644875"/>
              <a:ext cx="50900" cy="50200"/>
            </a:xfrm>
            <a:custGeom>
              <a:rect b="b" l="l" r="r" t="t"/>
              <a:pathLst>
                <a:path extrusionOk="0" h="2008" w="2036">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1"/>
            <p:cNvSpPr/>
            <p:nvPr/>
          </p:nvSpPr>
          <p:spPr>
            <a:xfrm>
              <a:off x="6731125" y="1500100"/>
              <a:ext cx="50900" cy="50925"/>
            </a:xfrm>
            <a:custGeom>
              <a:rect b="b" l="l" r="r" t="t"/>
              <a:pathLst>
                <a:path extrusionOk="0" h="2037" w="2036">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1"/>
            <p:cNvSpPr/>
            <p:nvPr/>
          </p:nvSpPr>
          <p:spPr>
            <a:xfrm>
              <a:off x="6731125" y="1428450"/>
              <a:ext cx="50900" cy="50175"/>
            </a:xfrm>
            <a:custGeom>
              <a:rect b="b" l="l" r="r" t="t"/>
              <a:pathLst>
                <a:path extrusionOk="0" h="2007" w="2036">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1"/>
            <p:cNvSpPr/>
            <p:nvPr/>
          </p:nvSpPr>
          <p:spPr>
            <a:xfrm>
              <a:off x="6659450" y="1788925"/>
              <a:ext cx="50200" cy="50200"/>
            </a:xfrm>
            <a:custGeom>
              <a:rect b="b" l="l" r="r" t="t"/>
              <a:pathLst>
                <a:path extrusionOk="0" h="2008" w="2008">
                  <a:moveTo>
                    <a:pt x="1004" y="1"/>
                  </a:moveTo>
                  <a:cubicBezTo>
                    <a:pt x="431" y="1"/>
                    <a:pt x="1" y="459"/>
                    <a:pt x="1" y="1004"/>
                  </a:cubicBezTo>
                  <a:cubicBezTo>
                    <a:pt x="1" y="1577"/>
                    <a:pt x="431"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1"/>
            <p:cNvSpPr/>
            <p:nvPr/>
          </p:nvSpPr>
          <p:spPr>
            <a:xfrm>
              <a:off x="6659450" y="1716550"/>
              <a:ext cx="50200" cy="50900"/>
            </a:xfrm>
            <a:custGeom>
              <a:rect b="b" l="l" r="r" t="t"/>
              <a:pathLst>
                <a:path extrusionOk="0" h="2036" w="2008">
                  <a:moveTo>
                    <a:pt x="1004" y="0"/>
                  </a:moveTo>
                  <a:cubicBezTo>
                    <a:pt x="431" y="0"/>
                    <a:pt x="1" y="459"/>
                    <a:pt x="1" y="1032"/>
                  </a:cubicBezTo>
                  <a:cubicBezTo>
                    <a:pt x="1" y="1577"/>
                    <a:pt x="431" y="2036"/>
                    <a:pt x="1004" y="2036"/>
                  </a:cubicBezTo>
                  <a:cubicBezTo>
                    <a:pt x="1549" y="2036"/>
                    <a:pt x="2008" y="1577"/>
                    <a:pt x="2008" y="1032"/>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1"/>
            <p:cNvSpPr/>
            <p:nvPr/>
          </p:nvSpPr>
          <p:spPr>
            <a:xfrm>
              <a:off x="6659450" y="1644875"/>
              <a:ext cx="50200" cy="50200"/>
            </a:xfrm>
            <a:custGeom>
              <a:rect b="b" l="l" r="r" t="t"/>
              <a:pathLst>
                <a:path extrusionOk="0" h="2008" w="2008">
                  <a:moveTo>
                    <a:pt x="1004" y="1"/>
                  </a:moveTo>
                  <a:cubicBezTo>
                    <a:pt x="431" y="1"/>
                    <a:pt x="1" y="459"/>
                    <a:pt x="1" y="1004"/>
                  </a:cubicBezTo>
                  <a:cubicBezTo>
                    <a:pt x="1" y="1549"/>
                    <a:pt x="431"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1"/>
            <p:cNvSpPr/>
            <p:nvPr/>
          </p:nvSpPr>
          <p:spPr>
            <a:xfrm>
              <a:off x="6659450" y="1428450"/>
              <a:ext cx="50200" cy="50175"/>
            </a:xfrm>
            <a:custGeom>
              <a:rect b="b" l="l" r="r" t="t"/>
              <a:pathLst>
                <a:path extrusionOk="0" h="2007" w="2008">
                  <a:moveTo>
                    <a:pt x="1004" y="0"/>
                  </a:moveTo>
                  <a:cubicBezTo>
                    <a:pt x="431" y="0"/>
                    <a:pt x="1" y="459"/>
                    <a:pt x="1" y="1004"/>
                  </a:cubicBezTo>
                  <a:cubicBezTo>
                    <a:pt x="1" y="1548"/>
                    <a:pt x="431"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1"/>
            <p:cNvSpPr/>
            <p:nvPr/>
          </p:nvSpPr>
          <p:spPr>
            <a:xfrm>
              <a:off x="6587075" y="1861300"/>
              <a:ext cx="50200" cy="50200"/>
            </a:xfrm>
            <a:custGeom>
              <a:rect b="b" l="l" r="r" t="t"/>
              <a:pathLst>
                <a:path extrusionOk="0" h="2008" w="2008">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1"/>
            <p:cNvSpPr/>
            <p:nvPr/>
          </p:nvSpPr>
          <p:spPr>
            <a:xfrm>
              <a:off x="6587075" y="1788925"/>
              <a:ext cx="50200" cy="50200"/>
            </a:xfrm>
            <a:custGeom>
              <a:rect b="b" l="l" r="r" t="t"/>
              <a:pathLst>
                <a:path extrusionOk="0" h="2008" w="2008">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1"/>
            <p:cNvSpPr/>
            <p:nvPr/>
          </p:nvSpPr>
          <p:spPr>
            <a:xfrm>
              <a:off x="6587075" y="1644875"/>
              <a:ext cx="50200" cy="50200"/>
            </a:xfrm>
            <a:custGeom>
              <a:rect b="b" l="l" r="r" t="t"/>
              <a:pathLst>
                <a:path extrusionOk="0" h="2008" w="2008">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1"/>
            <p:cNvSpPr/>
            <p:nvPr/>
          </p:nvSpPr>
          <p:spPr>
            <a:xfrm>
              <a:off x="6587075" y="1428450"/>
              <a:ext cx="50200" cy="50175"/>
            </a:xfrm>
            <a:custGeom>
              <a:rect b="b" l="l" r="r" t="t"/>
              <a:pathLst>
                <a:path extrusionOk="0" h="2007" w="2008">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1"/>
            <p:cNvSpPr/>
            <p:nvPr/>
          </p:nvSpPr>
          <p:spPr>
            <a:xfrm>
              <a:off x="6514700" y="1932975"/>
              <a:ext cx="50900" cy="50900"/>
            </a:xfrm>
            <a:custGeom>
              <a:rect b="b" l="l" r="r" t="t"/>
              <a:pathLst>
                <a:path extrusionOk="0" h="2036" w="2036">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1"/>
            <p:cNvSpPr/>
            <p:nvPr/>
          </p:nvSpPr>
          <p:spPr>
            <a:xfrm>
              <a:off x="6514700" y="1861300"/>
              <a:ext cx="50900" cy="50200"/>
            </a:xfrm>
            <a:custGeom>
              <a:rect b="b" l="l" r="r" t="t"/>
              <a:pathLst>
                <a:path extrusionOk="0" h="2008" w="2036">
                  <a:moveTo>
                    <a:pt x="1004" y="1"/>
                  </a:moveTo>
                  <a:cubicBezTo>
                    <a:pt x="459" y="1"/>
                    <a:pt x="0" y="460"/>
                    <a:pt x="0" y="1004"/>
                  </a:cubicBezTo>
                  <a:cubicBezTo>
                    <a:pt x="0"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1"/>
            <p:cNvSpPr/>
            <p:nvPr/>
          </p:nvSpPr>
          <p:spPr>
            <a:xfrm>
              <a:off x="6514700" y="1716550"/>
              <a:ext cx="50900" cy="50900"/>
            </a:xfrm>
            <a:custGeom>
              <a:rect b="b" l="l" r="r" t="t"/>
              <a:pathLst>
                <a:path extrusionOk="0" h="2036" w="2036">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1"/>
            <p:cNvSpPr/>
            <p:nvPr/>
          </p:nvSpPr>
          <p:spPr>
            <a:xfrm>
              <a:off x="6514700" y="1644875"/>
              <a:ext cx="50900" cy="50200"/>
            </a:xfrm>
            <a:custGeom>
              <a:rect b="b" l="l" r="r" t="t"/>
              <a:pathLst>
                <a:path extrusionOk="0" h="2008" w="2036">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1"/>
            <p:cNvSpPr/>
            <p:nvPr/>
          </p:nvSpPr>
          <p:spPr>
            <a:xfrm>
              <a:off x="6514700" y="1428450"/>
              <a:ext cx="50900" cy="50175"/>
            </a:xfrm>
            <a:custGeom>
              <a:rect b="b" l="l" r="r" t="t"/>
              <a:pathLst>
                <a:path extrusionOk="0" h="2007" w="2036">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1"/>
            <p:cNvSpPr/>
            <p:nvPr/>
          </p:nvSpPr>
          <p:spPr>
            <a:xfrm>
              <a:off x="6442300" y="1716550"/>
              <a:ext cx="50925" cy="50900"/>
            </a:xfrm>
            <a:custGeom>
              <a:rect b="b" l="l" r="r" t="t"/>
              <a:pathLst>
                <a:path extrusionOk="0" h="2036" w="2037">
                  <a:moveTo>
                    <a:pt x="1033" y="0"/>
                  </a:moveTo>
                  <a:cubicBezTo>
                    <a:pt x="460" y="0"/>
                    <a:pt x="1" y="459"/>
                    <a:pt x="1" y="1032"/>
                  </a:cubicBezTo>
                  <a:cubicBezTo>
                    <a:pt x="1" y="1577"/>
                    <a:pt x="460" y="2036"/>
                    <a:pt x="1033" y="2036"/>
                  </a:cubicBezTo>
                  <a:cubicBezTo>
                    <a:pt x="1578" y="2036"/>
                    <a:pt x="2036" y="1577"/>
                    <a:pt x="2036" y="1032"/>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1"/>
            <p:cNvSpPr/>
            <p:nvPr/>
          </p:nvSpPr>
          <p:spPr>
            <a:xfrm>
              <a:off x="6442300" y="1428450"/>
              <a:ext cx="50925" cy="50175"/>
            </a:xfrm>
            <a:custGeom>
              <a:rect b="b" l="l" r="r" t="t"/>
              <a:pathLst>
                <a:path extrusionOk="0" h="2007" w="2037">
                  <a:moveTo>
                    <a:pt x="1033" y="0"/>
                  </a:moveTo>
                  <a:cubicBezTo>
                    <a:pt x="460" y="0"/>
                    <a:pt x="1" y="459"/>
                    <a:pt x="1" y="1004"/>
                  </a:cubicBezTo>
                  <a:cubicBezTo>
                    <a:pt x="1"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1"/>
            <p:cNvSpPr/>
            <p:nvPr/>
          </p:nvSpPr>
          <p:spPr>
            <a:xfrm>
              <a:off x="6370650" y="1716550"/>
              <a:ext cx="50175" cy="50900"/>
            </a:xfrm>
            <a:custGeom>
              <a:rect b="b" l="l" r="r" t="t"/>
              <a:pathLst>
                <a:path extrusionOk="0" h="2036" w="2007">
                  <a:moveTo>
                    <a:pt x="1004" y="0"/>
                  </a:moveTo>
                  <a:cubicBezTo>
                    <a:pt x="430" y="0"/>
                    <a:pt x="0" y="459"/>
                    <a:pt x="0" y="1032"/>
                  </a:cubicBezTo>
                  <a:cubicBezTo>
                    <a:pt x="0" y="1577"/>
                    <a:pt x="430"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1"/>
            <p:cNvSpPr/>
            <p:nvPr/>
          </p:nvSpPr>
          <p:spPr>
            <a:xfrm>
              <a:off x="6370650" y="1428450"/>
              <a:ext cx="50175" cy="50175"/>
            </a:xfrm>
            <a:custGeom>
              <a:rect b="b" l="l" r="r" t="t"/>
              <a:pathLst>
                <a:path extrusionOk="0" h="2007" w="2007">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1"/>
            <p:cNvSpPr/>
            <p:nvPr/>
          </p:nvSpPr>
          <p:spPr>
            <a:xfrm>
              <a:off x="6370650" y="1356050"/>
              <a:ext cx="50175" cy="50925"/>
            </a:xfrm>
            <a:custGeom>
              <a:rect b="b" l="l" r="r" t="t"/>
              <a:pathLst>
                <a:path extrusionOk="0" h="2037" w="2007">
                  <a:moveTo>
                    <a:pt x="1004" y="1"/>
                  </a:moveTo>
                  <a:cubicBezTo>
                    <a:pt x="430" y="1"/>
                    <a:pt x="0" y="460"/>
                    <a:pt x="0" y="1004"/>
                  </a:cubicBezTo>
                  <a:cubicBezTo>
                    <a:pt x="0" y="1578"/>
                    <a:pt x="430"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1"/>
            <p:cNvSpPr/>
            <p:nvPr/>
          </p:nvSpPr>
          <p:spPr>
            <a:xfrm>
              <a:off x="6298250" y="1716550"/>
              <a:ext cx="50925" cy="50900"/>
            </a:xfrm>
            <a:custGeom>
              <a:rect b="b" l="l" r="r" t="t"/>
              <a:pathLst>
                <a:path extrusionOk="0" h="2036" w="2037">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1"/>
            <p:cNvSpPr/>
            <p:nvPr/>
          </p:nvSpPr>
          <p:spPr>
            <a:xfrm>
              <a:off x="6298250" y="1356050"/>
              <a:ext cx="50925" cy="50200"/>
            </a:xfrm>
            <a:custGeom>
              <a:rect b="b" l="l" r="r" t="t"/>
              <a:pathLst>
                <a:path extrusionOk="0" h="2008" w="2037">
                  <a:moveTo>
                    <a:pt x="1004" y="1"/>
                  </a:moveTo>
                  <a:cubicBezTo>
                    <a:pt x="460" y="1"/>
                    <a:pt x="1" y="460"/>
                    <a:pt x="1" y="1004"/>
                  </a:cubicBezTo>
                  <a:cubicBezTo>
                    <a:pt x="1" y="1578"/>
                    <a:pt x="460" y="2008"/>
                    <a:pt x="1004" y="2008"/>
                  </a:cubicBezTo>
                  <a:cubicBezTo>
                    <a:pt x="1578" y="2008"/>
                    <a:pt x="2036" y="1578"/>
                    <a:pt x="2036" y="1004"/>
                  </a:cubicBezTo>
                  <a:cubicBezTo>
                    <a:pt x="2036" y="460"/>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1"/>
            <p:cNvSpPr/>
            <p:nvPr/>
          </p:nvSpPr>
          <p:spPr>
            <a:xfrm>
              <a:off x="6225875" y="2366550"/>
              <a:ext cx="50900" cy="50200"/>
            </a:xfrm>
            <a:custGeom>
              <a:rect b="b" l="l" r="r" t="t"/>
              <a:pathLst>
                <a:path extrusionOk="0" h="2008" w="2036">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1"/>
            <p:cNvSpPr/>
            <p:nvPr/>
          </p:nvSpPr>
          <p:spPr>
            <a:xfrm>
              <a:off x="6225875" y="2294175"/>
              <a:ext cx="50900" cy="50200"/>
            </a:xfrm>
            <a:custGeom>
              <a:rect b="b" l="l" r="r" t="t"/>
              <a:pathLst>
                <a:path extrusionOk="0" h="2008" w="2036">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1"/>
            <p:cNvSpPr/>
            <p:nvPr/>
          </p:nvSpPr>
          <p:spPr>
            <a:xfrm>
              <a:off x="6225875" y="2149400"/>
              <a:ext cx="50900" cy="50925"/>
            </a:xfrm>
            <a:custGeom>
              <a:rect b="b" l="l" r="r" t="t"/>
              <a:pathLst>
                <a:path extrusionOk="0" h="2037" w="2036">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1"/>
            <p:cNvSpPr/>
            <p:nvPr/>
          </p:nvSpPr>
          <p:spPr>
            <a:xfrm>
              <a:off x="6225875" y="1861300"/>
              <a:ext cx="50900" cy="50200"/>
            </a:xfrm>
            <a:custGeom>
              <a:rect b="b" l="l" r="r" t="t"/>
              <a:pathLst>
                <a:path extrusionOk="0" h="2008" w="2036">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1"/>
            <p:cNvSpPr/>
            <p:nvPr/>
          </p:nvSpPr>
          <p:spPr>
            <a:xfrm>
              <a:off x="6225875" y="1716550"/>
              <a:ext cx="50900" cy="50900"/>
            </a:xfrm>
            <a:custGeom>
              <a:rect b="b" l="l" r="r" t="t"/>
              <a:pathLst>
                <a:path extrusionOk="0" h="2036" w="2036">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1"/>
            <p:cNvSpPr/>
            <p:nvPr/>
          </p:nvSpPr>
          <p:spPr>
            <a:xfrm>
              <a:off x="6225875" y="1428450"/>
              <a:ext cx="50900" cy="50175"/>
            </a:xfrm>
            <a:custGeom>
              <a:rect b="b" l="l" r="r" t="t"/>
              <a:pathLst>
                <a:path extrusionOk="0" h="2007" w="2036">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1"/>
            <p:cNvSpPr/>
            <p:nvPr/>
          </p:nvSpPr>
          <p:spPr>
            <a:xfrm>
              <a:off x="6225875" y="1356050"/>
              <a:ext cx="50900" cy="50200"/>
            </a:xfrm>
            <a:custGeom>
              <a:rect b="b" l="l" r="r" t="t"/>
              <a:pathLst>
                <a:path extrusionOk="0" h="2008" w="2036">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1"/>
            <p:cNvSpPr/>
            <p:nvPr/>
          </p:nvSpPr>
          <p:spPr>
            <a:xfrm>
              <a:off x="6154200" y="2438225"/>
              <a:ext cx="50200" cy="50900"/>
            </a:xfrm>
            <a:custGeom>
              <a:rect b="b" l="l" r="r" t="t"/>
              <a:pathLst>
                <a:path extrusionOk="0" h="2036" w="2008">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1"/>
            <p:cNvSpPr/>
            <p:nvPr/>
          </p:nvSpPr>
          <p:spPr>
            <a:xfrm>
              <a:off x="6154200" y="2366550"/>
              <a:ext cx="50200" cy="50200"/>
            </a:xfrm>
            <a:custGeom>
              <a:rect b="b" l="l" r="r" t="t"/>
              <a:pathLst>
                <a:path extrusionOk="0" h="2008" w="2008">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1"/>
            <p:cNvSpPr/>
            <p:nvPr/>
          </p:nvSpPr>
          <p:spPr>
            <a:xfrm>
              <a:off x="6154200" y="2005350"/>
              <a:ext cx="50200" cy="50925"/>
            </a:xfrm>
            <a:custGeom>
              <a:rect b="b" l="l" r="r" t="t"/>
              <a:pathLst>
                <a:path extrusionOk="0" h="2037" w="2008">
                  <a:moveTo>
                    <a:pt x="1004" y="1"/>
                  </a:moveTo>
                  <a:cubicBezTo>
                    <a:pt x="460" y="1"/>
                    <a:pt x="1" y="460"/>
                    <a:pt x="1" y="1004"/>
                  </a:cubicBezTo>
                  <a:cubicBezTo>
                    <a:pt x="1" y="1578"/>
                    <a:pt x="460" y="2036"/>
                    <a:pt x="1004" y="2036"/>
                  </a:cubicBezTo>
                  <a:cubicBezTo>
                    <a:pt x="1549" y="2036"/>
                    <a:pt x="2008" y="1578"/>
                    <a:pt x="2008" y="1004"/>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1"/>
            <p:cNvSpPr/>
            <p:nvPr/>
          </p:nvSpPr>
          <p:spPr>
            <a:xfrm>
              <a:off x="6154200" y="1932975"/>
              <a:ext cx="50200" cy="50900"/>
            </a:xfrm>
            <a:custGeom>
              <a:rect b="b" l="l" r="r" t="t"/>
              <a:pathLst>
                <a:path extrusionOk="0" h="2036" w="2008">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1"/>
            <p:cNvSpPr/>
            <p:nvPr/>
          </p:nvSpPr>
          <p:spPr>
            <a:xfrm>
              <a:off x="6154200" y="1788925"/>
              <a:ext cx="50200" cy="50200"/>
            </a:xfrm>
            <a:custGeom>
              <a:rect b="b" l="l" r="r" t="t"/>
              <a:pathLst>
                <a:path extrusionOk="0" h="2008" w="2008">
                  <a:moveTo>
                    <a:pt x="1004" y="1"/>
                  </a:moveTo>
                  <a:cubicBezTo>
                    <a:pt x="460" y="1"/>
                    <a:pt x="1" y="459"/>
                    <a:pt x="1" y="1004"/>
                  </a:cubicBezTo>
                  <a:cubicBezTo>
                    <a:pt x="1" y="1577"/>
                    <a:pt x="460"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1"/>
            <p:cNvSpPr/>
            <p:nvPr/>
          </p:nvSpPr>
          <p:spPr>
            <a:xfrm>
              <a:off x="6154200" y="1716550"/>
              <a:ext cx="50200" cy="50900"/>
            </a:xfrm>
            <a:custGeom>
              <a:rect b="b" l="l" r="r" t="t"/>
              <a:pathLst>
                <a:path extrusionOk="0" h="2036" w="2008">
                  <a:moveTo>
                    <a:pt x="1004" y="0"/>
                  </a:moveTo>
                  <a:cubicBezTo>
                    <a:pt x="460" y="0"/>
                    <a:pt x="1" y="459"/>
                    <a:pt x="1" y="1032"/>
                  </a:cubicBezTo>
                  <a:cubicBezTo>
                    <a:pt x="1" y="1577"/>
                    <a:pt x="460" y="2036"/>
                    <a:pt x="1004" y="2036"/>
                  </a:cubicBezTo>
                  <a:cubicBezTo>
                    <a:pt x="1549" y="2036"/>
                    <a:pt x="2008" y="1577"/>
                    <a:pt x="2008" y="1032"/>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1"/>
            <p:cNvSpPr/>
            <p:nvPr/>
          </p:nvSpPr>
          <p:spPr>
            <a:xfrm>
              <a:off x="6154200" y="1428450"/>
              <a:ext cx="50200" cy="50175"/>
            </a:xfrm>
            <a:custGeom>
              <a:rect b="b" l="l" r="r" t="t"/>
              <a:pathLst>
                <a:path extrusionOk="0" h="2007" w="2008">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1"/>
            <p:cNvSpPr/>
            <p:nvPr/>
          </p:nvSpPr>
          <p:spPr>
            <a:xfrm>
              <a:off x="6081825" y="2510600"/>
              <a:ext cx="50900" cy="50200"/>
            </a:xfrm>
            <a:custGeom>
              <a:rect b="b" l="l" r="r" t="t"/>
              <a:pathLst>
                <a:path extrusionOk="0" h="2008" w="2036">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1"/>
            <p:cNvSpPr/>
            <p:nvPr/>
          </p:nvSpPr>
          <p:spPr>
            <a:xfrm>
              <a:off x="6081825" y="2438225"/>
              <a:ext cx="50900" cy="50900"/>
            </a:xfrm>
            <a:custGeom>
              <a:rect b="b" l="l" r="r" t="t"/>
              <a:pathLst>
                <a:path extrusionOk="0" h="2036" w="2036">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1"/>
            <p:cNvSpPr/>
            <p:nvPr/>
          </p:nvSpPr>
          <p:spPr>
            <a:xfrm>
              <a:off x="6081825" y="2077750"/>
              <a:ext cx="50900" cy="50175"/>
            </a:xfrm>
            <a:custGeom>
              <a:rect b="b" l="l" r="r" t="t"/>
              <a:pathLst>
                <a:path extrusionOk="0" h="2007" w="2036">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1"/>
            <p:cNvSpPr/>
            <p:nvPr/>
          </p:nvSpPr>
          <p:spPr>
            <a:xfrm>
              <a:off x="6081825" y="2005350"/>
              <a:ext cx="50900" cy="50925"/>
            </a:xfrm>
            <a:custGeom>
              <a:rect b="b" l="l" r="r" t="t"/>
              <a:pathLst>
                <a:path extrusionOk="0" h="2037" w="2036">
                  <a:moveTo>
                    <a:pt x="1004" y="1"/>
                  </a:moveTo>
                  <a:cubicBezTo>
                    <a:pt x="459" y="1"/>
                    <a:pt x="1" y="460"/>
                    <a:pt x="1" y="1004"/>
                  </a:cubicBezTo>
                  <a:cubicBezTo>
                    <a:pt x="1"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1"/>
            <p:cNvSpPr/>
            <p:nvPr/>
          </p:nvSpPr>
          <p:spPr>
            <a:xfrm>
              <a:off x="6081825" y="1932975"/>
              <a:ext cx="50900" cy="50900"/>
            </a:xfrm>
            <a:custGeom>
              <a:rect b="b" l="l" r="r" t="t"/>
              <a:pathLst>
                <a:path extrusionOk="0" h="2036" w="2036">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1"/>
            <p:cNvSpPr/>
            <p:nvPr/>
          </p:nvSpPr>
          <p:spPr>
            <a:xfrm>
              <a:off x="6081825" y="1861300"/>
              <a:ext cx="50900" cy="50200"/>
            </a:xfrm>
            <a:custGeom>
              <a:rect b="b" l="l" r="r" t="t"/>
              <a:pathLst>
                <a:path extrusionOk="0" h="2008" w="2036">
                  <a:moveTo>
                    <a:pt x="1004" y="1"/>
                  </a:moveTo>
                  <a:cubicBezTo>
                    <a:pt x="459" y="1"/>
                    <a:pt x="1" y="460"/>
                    <a:pt x="1" y="1004"/>
                  </a:cubicBezTo>
                  <a:cubicBezTo>
                    <a:pt x="1"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1"/>
            <p:cNvSpPr/>
            <p:nvPr/>
          </p:nvSpPr>
          <p:spPr>
            <a:xfrm>
              <a:off x="6081825" y="1788925"/>
              <a:ext cx="50900" cy="50200"/>
            </a:xfrm>
            <a:custGeom>
              <a:rect b="b" l="l" r="r" t="t"/>
              <a:pathLst>
                <a:path extrusionOk="0" h="2008" w="2036">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1"/>
            <p:cNvSpPr/>
            <p:nvPr/>
          </p:nvSpPr>
          <p:spPr>
            <a:xfrm>
              <a:off x="6081825" y="1428450"/>
              <a:ext cx="50900" cy="50175"/>
            </a:xfrm>
            <a:custGeom>
              <a:rect b="b" l="l" r="r" t="t"/>
              <a:pathLst>
                <a:path extrusionOk="0" h="2007" w="2036">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1"/>
            <p:cNvSpPr/>
            <p:nvPr/>
          </p:nvSpPr>
          <p:spPr>
            <a:xfrm>
              <a:off x="6009450" y="2510600"/>
              <a:ext cx="50900" cy="50200"/>
            </a:xfrm>
            <a:custGeom>
              <a:rect b="b" l="l" r="r" t="t"/>
              <a:pathLst>
                <a:path extrusionOk="0" h="2008" w="2036">
                  <a:moveTo>
                    <a:pt x="1032" y="1"/>
                  </a:moveTo>
                  <a:cubicBezTo>
                    <a:pt x="459" y="1"/>
                    <a:pt x="0" y="460"/>
                    <a:pt x="0" y="1004"/>
                  </a:cubicBezTo>
                  <a:cubicBezTo>
                    <a:pt x="0" y="1578"/>
                    <a:pt x="459" y="2008"/>
                    <a:pt x="1032" y="2008"/>
                  </a:cubicBezTo>
                  <a:cubicBezTo>
                    <a:pt x="1577" y="2008"/>
                    <a:pt x="2036" y="1578"/>
                    <a:pt x="2036" y="1004"/>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1"/>
            <p:cNvSpPr/>
            <p:nvPr/>
          </p:nvSpPr>
          <p:spPr>
            <a:xfrm>
              <a:off x="6009450" y="2438225"/>
              <a:ext cx="50900" cy="50900"/>
            </a:xfrm>
            <a:custGeom>
              <a:rect b="b" l="l" r="r" t="t"/>
              <a:pathLst>
                <a:path extrusionOk="0" h="2036" w="2036">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1"/>
            <p:cNvSpPr/>
            <p:nvPr/>
          </p:nvSpPr>
          <p:spPr>
            <a:xfrm>
              <a:off x="6009450" y="2149400"/>
              <a:ext cx="50900" cy="50925"/>
            </a:xfrm>
            <a:custGeom>
              <a:rect b="b" l="l" r="r" t="t"/>
              <a:pathLst>
                <a:path extrusionOk="0" h="2037" w="2036">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1"/>
            <p:cNvSpPr/>
            <p:nvPr/>
          </p:nvSpPr>
          <p:spPr>
            <a:xfrm>
              <a:off x="6009450" y="1428450"/>
              <a:ext cx="50900" cy="50175"/>
            </a:xfrm>
            <a:custGeom>
              <a:rect b="b" l="l" r="r" t="t"/>
              <a:pathLst>
                <a:path extrusionOk="0" h="2007" w="2036">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1"/>
            <p:cNvSpPr/>
            <p:nvPr/>
          </p:nvSpPr>
          <p:spPr>
            <a:xfrm>
              <a:off x="5937775" y="2366550"/>
              <a:ext cx="50200" cy="50200"/>
            </a:xfrm>
            <a:custGeom>
              <a:rect b="b" l="l" r="r" t="t"/>
              <a:pathLst>
                <a:path extrusionOk="0" h="2008" w="2008">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1"/>
            <p:cNvSpPr/>
            <p:nvPr/>
          </p:nvSpPr>
          <p:spPr>
            <a:xfrm>
              <a:off x="5937775" y="2294175"/>
              <a:ext cx="50200" cy="50200"/>
            </a:xfrm>
            <a:custGeom>
              <a:rect b="b" l="l" r="r" t="t"/>
              <a:pathLst>
                <a:path extrusionOk="0" h="2008" w="2008">
                  <a:moveTo>
                    <a:pt x="1004" y="1"/>
                  </a:moveTo>
                  <a:cubicBezTo>
                    <a:pt x="459" y="1"/>
                    <a:pt x="1" y="459"/>
                    <a:pt x="1" y="1004"/>
                  </a:cubicBezTo>
                  <a:cubicBezTo>
                    <a:pt x="1" y="1577"/>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1"/>
            <p:cNvSpPr/>
            <p:nvPr/>
          </p:nvSpPr>
          <p:spPr>
            <a:xfrm>
              <a:off x="5937775" y="2221800"/>
              <a:ext cx="50200" cy="50900"/>
            </a:xfrm>
            <a:custGeom>
              <a:rect b="b" l="l" r="r" t="t"/>
              <a:pathLst>
                <a:path extrusionOk="0" h="2036" w="2008">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1"/>
            <p:cNvSpPr/>
            <p:nvPr/>
          </p:nvSpPr>
          <p:spPr>
            <a:xfrm>
              <a:off x="5937775" y="2149400"/>
              <a:ext cx="50200" cy="50925"/>
            </a:xfrm>
            <a:custGeom>
              <a:rect b="b" l="l" r="r" t="t"/>
              <a:pathLst>
                <a:path extrusionOk="0" h="2037" w="2008">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1"/>
            <p:cNvSpPr/>
            <p:nvPr/>
          </p:nvSpPr>
          <p:spPr>
            <a:xfrm>
              <a:off x="5937775" y="1428450"/>
              <a:ext cx="50200" cy="50175"/>
            </a:xfrm>
            <a:custGeom>
              <a:rect b="b" l="l" r="r" t="t"/>
              <a:pathLst>
                <a:path extrusionOk="0" h="2007" w="2008">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1"/>
            <p:cNvSpPr/>
            <p:nvPr/>
          </p:nvSpPr>
          <p:spPr>
            <a:xfrm>
              <a:off x="5865400" y="2221800"/>
              <a:ext cx="50900" cy="50900"/>
            </a:xfrm>
            <a:custGeom>
              <a:rect b="b" l="l" r="r" t="t"/>
              <a:pathLst>
                <a:path extrusionOk="0" h="2036" w="2036">
                  <a:moveTo>
                    <a:pt x="1004" y="0"/>
                  </a:moveTo>
                  <a:cubicBezTo>
                    <a:pt x="459" y="0"/>
                    <a:pt x="0" y="459"/>
                    <a:pt x="0" y="1004"/>
                  </a:cubicBezTo>
                  <a:cubicBezTo>
                    <a:pt x="0"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1"/>
            <p:cNvSpPr/>
            <p:nvPr/>
          </p:nvSpPr>
          <p:spPr>
            <a:xfrm>
              <a:off x="5865400" y="1428450"/>
              <a:ext cx="50900" cy="50175"/>
            </a:xfrm>
            <a:custGeom>
              <a:rect b="b" l="l" r="r" t="t"/>
              <a:pathLst>
                <a:path extrusionOk="0" h="2007" w="2036">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1"/>
            <p:cNvSpPr/>
            <p:nvPr/>
          </p:nvSpPr>
          <p:spPr>
            <a:xfrm>
              <a:off x="5793000" y="2510600"/>
              <a:ext cx="50925" cy="50200"/>
            </a:xfrm>
            <a:custGeom>
              <a:rect b="b" l="l" r="r" t="t"/>
              <a:pathLst>
                <a:path extrusionOk="0" h="2008" w="2037">
                  <a:moveTo>
                    <a:pt x="1004" y="1"/>
                  </a:moveTo>
                  <a:cubicBezTo>
                    <a:pt x="460" y="1"/>
                    <a:pt x="1" y="460"/>
                    <a:pt x="1" y="1004"/>
                  </a:cubicBezTo>
                  <a:cubicBezTo>
                    <a:pt x="1" y="1578"/>
                    <a:pt x="460" y="2008"/>
                    <a:pt x="1004" y="2008"/>
                  </a:cubicBezTo>
                  <a:cubicBezTo>
                    <a:pt x="1578" y="2008"/>
                    <a:pt x="2036" y="1578"/>
                    <a:pt x="2036" y="1004"/>
                  </a:cubicBezTo>
                  <a:cubicBezTo>
                    <a:pt x="2036" y="460"/>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1"/>
            <p:cNvSpPr/>
            <p:nvPr/>
          </p:nvSpPr>
          <p:spPr>
            <a:xfrm>
              <a:off x="5793000" y="2438225"/>
              <a:ext cx="50925" cy="50900"/>
            </a:xfrm>
            <a:custGeom>
              <a:rect b="b" l="l" r="r" t="t"/>
              <a:pathLst>
                <a:path extrusionOk="0" h="2036" w="2037">
                  <a:moveTo>
                    <a:pt x="1004" y="1"/>
                  </a:moveTo>
                  <a:cubicBezTo>
                    <a:pt x="460" y="1"/>
                    <a:pt x="1" y="459"/>
                    <a:pt x="1" y="1033"/>
                  </a:cubicBezTo>
                  <a:cubicBezTo>
                    <a:pt x="1" y="1577"/>
                    <a:pt x="460" y="2036"/>
                    <a:pt x="1004" y="2036"/>
                  </a:cubicBezTo>
                  <a:cubicBezTo>
                    <a:pt x="1578" y="2036"/>
                    <a:pt x="2036" y="1577"/>
                    <a:pt x="2036" y="1033"/>
                  </a:cubicBezTo>
                  <a:cubicBezTo>
                    <a:pt x="2036" y="459"/>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1"/>
            <p:cNvSpPr/>
            <p:nvPr/>
          </p:nvSpPr>
          <p:spPr>
            <a:xfrm>
              <a:off x="5793000" y="2366550"/>
              <a:ext cx="50925" cy="50200"/>
            </a:xfrm>
            <a:custGeom>
              <a:rect b="b" l="l" r="r" t="t"/>
              <a:pathLst>
                <a:path extrusionOk="0" h="2008" w="2037">
                  <a:moveTo>
                    <a:pt x="1004" y="1"/>
                  </a:moveTo>
                  <a:cubicBezTo>
                    <a:pt x="460" y="1"/>
                    <a:pt x="1" y="460"/>
                    <a:pt x="1" y="1004"/>
                  </a:cubicBezTo>
                  <a:cubicBezTo>
                    <a:pt x="1" y="1549"/>
                    <a:pt x="460" y="2008"/>
                    <a:pt x="1004" y="2008"/>
                  </a:cubicBezTo>
                  <a:cubicBezTo>
                    <a:pt x="1578" y="2008"/>
                    <a:pt x="2036" y="1549"/>
                    <a:pt x="2036" y="1004"/>
                  </a:cubicBezTo>
                  <a:cubicBezTo>
                    <a:pt x="2036" y="460"/>
                    <a:pt x="157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1"/>
            <p:cNvSpPr/>
            <p:nvPr/>
          </p:nvSpPr>
          <p:spPr>
            <a:xfrm>
              <a:off x="5793000" y="2221800"/>
              <a:ext cx="50925" cy="50900"/>
            </a:xfrm>
            <a:custGeom>
              <a:rect b="b" l="l" r="r" t="t"/>
              <a:pathLst>
                <a:path extrusionOk="0" h="2036" w="2037">
                  <a:moveTo>
                    <a:pt x="1004" y="0"/>
                  </a:moveTo>
                  <a:cubicBezTo>
                    <a:pt x="460" y="0"/>
                    <a:pt x="1" y="459"/>
                    <a:pt x="1" y="1004"/>
                  </a:cubicBezTo>
                  <a:cubicBezTo>
                    <a:pt x="1" y="1577"/>
                    <a:pt x="460" y="2036"/>
                    <a:pt x="1004" y="2036"/>
                  </a:cubicBezTo>
                  <a:cubicBezTo>
                    <a:pt x="1578" y="2036"/>
                    <a:pt x="2036" y="1577"/>
                    <a:pt x="2036" y="1004"/>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1"/>
            <p:cNvSpPr/>
            <p:nvPr/>
          </p:nvSpPr>
          <p:spPr>
            <a:xfrm>
              <a:off x="5793000" y="1428450"/>
              <a:ext cx="50925" cy="50175"/>
            </a:xfrm>
            <a:custGeom>
              <a:rect b="b" l="l" r="r" t="t"/>
              <a:pathLst>
                <a:path extrusionOk="0" h="2007" w="2037">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1"/>
            <p:cNvSpPr/>
            <p:nvPr/>
          </p:nvSpPr>
          <p:spPr>
            <a:xfrm>
              <a:off x="5721350" y="2727050"/>
              <a:ext cx="50175" cy="50175"/>
            </a:xfrm>
            <a:custGeom>
              <a:rect b="b" l="l" r="r" t="t"/>
              <a:pathLst>
                <a:path extrusionOk="0" h="2007" w="2007">
                  <a:moveTo>
                    <a:pt x="1004" y="0"/>
                  </a:moveTo>
                  <a:cubicBezTo>
                    <a:pt x="459" y="0"/>
                    <a:pt x="0" y="459"/>
                    <a:pt x="0" y="1004"/>
                  </a:cubicBezTo>
                  <a:cubicBezTo>
                    <a:pt x="0" y="1577"/>
                    <a:pt x="459"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1"/>
            <p:cNvSpPr/>
            <p:nvPr/>
          </p:nvSpPr>
          <p:spPr>
            <a:xfrm>
              <a:off x="5721350" y="2654650"/>
              <a:ext cx="50175" cy="50925"/>
            </a:xfrm>
            <a:custGeom>
              <a:rect b="b" l="l" r="r" t="t"/>
              <a:pathLst>
                <a:path extrusionOk="0" h="2037" w="2007">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1"/>
            <p:cNvSpPr/>
            <p:nvPr/>
          </p:nvSpPr>
          <p:spPr>
            <a:xfrm>
              <a:off x="5721350" y="2583000"/>
              <a:ext cx="50175" cy="50175"/>
            </a:xfrm>
            <a:custGeom>
              <a:rect b="b" l="l" r="r" t="t"/>
              <a:pathLst>
                <a:path extrusionOk="0" h="2007" w="2007">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1"/>
            <p:cNvSpPr/>
            <p:nvPr/>
          </p:nvSpPr>
          <p:spPr>
            <a:xfrm>
              <a:off x="5721350" y="2510600"/>
              <a:ext cx="50175" cy="50200"/>
            </a:xfrm>
            <a:custGeom>
              <a:rect b="b" l="l" r="r" t="t"/>
              <a:pathLst>
                <a:path extrusionOk="0" h="2008" w="2007">
                  <a:moveTo>
                    <a:pt x="1004" y="1"/>
                  </a:moveTo>
                  <a:cubicBezTo>
                    <a:pt x="459" y="1"/>
                    <a:pt x="0" y="460"/>
                    <a:pt x="0" y="1004"/>
                  </a:cubicBezTo>
                  <a:cubicBezTo>
                    <a:pt x="0" y="1578"/>
                    <a:pt x="459" y="2008"/>
                    <a:pt x="1004" y="2008"/>
                  </a:cubicBezTo>
                  <a:cubicBezTo>
                    <a:pt x="1548" y="2008"/>
                    <a:pt x="2007" y="1578"/>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1"/>
            <p:cNvSpPr/>
            <p:nvPr/>
          </p:nvSpPr>
          <p:spPr>
            <a:xfrm>
              <a:off x="5721350" y="2366550"/>
              <a:ext cx="50175" cy="50200"/>
            </a:xfrm>
            <a:custGeom>
              <a:rect b="b" l="l" r="r" t="t"/>
              <a:pathLst>
                <a:path extrusionOk="0" h="2008" w="2007">
                  <a:moveTo>
                    <a:pt x="1004" y="1"/>
                  </a:moveTo>
                  <a:cubicBezTo>
                    <a:pt x="459" y="1"/>
                    <a:pt x="0" y="460"/>
                    <a:pt x="0" y="1004"/>
                  </a:cubicBezTo>
                  <a:cubicBezTo>
                    <a:pt x="0" y="1549"/>
                    <a:pt x="459"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1"/>
            <p:cNvSpPr/>
            <p:nvPr/>
          </p:nvSpPr>
          <p:spPr>
            <a:xfrm>
              <a:off x="5721350" y="2294175"/>
              <a:ext cx="50175" cy="50200"/>
            </a:xfrm>
            <a:custGeom>
              <a:rect b="b" l="l" r="r" t="t"/>
              <a:pathLst>
                <a:path extrusionOk="0" h="2008" w="2007">
                  <a:moveTo>
                    <a:pt x="1004" y="1"/>
                  </a:moveTo>
                  <a:cubicBezTo>
                    <a:pt x="459" y="1"/>
                    <a:pt x="0" y="459"/>
                    <a:pt x="0" y="1004"/>
                  </a:cubicBezTo>
                  <a:cubicBezTo>
                    <a:pt x="0" y="1577"/>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1"/>
            <p:cNvSpPr/>
            <p:nvPr/>
          </p:nvSpPr>
          <p:spPr>
            <a:xfrm>
              <a:off x="5721350" y="1428450"/>
              <a:ext cx="50175" cy="50175"/>
            </a:xfrm>
            <a:custGeom>
              <a:rect b="b" l="l" r="r" t="t"/>
              <a:pathLst>
                <a:path extrusionOk="0" h="2007" w="2007">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1"/>
            <p:cNvSpPr/>
            <p:nvPr/>
          </p:nvSpPr>
          <p:spPr>
            <a:xfrm>
              <a:off x="5648950" y="2727050"/>
              <a:ext cx="50200" cy="50175"/>
            </a:xfrm>
            <a:custGeom>
              <a:rect b="b" l="l" r="r" t="t"/>
              <a:pathLst>
                <a:path extrusionOk="0" h="2007" w="2008">
                  <a:moveTo>
                    <a:pt x="1004" y="0"/>
                  </a:moveTo>
                  <a:cubicBezTo>
                    <a:pt x="460" y="0"/>
                    <a:pt x="1" y="459"/>
                    <a:pt x="1" y="1004"/>
                  </a:cubicBezTo>
                  <a:cubicBezTo>
                    <a:pt x="1" y="1577"/>
                    <a:pt x="460" y="2007"/>
                    <a:pt x="1004" y="2007"/>
                  </a:cubicBezTo>
                  <a:cubicBezTo>
                    <a:pt x="1578" y="2007"/>
                    <a:pt x="2008" y="1577"/>
                    <a:pt x="2008" y="1004"/>
                  </a:cubicBezTo>
                  <a:cubicBezTo>
                    <a:pt x="2008" y="459"/>
                    <a:pt x="157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1"/>
            <p:cNvSpPr/>
            <p:nvPr/>
          </p:nvSpPr>
          <p:spPr>
            <a:xfrm>
              <a:off x="5648950" y="1428450"/>
              <a:ext cx="50200" cy="50175"/>
            </a:xfrm>
            <a:custGeom>
              <a:rect b="b" l="l" r="r" t="t"/>
              <a:pathLst>
                <a:path extrusionOk="0" h="2007" w="2008">
                  <a:moveTo>
                    <a:pt x="1004" y="0"/>
                  </a:moveTo>
                  <a:cubicBezTo>
                    <a:pt x="460" y="0"/>
                    <a:pt x="1" y="459"/>
                    <a:pt x="1" y="1004"/>
                  </a:cubicBezTo>
                  <a:cubicBezTo>
                    <a:pt x="1" y="1548"/>
                    <a:pt x="460" y="2007"/>
                    <a:pt x="1004" y="2007"/>
                  </a:cubicBezTo>
                  <a:cubicBezTo>
                    <a:pt x="1578" y="2007"/>
                    <a:pt x="2008" y="1548"/>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1"/>
            <p:cNvSpPr/>
            <p:nvPr/>
          </p:nvSpPr>
          <p:spPr>
            <a:xfrm>
              <a:off x="5648950" y="1283675"/>
              <a:ext cx="50200" cy="50900"/>
            </a:xfrm>
            <a:custGeom>
              <a:rect b="b" l="l" r="r" t="t"/>
              <a:pathLst>
                <a:path extrusionOk="0" h="2036" w="2008">
                  <a:moveTo>
                    <a:pt x="1004" y="1"/>
                  </a:moveTo>
                  <a:cubicBezTo>
                    <a:pt x="460" y="1"/>
                    <a:pt x="1" y="459"/>
                    <a:pt x="1" y="1033"/>
                  </a:cubicBezTo>
                  <a:cubicBezTo>
                    <a:pt x="1" y="1577"/>
                    <a:pt x="460" y="2036"/>
                    <a:pt x="1004" y="2036"/>
                  </a:cubicBezTo>
                  <a:cubicBezTo>
                    <a:pt x="1578" y="2036"/>
                    <a:pt x="2008" y="1577"/>
                    <a:pt x="2008" y="1033"/>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1"/>
            <p:cNvSpPr/>
            <p:nvPr/>
          </p:nvSpPr>
          <p:spPr>
            <a:xfrm>
              <a:off x="5576575" y="3087525"/>
              <a:ext cx="50900" cy="50900"/>
            </a:xfrm>
            <a:custGeom>
              <a:rect b="b" l="l" r="r" t="t"/>
              <a:pathLst>
                <a:path extrusionOk="0" h="2036" w="2036">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1"/>
            <p:cNvSpPr/>
            <p:nvPr/>
          </p:nvSpPr>
          <p:spPr>
            <a:xfrm>
              <a:off x="5576575" y="3015850"/>
              <a:ext cx="50900" cy="50200"/>
            </a:xfrm>
            <a:custGeom>
              <a:rect b="b" l="l" r="r" t="t"/>
              <a:pathLst>
                <a:path extrusionOk="0" h="2008" w="2036">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1"/>
            <p:cNvSpPr/>
            <p:nvPr/>
          </p:nvSpPr>
          <p:spPr>
            <a:xfrm>
              <a:off x="5576575" y="2943475"/>
              <a:ext cx="50900" cy="50900"/>
            </a:xfrm>
            <a:custGeom>
              <a:rect b="b" l="l" r="r" t="t"/>
              <a:pathLst>
                <a:path extrusionOk="0" h="2036" w="2036">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1"/>
            <p:cNvSpPr/>
            <p:nvPr/>
          </p:nvSpPr>
          <p:spPr>
            <a:xfrm>
              <a:off x="5576575" y="2727050"/>
              <a:ext cx="50900" cy="50175"/>
            </a:xfrm>
            <a:custGeom>
              <a:rect b="b" l="l" r="r" t="t"/>
              <a:pathLst>
                <a:path extrusionOk="0" h="2007" w="2036">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1"/>
            <p:cNvSpPr/>
            <p:nvPr/>
          </p:nvSpPr>
          <p:spPr>
            <a:xfrm>
              <a:off x="5576575" y="1428450"/>
              <a:ext cx="50900" cy="50175"/>
            </a:xfrm>
            <a:custGeom>
              <a:rect b="b" l="l" r="r" t="t"/>
              <a:pathLst>
                <a:path extrusionOk="0" h="2007" w="2036">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1"/>
            <p:cNvSpPr/>
            <p:nvPr/>
          </p:nvSpPr>
          <p:spPr>
            <a:xfrm>
              <a:off x="5576575" y="1283675"/>
              <a:ext cx="50900" cy="50900"/>
            </a:xfrm>
            <a:custGeom>
              <a:rect b="b" l="l" r="r" t="t"/>
              <a:pathLst>
                <a:path extrusionOk="0" h="2036" w="2036">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1"/>
            <p:cNvSpPr/>
            <p:nvPr/>
          </p:nvSpPr>
          <p:spPr>
            <a:xfrm>
              <a:off x="5504900" y="3015850"/>
              <a:ext cx="50200" cy="50200"/>
            </a:xfrm>
            <a:custGeom>
              <a:rect b="b" l="l" r="r" t="t"/>
              <a:pathLst>
                <a:path extrusionOk="0" h="2008" w="2008">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1"/>
            <p:cNvSpPr/>
            <p:nvPr/>
          </p:nvSpPr>
          <p:spPr>
            <a:xfrm>
              <a:off x="5504900" y="2871100"/>
              <a:ext cx="50200" cy="50900"/>
            </a:xfrm>
            <a:custGeom>
              <a:rect b="b" l="l" r="r" t="t"/>
              <a:pathLst>
                <a:path extrusionOk="0" h="2036" w="2008">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1"/>
            <p:cNvSpPr/>
            <p:nvPr/>
          </p:nvSpPr>
          <p:spPr>
            <a:xfrm>
              <a:off x="5504900" y="2799425"/>
              <a:ext cx="50200" cy="50200"/>
            </a:xfrm>
            <a:custGeom>
              <a:rect b="b" l="l" r="r" t="t"/>
              <a:pathLst>
                <a:path extrusionOk="0" h="2008" w="2008">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1"/>
            <p:cNvSpPr/>
            <p:nvPr/>
          </p:nvSpPr>
          <p:spPr>
            <a:xfrm>
              <a:off x="5504900" y="1428450"/>
              <a:ext cx="50200" cy="50175"/>
            </a:xfrm>
            <a:custGeom>
              <a:rect b="b" l="l" r="r" t="t"/>
              <a:pathLst>
                <a:path extrusionOk="0" h="2007" w="2008">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1"/>
            <p:cNvSpPr/>
            <p:nvPr/>
          </p:nvSpPr>
          <p:spPr>
            <a:xfrm>
              <a:off x="5504900" y="1356050"/>
              <a:ext cx="50200" cy="50200"/>
            </a:xfrm>
            <a:custGeom>
              <a:rect b="b" l="l" r="r" t="t"/>
              <a:pathLst>
                <a:path extrusionOk="0" h="2008" w="2008">
                  <a:moveTo>
                    <a:pt x="1004" y="1"/>
                  </a:moveTo>
                  <a:cubicBezTo>
                    <a:pt x="460" y="1"/>
                    <a:pt x="1" y="460"/>
                    <a:pt x="1" y="1004"/>
                  </a:cubicBezTo>
                  <a:cubicBezTo>
                    <a:pt x="1" y="1578"/>
                    <a:pt x="460" y="2008"/>
                    <a:pt x="1004" y="2008"/>
                  </a:cubicBezTo>
                  <a:cubicBezTo>
                    <a:pt x="1549" y="2008"/>
                    <a:pt x="2008" y="1578"/>
                    <a:pt x="2008" y="1004"/>
                  </a:cubicBezTo>
                  <a:cubicBezTo>
                    <a:pt x="2008"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1"/>
            <p:cNvSpPr/>
            <p:nvPr/>
          </p:nvSpPr>
          <p:spPr>
            <a:xfrm>
              <a:off x="5504900" y="1283675"/>
              <a:ext cx="50200" cy="50900"/>
            </a:xfrm>
            <a:custGeom>
              <a:rect b="b" l="l" r="r" t="t"/>
              <a:pathLst>
                <a:path extrusionOk="0" h="2036" w="2008">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1"/>
            <p:cNvSpPr/>
            <p:nvPr/>
          </p:nvSpPr>
          <p:spPr>
            <a:xfrm>
              <a:off x="5432525" y="3015850"/>
              <a:ext cx="50200" cy="50200"/>
            </a:xfrm>
            <a:custGeom>
              <a:rect b="b" l="l" r="r" t="t"/>
              <a:pathLst>
                <a:path extrusionOk="0" h="2008" w="2008">
                  <a:moveTo>
                    <a:pt x="1004" y="1"/>
                  </a:moveTo>
                  <a:cubicBezTo>
                    <a:pt x="459" y="1"/>
                    <a:pt x="0" y="459"/>
                    <a:pt x="0" y="1004"/>
                  </a:cubicBezTo>
                  <a:cubicBezTo>
                    <a:pt x="0" y="1549"/>
                    <a:pt x="459" y="2007"/>
                    <a:pt x="1004" y="2007"/>
                  </a:cubicBezTo>
                  <a:cubicBezTo>
                    <a:pt x="1577"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1"/>
            <p:cNvSpPr/>
            <p:nvPr/>
          </p:nvSpPr>
          <p:spPr>
            <a:xfrm>
              <a:off x="5432525" y="2943475"/>
              <a:ext cx="50200" cy="50900"/>
            </a:xfrm>
            <a:custGeom>
              <a:rect b="b" l="l" r="r" t="t"/>
              <a:pathLst>
                <a:path extrusionOk="0" h="2036" w="2008">
                  <a:moveTo>
                    <a:pt x="1004" y="0"/>
                  </a:moveTo>
                  <a:cubicBezTo>
                    <a:pt x="459" y="0"/>
                    <a:pt x="0" y="459"/>
                    <a:pt x="0" y="1004"/>
                  </a:cubicBezTo>
                  <a:cubicBezTo>
                    <a:pt x="0" y="1577"/>
                    <a:pt x="459" y="2036"/>
                    <a:pt x="1004" y="2036"/>
                  </a:cubicBezTo>
                  <a:cubicBezTo>
                    <a:pt x="1577" y="2036"/>
                    <a:pt x="2007" y="1577"/>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1"/>
            <p:cNvSpPr/>
            <p:nvPr/>
          </p:nvSpPr>
          <p:spPr>
            <a:xfrm>
              <a:off x="5432525" y="1283675"/>
              <a:ext cx="50200" cy="50900"/>
            </a:xfrm>
            <a:custGeom>
              <a:rect b="b" l="l" r="r" t="t"/>
              <a:pathLst>
                <a:path extrusionOk="0" h="2036" w="2008">
                  <a:moveTo>
                    <a:pt x="1004" y="1"/>
                  </a:moveTo>
                  <a:cubicBezTo>
                    <a:pt x="459" y="1"/>
                    <a:pt x="0" y="459"/>
                    <a:pt x="0" y="1033"/>
                  </a:cubicBezTo>
                  <a:cubicBezTo>
                    <a:pt x="0" y="1577"/>
                    <a:pt x="459" y="2036"/>
                    <a:pt x="1004" y="2036"/>
                  </a:cubicBezTo>
                  <a:cubicBezTo>
                    <a:pt x="1577" y="2036"/>
                    <a:pt x="2007" y="1577"/>
                    <a:pt x="2007" y="1033"/>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1"/>
            <p:cNvSpPr/>
            <p:nvPr/>
          </p:nvSpPr>
          <p:spPr>
            <a:xfrm>
              <a:off x="5360150" y="2943475"/>
              <a:ext cx="50900" cy="50900"/>
            </a:xfrm>
            <a:custGeom>
              <a:rect b="b" l="l" r="r" t="t"/>
              <a:pathLst>
                <a:path extrusionOk="0" h="2036" w="2036">
                  <a:moveTo>
                    <a:pt x="1032" y="0"/>
                  </a:moveTo>
                  <a:cubicBezTo>
                    <a:pt x="459" y="0"/>
                    <a:pt x="0" y="459"/>
                    <a:pt x="0" y="1004"/>
                  </a:cubicBezTo>
                  <a:cubicBezTo>
                    <a:pt x="0" y="1577"/>
                    <a:pt x="459" y="2036"/>
                    <a:pt x="1032" y="2036"/>
                  </a:cubicBezTo>
                  <a:cubicBezTo>
                    <a:pt x="1577" y="2036"/>
                    <a:pt x="2035" y="1577"/>
                    <a:pt x="2035" y="1004"/>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1"/>
            <p:cNvSpPr/>
            <p:nvPr/>
          </p:nvSpPr>
          <p:spPr>
            <a:xfrm>
              <a:off x="5360150" y="2871100"/>
              <a:ext cx="50900" cy="50900"/>
            </a:xfrm>
            <a:custGeom>
              <a:rect b="b" l="l" r="r" t="t"/>
              <a:pathLst>
                <a:path extrusionOk="0" h="2036" w="2036">
                  <a:moveTo>
                    <a:pt x="1032" y="0"/>
                  </a:moveTo>
                  <a:cubicBezTo>
                    <a:pt x="459" y="0"/>
                    <a:pt x="0" y="459"/>
                    <a:pt x="0" y="1032"/>
                  </a:cubicBezTo>
                  <a:cubicBezTo>
                    <a:pt x="0" y="1577"/>
                    <a:pt x="459" y="2035"/>
                    <a:pt x="1032" y="2035"/>
                  </a:cubicBezTo>
                  <a:cubicBezTo>
                    <a:pt x="1577" y="2035"/>
                    <a:pt x="2035" y="1577"/>
                    <a:pt x="2035" y="1032"/>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1"/>
            <p:cNvSpPr/>
            <p:nvPr/>
          </p:nvSpPr>
          <p:spPr>
            <a:xfrm>
              <a:off x="5360150" y="1283675"/>
              <a:ext cx="50900" cy="50900"/>
            </a:xfrm>
            <a:custGeom>
              <a:rect b="b" l="l" r="r" t="t"/>
              <a:pathLst>
                <a:path extrusionOk="0" h="2036" w="2036">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1"/>
            <p:cNvSpPr/>
            <p:nvPr/>
          </p:nvSpPr>
          <p:spPr>
            <a:xfrm>
              <a:off x="5287750" y="2871100"/>
              <a:ext cx="50925" cy="50900"/>
            </a:xfrm>
            <a:custGeom>
              <a:rect b="b" l="l" r="r" t="t"/>
              <a:pathLst>
                <a:path extrusionOk="0" h="2036" w="2037">
                  <a:moveTo>
                    <a:pt x="1033" y="0"/>
                  </a:moveTo>
                  <a:cubicBezTo>
                    <a:pt x="459" y="0"/>
                    <a:pt x="29"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1"/>
            <p:cNvSpPr/>
            <p:nvPr/>
          </p:nvSpPr>
          <p:spPr>
            <a:xfrm>
              <a:off x="5287750" y="2799425"/>
              <a:ext cx="50925" cy="50200"/>
            </a:xfrm>
            <a:custGeom>
              <a:rect b="b" l="l" r="r" t="t"/>
              <a:pathLst>
                <a:path extrusionOk="0" h="2008" w="2037">
                  <a:moveTo>
                    <a:pt x="1033" y="1"/>
                  </a:moveTo>
                  <a:cubicBezTo>
                    <a:pt x="459" y="1"/>
                    <a:pt x="29"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1"/>
            <p:cNvSpPr/>
            <p:nvPr/>
          </p:nvSpPr>
          <p:spPr>
            <a:xfrm>
              <a:off x="5287750" y="1356050"/>
              <a:ext cx="50925" cy="50925"/>
            </a:xfrm>
            <a:custGeom>
              <a:rect b="b" l="l" r="r" t="t"/>
              <a:pathLst>
                <a:path extrusionOk="0" h="2037" w="2037">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1"/>
            <p:cNvSpPr/>
            <p:nvPr/>
          </p:nvSpPr>
          <p:spPr>
            <a:xfrm>
              <a:off x="5287750" y="1283675"/>
              <a:ext cx="50925" cy="50900"/>
            </a:xfrm>
            <a:custGeom>
              <a:rect b="b" l="l" r="r" t="t"/>
              <a:pathLst>
                <a:path extrusionOk="0" h="2036" w="2037">
                  <a:moveTo>
                    <a:pt x="1033" y="1"/>
                  </a:moveTo>
                  <a:cubicBezTo>
                    <a:pt x="459" y="1"/>
                    <a:pt x="29"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1"/>
            <p:cNvSpPr/>
            <p:nvPr/>
          </p:nvSpPr>
          <p:spPr>
            <a:xfrm>
              <a:off x="5216100" y="2727050"/>
              <a:ext cx="50175" cy="50175"/>
            </a:xfrm>
            <a:custGeom>
              <a:rect b="b" l="l" r="r" t="t"/>
              <a:pathLst>
                <a:path extrusionOk="0" h="2007" w="2007">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1"/>
            <p:cNvSpPr/>
            <p:nvPr/>
          </p:nvSpPr>
          <p:spPr>
            <a:xfrm>
              <a:off x="5216100" y="1356050"/>
              <a:ext cx="50175" cy="50200"/>
            </a:xfrm>
            <a:custGeom>
              <a:rect b="b" l="l" r="r" t="t"/>
              <a:pathLst>
                <a:path extrusionOk="0" h="2008" w="2007">
                  <a:moveTo>
                    <a:pt x="1003" y="1"/>
                  </a:moveTo>
                  <a:cubicBezTo>
                    <a:pt x="459" y="1"/>
                    <a:pt x="0" y="460"/>
                    <a:pt x="0" y="1004"/>
                  </a:cubicBezTo>
                  <a:cubicBezTo>
                    <a:pt x="0" y="1578"/>
                    <a:pt x="459" y="2008"/>
                    <a:pt x="1003" y="2008"/>
                  </a:cubicBezTo>
                  <a:cubicBezTo>
                    <a:pt x="1577" y="2008"/>
                    <a:pt x="2007" y="1578"/>
                    <a:pt x="2007" y="1004"/>
                  </a:cubicBezTo>
                  <a:cubicBezTo>
                    <a:pt x="2007"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1"/>
            <p:cNvSpPr/>
            <p:nvPr/>
          </p:nvSpPr>
          <p:spPr>
            <a:xfrm>
              <a:off x="5143700" y="2799425"/>
              <a:ext cx="50925" cy="50200"/>
            </a:xfrm>
            <a:custGeom>
              <a:rect b="b" l="l" r="r" t="t"/>
              <a:pathLst>
                <a:path extrusionOk="0" h="2008" w="2037">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1"/>
            <p:cNvSpPr/>
            <p:nvPr/>
          </p:nvSpPr>
          <p:spPr>
            <a:xfrm>
              <a:off x="5143700" y="2727050"/>
              <a:ext cx="50925" cy="50175"/>
            </a:xfrm>
            <a:custGeom>
              <a:rect b="b" l="l" r="r" t="t"/>
              <a:pathLst>
                <a:path extrusionOk="0" h="2007" w="2037">
                  <a:moveTo>
                    <a:pt x="1004" y="0"/>
                  </a:moveTo>
                  <a:cubicBezTo>
                    <a:pt x="459" y="0"/>
                    <a:pt x="1" y="459"/>
                    <a:pt x="1" y="1004"/>
                  </a:cubicBezTo>
                  <a:cubicBezTo>
                    <a:pt x="1"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1"/>
            <p:cNvSpPr/>
            <p:nvPr/>
          </p:nvSpPr>
          <p:spPr>
            <a:xfrm>
              <a:off x="5143700" y="1356050"/>
              <a:ext cx="50925" cy="50200"/>
            </a:xfrm>
            <a:custGeom>
              <a:rect b="b" l="l" r="r" t="t"/>
              <a:pathLst>
                <a:path extrusionOk="0" h="2008" w="2037">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1"/>
            <p:cNvSpPr/>
            <p:nvPr/>
          </p:nvSpPr>
          <p:spPr>
            <a:xfrm>
              <a:off x="5071325" y="2871100"/>
              <a:ext cx="50900" cy="50900"/>
            </a:xfrm>
            <a:custGeom>
              <a:rect b="b" l="l" r="r" t="t"/>
              <a:pathLst>
                <a:path extrusionOk="0" h="2036" w="2036">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1"/>
            <p:cNvSpPr/>
            <p:nvPr/>
          </p:nvSpPr>
          <p:spPr>
            <a:xfrm>
              <a:off x="5071325" y="2799425"/>
              <a:ext cx="50900" cy="50200"/>
            </a:xfrm>
            <a:custGeom>
              <a:rect b="b" l="l" r="r" t="t"/>
              <a:pathLst>
                <a:path extrusionOk="0" h="2008" w="2036">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1"/>
            <p:cNvSpPr/>
            <p:nvPr/>
          </p:nvSpPr>
          <p:spPr>
            <a:xfrm>
              <a:off x="5071325" y="1428450"/>
              <a:ext cx="50900" cy="50175"/>
            </a:xfrm>
            <a:custGeom>
              <a:rect b="b" l="l" r="r" t="t"/>
              <a:pathLst>
                <a:path extrusionOk="0" h="2007" w="2036">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1"/>
            <p:cNvSpPr/>
            <p:nvPr/>
          </p:nvSpPr>
          <p:spPr>
            <a:xfrm>
              <a:off x="4999650" y="3087525"/>
              <a:ext cx="50200" cy="50900"/>
            </a:xfrm>
            <a:custGeom>
              <a:rect b="b" l="l" r="r" t="t"/>
              <a:pathLst>
                <a:path extrusionOk="0" h="2036" w="2008">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1"/>
            <p:cNvSpPr/>
            <p:nvPr/>
          </p:nvSpPr>
          <p:spPr>
            <a:xfrm>
              <a:off x="4999650" y="3015850"/>
              <a:ext cx="50200" cy="50200"/>
            </a:xfrm>
            <a:custGeom>
              <a:rect b="b" l="l" r="r" t="t"/>
              <a:pathLst>
                <a:path extrusionOk="0" h="2008" w="2008">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1"/>
            <p:cNvSpPr/>
            <p:nvPr/>
          </p:nvSpPr>
          <p:spPr>
            <a:xfrm>
              <a:off x="4999650" y="2943475"/>
              <a:ext cx="50200" cy="50900"/>
            </a:xfrm>
            <a:custGeom>
              <a:rect b="b" l="l" r="r" t="t"/>
              <a:pathLst>
                <a:path extrusionOk="0" h="2036" w="2008">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1"/>
            <p:cNvSpPr/>
            <p:nvPr/>
          </p:nvSpPr>
          <p:spPr>
            <a:xfrm>
              <a:off x="4999650" y="2871100"/>
              <a:ext cx="50200" cy="50900"/>
            </a:xfrm>
            <a:custGeom>
              <a:rect b="b" l="l" r="r" t="t"/>
              <a:pathLst>
                <a:path extrusionOk="0" h="2036" w="2008">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1"/>
            <p:cNvSpPr/>
            <p:nvPr/>
          </p:nvSpPr>
          <p:spPr>
            <a:xfrm>
              <a:off x="4999650" y="2799425"/>
              <a:ext cx="50200" cy="50200"/>
            </a:xfrm>
            <a:custGeom>
              <a:rect b="b" l="l" r="r" t="t"/>
              <a:pathLst>
                <a:path extrusionOk="0" h="2008" w="2008">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1"/>
            <p:cNvSpPr/>
            <p:nvPr/>
          </p:nvSpPr>
          <p:spPr>
            <a:xfrm>
              <a:off x="4999650" y="2727050"/>
              <a:ext cx="50200" cy="50175"/>
            </a:xfrm>
            <a:custGeom>
              <a:rect b="b" l="l" r="r" t="t"/>
              <a:pathLst>
                <a:path extrusionOk="0" h="2007" w="2008">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1"/>
            <p:cNvSpPr/>
            <p:nvPr/>
          </p:nvSpPr>
          <p:spPr>
            <a:xfrm>
              <a:off x="4999650" y="1500100"/>
              <a:ext cx="50200" cy="50925"/>
            </a:xfrm>
            <a:custGeom>
              <a:rect b="b" l="l" r="r" t="t"/>
              <a:pathLst>
                <a:path extrusionOk="0" h="2037" w="2008">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1"/>
            <p:cNvSpPr/>
            <p:nvPr/>
          </p:nvSpPr>
          <p:spPr>
            <a:xfrm>
              <a:off x="4999650" y="1428450"/>
              <a:ext cx="50200" cy="50175"/>
            </a:xfrm>
            <a:custGeom>
              <a:rect b="b" l="l" r="r" t="t"/>
              <a:pathLst>
                <a:path extrusionOk="0" h="2007" w="2008">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1"/>
            <p:cNvSpPr/>
            <p:nvPr/>
          </p:nvSpPr>
          <p:spPr>
            <a:xfrm>
              <a:off x="4927275" y="3015850"/>
              <a:ext cx="50900" cy="50200"/>
            </a:xfrm>
            <a:custGeom>
              <a:rect b="b" l="l" r="r" t="t"/>
              <a:pathLst>
                <a:path extrusionOk="0" h="2008" w="2036">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1"/>
            <p:cNvSpPr/>
            <p:nvPr/>
          </p:nvSpPr>
          <p:spPr>
            <a:xfrm>
              <a:off x="4927275" y="2943475"/>
              <a:ext cx="50900" cy="50900"/>
            </a:xfrm>
            <a:custGeom>
              <a:rect b="b" l="l" r="r" t="t"/>
              <a:pathLst>
                <a:path extrusionOk="0" h="2036" w="2036">
                  <a:moveTo>
                    <a:pt x="1004" y="0"/>
                  </a:moveTo>
                  <a:cubicBezTo>
                    <a:pt x="459" y="0"/>
                    <a:pt x="0" y="459"/>
                    <a:pt x="0" y="1004"/>
                  </a:cubicBezTo>
                  <a:cubicBezTo>
                    <a:pt x="0"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1"/>
            <p:cNvSpPr/>
            <p:nvPr/>
          </p:nvSpPr>
          <p:spPr>
            <a:xfrm>
              <a:off x="4927275" y="2871100"/>
              <a:ext cx="50900" cy="50900"/>
            </a:xfrm>
            <a:custGeom>
              <a:rect b="b" l="l" r="r" t="t"/>
              <a:pathLst>
                <a:path extrusionOk="0" h="2036" w="2036">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1"/>
            <p:cNvSpPr/>
            <p:nvPr/>
          </p:nvSpPr>
          <p:spPr>
            <a:xfrm>
              <a:off x="4927275" y="2799425"/>
              <a:ext cx="50900" cy="50200"/>
            </a:xfrm>
            <a:custGeom>
              <a:rect b="b" l="l" r="r" t="t"/>
              <a:pathLst>
                <a:path extrusionOk="0" h="2008" w="2036">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1"/>
            <p:cNvSpPr/>
            <p:nvPr/>
          </p:nvSpPr>
          <p:spPr>
            <a:xfrm>
              <a:off x="4927275" y="2727050"/>
              <a:ext cx="50900" cy="50175"/>
            </a:xfrm>
            <a:custGeom>
              <a:rect b="b" l="l" r="r" t="t"/>
              <a:pathLst>
                <a:path extrusionOk="0" h="2007" w="2036">
                  <a:moveTo>
                    <a:pt x="1004" y="0"/>
                  </a:moveTo>
                  <a:cubicBezTo>
                    <a:pt x="459" y="0"/>
                    <a:pt x="0" y="459"/>
                    <a:pt x="0" y="1004"/>
                  </a:cubicBezTo>
                  <a:cubicBezTo>
                    <a:pt x="0"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1"/>
            <p:cNvSpPr/>
            <p:nvPr/>
          </p:nvSpPr>
          <p:spPr>
            <a:xfrm>
              <a:off x="4927275" y="2654650"/>
              <a:ext cx="50900" cy="50925"/>
            </a:xfrm>
            <a:custGeom>
              <a:rect b="b" l="l" r="r" t="t"/>
              <a:pathLst>
                <a:path extrusionOk="0" h="2037" w="2036">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1"/>
            <p:cNvSpPr/>
            <p:nvPr/>
          </p:nvSpPr>
          <p:spPr>
            <a:xfrm>
              <a:off x="4927275" y="1572500"/>
              <a:ext cx="50900" cy="50175"/>
            </a:xfrm>
            <a:custGeom>
              <a:rect b="b" l="l" r="r" t="t"/>
              <a:pathLst>
                <a:path extrusionOk="0" h="2007" w="2036">
                  <a:moveTo>
                    <a:pt x="1004" y="0"/>
                  </a:moveTo>
                  <a:cubicBezTo>
                    <a:pt x="459" y="0"/>
                    <a:pt x="0" y="459"/>
                    <a:pt x="0" y="1004"/>
                  </a:cubicBezTo>
                  <a:cubicBezTo>
                    <a:pt x="0"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1"/>
            <p:cNvSpPr/>
            <p:nvPr/>
          </p:nvSpPr>
          <p:spPr>
            <a:xfrm>
              <a:off x="4851300" y="2727075"/>
              <a:ext cx="57375" cy="50525"/>
            </a:xfrm>
            <a:custGeom>
              <a:rect b="b" l="l" r="r" t="t"/>
              <a:pathLst>
                <a:path extrusionOk="0" h="2021" w="2295">
                  <a:moveTo>
                    <a:pt x="1153" y="1"/>
                  </a:moveTo>
                  <a:cubicBezTo>
                    <a:pt x="757" y="1"/>
                    <a:pt x="381" y="243"/>
                    <a:pt x="230" y="630"/>
                  </a:cubicBezTo>
                  <a:cubicBezTo>
                    <a:pt x="1" y="1146"/>
                    <a:pt x="259" y="1748"/>
                    <a:pt x="775" y="1949"/>
                  </a:cubicBezTo>
                  <a:cubicBezTo>
                    <a:pt x="900" y="1997"/>
                    <a:pt x="1029" y="2021"/>
                    <a:pt x="1156" y="2021"/>
                  </a:cubicBezTo>
                  <a:cubicBezTo>
                    <a:pt x="1549" y="2021"/>
                    <a:pt x="1920" y="1794"/>
                    <a:pt x="2093" y="1404"/>
                  </a:cubicBezTo>
                  <a:cubicBezTo>
                    <a:pt x="2294" y="888"/>
                    <a:pt x="2065" y="286"/>
                    <a:pt x="1549" y="85"/>
                  </a:cubicBezTo>
                  <a:cubicBezTo>
                    <a:pt x="1420" y="28"/>
                    <a:pt x="1285" y="1"/>
                    <a:pt x="115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1"/>
            <p:cNvSpPr/>
            <p:nvPr/>
          </p:nvSpPr>
          <p:spPr>
            <a:xfrm>
              <a:off x="4854900" y="2654650"/>
              <a:ext cx="50900" cy="50925"/>
            </a:xfrm>
            <a:custGeom>
              <a:rect b="b" l="l" r="r" t="t"/>
              <a:pathLst>
                <a:path extrusionOk="0" h="2037" w="2036">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1"/>
            <p:cNvSpPr/>
            <p:nvPr/>
          </p:nvSpPr>
          <p:spPr>
            <a:xfrm>
              <a:off x="4854900" y="1572500"/>
              <a:ext cx="50900" cy="50175"/>
            </a:xfrm>
            <a:custGeom>
              <a:rect b="b" l="l" r="r" t="t"/>
              <a:pathLst>
                <a:path extrusionOk="0" h="2007" w="2036">
                  <a:moveTo>
                    <a:pt x="1032" y="0"/>
                  </a:moveTo>
                  <a:cubicBezTo>
                    <a:pt x="459" y="0"/>
                    <a:pt x="0" y="430"/>
                    <a:pt x="0" y="1004"/>
                  </a:cubicBezTo>
                  <a:cubicBezTo>
                    <a:pt x="0" y="1548"/>
                    <a:pt x="459" y="2007"/>
                    <a:pt x="1003" y="2007"/>
                  </a:cubicBezTo>
                  <a:cubicBezTo>
                    <a:pt x="1577" y="2007"/>
                    <a:pt x="2035" y="1577"/>
                    <a:pt x="2035" y="1004"/>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1"/>
            <p:cNvSpPr/>
            <p:nvPr/>
          </p:nvSpPr>
          <p:spPr>
            <a:xfrm>
              <a:off x="4854900" y="1500100"/>
              <a:ext cx="50900" cy="50925"/>
            </a:xfrm>
            <a:custGeom>
              <a:rect b="b" l="l" r="r" t="t"/>
              <a:pathLst>
                <a:path extrusionOk="0" h="2037" w="2036">
                  <a:moveTo>
                    <a:pt x="1032" y="1"/>
                  </a:moveTo>
                  <a:cubicBezTo>
                    <a:pt x="459" y="1"/>
                    <a:pt x="29" y="460"/>
                    <a:pt x="0" y="1004"/>
                  </a:cubicBezTo>
                  <a:cubicBezTo>
                    <a:pt x="0" y="1578"/>
                    <a:pt x="459" y="2008"/>
                    <a:pt x="1003"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1"/>
            <p:cNvSpPr/>
            <p:nvPr/>
          </p:nvSpPr>
          <p:spPr>
            <a:xfrm>
              <a:off x="4854900" y="1428450"/>
              <a:ext cx="50900" cy="50175"/>
            </a:xfrm>
            <a:custGeom>
              <a:rect b="b" l="l" r="r" t="t"/>
              <a:pathLst>
                <a:path extrusionOk="0" h="2007" w="2036">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1"/>
            <p:cNvSpPr/>
            <p:nvPr/>
          </p:nvSpPr>
          <p:spPr>
            <a:xfrm>
              <a:off x="4854900" y="1356050"/>
              <a:ext cx="50900" cy="50200"/>
            </a:xfrm>
            <a:custGeom>
              <a:rect b="b" l="l" r="r" t="t"/>
              <a:pathLst>
                <a:path extrusionOk="0" h="2008" w="2036">
                  <a:moveTo>
                    <a:pt x="1032" y="1"/>
                  </a:moveTo>
                  <a:cubicBezTo>
                    <a:pt x="459" y="1"/>
                    <a:pt x="0" y="431"/>
                    <a:pt x="0" y="1004"/>
                  </a:cubicBezTo>
                  <a:cubicBezTo>
                    <a:pt x="0" y="1549"/>
                    <a:pt x="459" y="2008"/>
                    <a:pt x="1003" y="2008"/>
                  </a:cubicBezTo>
                  <a:cubicBezTo>
                    <a:pt x="1577" y="2008"/>
                    <a:pt x="2035" y="1578"/>
                    <a:pt x="2035" y="1004"/>
                  </a:cubicBezTo>
                  <a:cubicBezTo>
                    <a:pt x="2035"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1"/>
            <p:cNvSpPr/>
            <p:nvPr/>
          </p:nvSpPr>
          <p:spPr>
            <a:xfrm>
              <a:off x="4783225" y="2654650"/>
              <a:ext cx="50200" cy="50925"/>
            </a:xfrm>
            <a:custGeom>
              <a:rect b="b" l="l" r="r" t="t"/>
              <a:pathLst>
                <a:path extrusionOk="0" h="2037" w="2008">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1"/>
            <p:cNvSpPr/>
            <p:nvPr/>
          </p:nvSpPr>
          <p:spPr>
            <a:xfrm>
              <a:off x="4783225" y="1500100"/>
              <a:ext cx="50200" cy="50925"/>
            </a:xfrm>
            <a:custGeom>
              <a:rect b="b" l="l" r="r" t="t"/>
              <a:pathLst>
                <a:path extrusionOk="0" h="2037" w="2008">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1"/>
            <p:cNvSpPr/>
            <p:nvPr/>
          </p:nvSpPr>
          <p:spPr>
            <a:xfrm>
              <a:off x="4783225" y="1428450"/>
              <a:ext cx="50200" cy="50175"/>
            </a:xfrm>
            <a:custGeom>
              <a:rect b="b" l="l" r="r" t="t"/>
              <a:pathLst>
                <a:path extrusionOk="0" h="2007" w="2008">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1"/>
            <p:cNvSpPr/>
            <p:nvPr/>
          </p:nvSpPr>
          <p:spPr>
            <a:xfrm>
              <a:off x="4783225" y="1283675"/>
              <a:ext cx="50200" cy="50900"/>
            </a:xfrm>
            <a:custGeom>
              <a:rect b="b" l="l" r="r" t="t"/>
              <a:pathLst>
                <a:path extrusionOk="0" h="2036" w="2008">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1"/>
            <p:cNvSpPr/>
            <p:nvPr/>
          </p:nvSpPr>
          <p:spPr>
            <a:xfrm>
              <a:off x="4710850" y="2654650"/>
              <a:ext cx="50900" cy="50925"/>
            </a:xfrm>
            <a:custGeom>
              <a:rect b="b" l="l" r="r" t="t"/>
              <a:pathLst>
                <a:path extrusionOk="0" h="2037" w="2036">
                  <a:moveTo>
                    <a:pt x="1003" y="1"/>
                  </a:moveTo>
                  <a:cubicBezTo>
                    <a:pt x="459" y="1"/>
                    <a:pt x="0" y="460"/>
                    <a:pt x="0" y="1033"/>
                  </a:cubicBezTo>
                  <a:cubicBezTo>
                    <a:pt x="0" y="1578"/>
                    <a:pt x="459" y="2036"/>
                    <a:pt x="1003" y="2036"/>
                  </a:cubicBezTo>
                  <a:cubicBezTo>
                    <a:pt x="1577" y="2036"/>
                    <a:pt x="2035" y="1578"/>
                    <a:pt x="2035" y="1033"/>
                  </a:cubicBezTo>
                  <a:cubicBezTo>
                    <a:pt x="2035"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1"/>
            <p:cNvSpPr/>
            <p:nvPr/>
          </p:nvSpPr>
          <p:spPr>
            <a:xfrm>
              <a:off x="4710850" y="2583000"/>
              <a:ext cx="50900" cy="50175"/>
            </a:xfrm>
            <a:custGeom>
              <a:rect b="b" l="l" r="r" t="t"/>
              <a:pathLst>
                <a:path extrusionOk="0" h="2007" w="2036">
                  <a:moveTo>
                    <a:pt x="1003" y="0"/>
                  </a:moveTo>
                  <a:cubicBezTo>
                    <a:pt x="459" y="0"/>
                    <a:pt x="0" y="459"/>
                    <a:pt x="0" y="1004"/>
                  </a:cubicBezTo>
                  <a:cubicBezTo>
                    <a:pt x="0" y="1548"/>
                    <a:pt x="459" y="2007"/>
                    <a:pt x="1003" y="2007"/>
                  </a:cubicBezTo>
                  <a:cubicBezTo>
                    <a:pt x="1577" y="2007"/>
                    <a:pt x="2035" y="1548"/>
                    <a:pt x="2035" y="1004"/>
                  </a:cubicBezTo>
                  <a:cubicBezTo>
                    <a:pt x="2035"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1"/>
            <p:cNvSpPr/>
            <p:nvPr/>
          </p:nvSpPr>
          <p:spPr>
            <a:xfrm>
              <a:off x="4710850" y="1500100"/>
              <a:ext cx="50900" cy="50925"/>
            </a:xfrm>
            <a:custGeom>
              <a:rect b="b" l="l" r="r" t="t"/>
              <a:pathLst>
                <a:path extrusionOk="0" h="2037" w="2036">
                  <a:moveTo>
                    <a:pt x="1003" y="1"/>
                  </a:moveTo>
                  <a:cubicBezTo>
                    <a:pt x="459" y="1"/>
                    <a:pt x="0" y="460"/>
                    <a:pt x="0" y="1033"/>
                  </a:cubicBezTo>
                  <a:cubicBezTo>
                    <a:pt x="0" y="1578"/>
                    <a:pt x="459" y="2036"/>
                    <a:pt x="1003" y="2036"/>
                  </a:cubicBezTo>
                  <a:cubicBezTo>
                    <a:pt x="1577" y="2036"/>
                    <a:pt x="2035" y="1578"/>
                    <a:pt x="2035" y="1033"/>
                  </a:cubicBezTo>
                  <a:cubicBezTo>
                    <a:pt x="2035"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1"/>
            <p:cNvSpPr/>
            <p:nvPr/>
          </p:nvSpPr>
          <p:spPr>
            <a:xfrm>
              <a:off x="4710850" y="1428450"/>
              <a:ext cx="50900" cy="50175"/>
            </a:xfrm>
            <a:custGeom>
              <a:rect b="b" l="l" r="r" t="t"/>
              <a:pathLst>
                <a:path extrusionOk="0" h="2007" w="2036">
                  <a:moveTo>
                    <a:pt x="1003" y="0"/>
                  </a:moveTo>
                  <a:cubicBezTo>
                    <a:pt x="459" y="0"/>
                    <a:pt x="0" y="459"/>
                    <a:pt x="0" y="1004"/>
                  </a:cubicBezTo>
                  <a:cubicBezTo>
                    <a:pt x="0" y="1548"/>
                    <a:pt x="459" y="2007"/>
                    <a:pt x="1003" y="2007"/>
                  </a:cubicBezTo>
                  <a:cubicBezTo>
                    <a:pt x="1577" y="2007"/>
                    <a:pt x="2035" y="1548"/>
                    <a:pt x="2035" y="1004"/>
                  </a:cubicBezTo>
                  <a:cubicBezTo>
                    <a:pt x="2035" y="459"/>
                    <a:pt x="1577"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1"/>
            <p:cNvSpPr/>
            <p:nvPr/>
          </p:nvSpPr>
          <p:spPr>
            <a:xfrm>
              <a:off x="4710850" y="1283675"/>
              <a:ext cx="50900" cy="50900"/>
            </a:xfrm>
            <a:custGeom>
              <a:rect b="b" l="l" r="r" t="t"/>
              <a:pathLst>
                <a:path extrusionOk="0" h="2036" w="2036">
                  <a:moveTo>
                    <a:pt x="1003" y="1"/>
                  </a:moveTo>
                  <a:cubicBezTo>
                    <a:pt x="459" y="1"/>
                    <a:pt x="0" y="459"/>
                    <a:pt x="0" y="1033"/>
                  </a:cubicBezTo>
                  <a:cubicBezTo>
                    <a:pt x="0" y="1577"/>
                    <a:pt x="459" y="2036"/>
                    <a:pt x="1003" y="2036"/>
                  </a:cubicBezTo>
                  <a:cubicBezTo>
                    <a:pt x="1577" y="2036"/>
                    <a:pt x="2035" y="1577"/>
                    <a:pt x="2035" y="1033"/>
                  </a:cubicBezTo>
                  <a:cubicBezTo>
                    <a:pt x="2035"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1"/>
            <p:cNvSpPr/>
            <p:nvPr/>
          </p:nvSpPr>
          <p:spPr>
            <a:xfrm>
              <a:off x="4710850" y="1139625"/>
              <a:ext cx="50900" cy="50200"/>
            </a:xfrm>
            <a:custGeom>
              <a:rect b="b" l="l" r="r" t="t"/>
              <a:pathLst>
                <a:path extrusionOk="0" h="2008" w="2036">
                  <a:moveTo>
                    <a:pt x="1003" y="1"/>
                  </a:moveTo>
                  <a:cubicBezTo>
                    <a:pt x="459" y="1"/>
                    <a:pt x="0" y="459"/>
                    <a:pt x="0" y="1004"/>
                  </a:cubicBezTo>
                  <a:cubicBezTo>
                    <a:pt x="0" y="1577"/>
                    <a:pt x="459" y="2007"/>
                    <a:pt x="1003" y="2007"/>
                  </a:cubicBezTo>
                  <a:cubicBezTo>
                    <a:pt x="1577" y="2007"/>
                    <a:pt x="2035" y="1577"/>
                    <a:pt x="2035" y="1004"/>
                  </a:cubicBezTo>
                  <a:cubicBezTo>
                    <a:pt x="2035"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1"/>
            <p:cNvSpPr/>
            <p:nvPr/>
          </p:nvSpPr>
          <p:spPr>
            <a:xfrm>
              <a:off x="4638450" y="2799425"/>
              <a:ext cx="50925" cy="50200"/>
            </a:xfrm>
            <a:custGeom>
              <a:rect b="b" l="l" r="r" t="t"/>
              <a:pathLst>
                <a:path extrusionOk="0" h="2008" w="2037">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1"/>
            <p:cNvSpPr/>
            <p:nvPr/>
          </p:nvSpPr>
          <p:spPr>
            <a:xfrm>
              <a:off x="4638450" y="2727050"/>
              <a:ext cx="50925" cy="50175"/>
            </a:xfrm>
            <a:custGeom>
              <a:rect b="b" l="l" r="r" t="t"/>
              <a:pathLst>
                <a:path extrusionOk="0" h="2007" w="2037">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1"/>
            <p:cNvSpPr/>
            <p:nvPr/>
          </p:nvSpPr>
          <p:spPr>
            <a:xfrm>
              <a:off x="4638450" y="2583000"/>
              <a:ext cx="50925" cy="50175"/>
            </a:xfrm>
            <a:custGeom>
              <a:rect b="b" l="l" r="r" t="t"/>
              <a:pathLst>
                <a:path extrusionOk="0" h="2007" w="2037">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1"/>
            <p:cNvSpPr/>
            <p:nvPr/>
          </p:nvSpPr>
          <p:spPr>
            <a:xfrm>
              <a:off x="4638450" y="1500100"/>
              <a:ext cx="50925" cy="50925"/>
            </a:xfrm>
            <a:custGeom>
              <a:rect b="b" l="l" r="r" t="t"/>
              <a:pathLst>
                <a:path extrusionOk="0" h="2037" w="2037">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1"/>
            <p:cNvSpPr/>
            <p:nvPr/>
          </p:nvSpPr>
          <p:spPr>
            <a:xfrm>
              <a:off x="4638450" y="1283675"/>
              <a:ext cx="50925" cy="50900"/>
            </a:xfrm>
            <a:custGeom>
              <a:rect b="b" l="l" r="r" t="t"/>
              <a:pathLst>
                <a:path extrusionOk="0" h="2036" w="2037">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1"/>
            <p:cNvSpPr/>
            <p:nvPr/>
          </p:nvSpPr>
          <p:spPr>
            <a:xfrm>
              <a:off x="4566800" y="2871100"/>
              <a:ext cx="50175" cy="50900"/>
            </a:xfrm>
            <a:custGeom>
              <a:rect b="b" l="l" r="r" t="t"/>
              <a:pathLst>
                <a:path extrusionOk="0" h="2036" w="2007">
                  <a:moveTo>
                    <a:pt x="1003" y="0"/>
                  </a:moveTo>
                  <a:cubicBezTo>
                    <a:pt x="459" y="0"/>
                    <a:pt x="0" y="459"/>
                    <a:pt x="0" y="1032"/>
                  </a:cubicBezTo>
                  <a:cubicBezTo>
                    <a:pt x="0" y="1577"/>
                    <a:pt x="459" y="2035"/>
                    <a:pt x="1003" y="2035"/>
                  </a:cubicBezTo>
                  <a:cubicBezTo>
                    <a:pt x="1548" y="2035"/>
                    <a:pt x="2007" y="1577"/>
                    <a:pt x="2007" y="1032"/>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1"/>
            <p:cNvSpPr/>
            <p:nvPr/>
          </p:nvSpPr>
          <p:spPr>
            <a:xfrm>
              <a:off x="4566800" y="2799425"/>
              <a:ext cx="50175" cy="50200"/>
            </a:xfrm>
            <a:custGeom>
              <a:rect b="b" l="l" r="r" t="t"/>
              <a:pathLst>
                <a:path extrusionOk="0" h="2008" w="2007">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1"/>
            <p:cNvSpPr/>
            <p:nvPr/>
          </p:nvSpPr>
          <p:spPr>
            <a:xfrm>
              <a:off x="4566800" y="2727050"/>
              <a:ext cx="50175" cy="50175"/>
            </a:xfrm>
            <a:custGeom>
              <a:rect b="b" l="l" r="r" t="t"/>
              <a:pathLst>
                <a:path extrusionOk="0" h="2007" w="2007">
                  <a:moveTo>
                    <a:pt x="1003" y="0"/>
                  </a:moveTo>
                  <a:cubicBezTo>
                    <a:pt x="459" y="0"/>
                    <a:pt x="0" y="459"/>
                    <a:pt x="0" y="1004"/>
                  </a:cubicBezTo>
                  <a:cubicBezTo>
                    <a:pt x="0" y="1577"/>
                    <a:pt x="459" y="2007"/>
                    <a:pt x="1003" y="2007"/>
                  </a:cubicBezTo>
                  <a:cubicBezTo>
                    <a:pt x="1548" y="2007"/>
                    <a:pt x="2007" y="1577"/>
                    <a:pt x="2007" y="1004"/>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1"/>
            <p:cNvSpPr/>
            <p:nvPr/>
          </p:nvSpPr>
          <p:spPr>
            <a:xfrm>
              <a:off x="4566800" y="2510600"/>
              <a:ext cx="50175" cy="50200"/>
            </a:xfrm>
            <a:custGeom>
              <a:rect b="b" l="l" r="r" t="t"/>
              <a:pathLst>
                <a:path extrusionOk="0" h="2008" w="2007">
                  <a:moveTo>
                    <a:pt x="1003" y="1"/>
                  </a:moveTo>
                  <a:cubicBezTo>
                    <a:pt x="459" y="1"/>
                    <a:pt x="0" y="460"/>
                    <a:pt x="0" y="1004"/>
                  </a:cubicBezTo>
                  <a:cubicBezTo>
                    <a:pt x="0" y="1578"/>
                    <a:pt x="459" y="2008"/>
                    <a:pt x="1003" y="2008"/>
                  </a:cubicBezTo>
                  <a:cubicBezTo>
                    <a:pt x="1548" y="2008"/>
                    <a:pt x="2007" y="1578"/>
                    <a:pt x="2007" y="1004"/>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1"/>
            <p:cNvSpPr/>
            <p:nvPr/>
          </p:nvSpPr>
          <p:spPr>
            <a:xfrm>
              <a:off x="4566800" y="1572500"/>
              <a:ext cx="50175" cy="50175"/>
            </a:xfrm>
            <a:custGeom>
              <a:rect b="b" l="l" r="r" t="t"/>
              <a:pathLst>
                <a:path extrusionOk="0" h="2007" w="2007">
                  <a:moveTo>
                    <a:pt x="1003" y="0"/>
                  </a:moveTo>
                  <a:cubicBezTo>
                    <a:pt x="459" y="0"/>
                    <a:pt x="0" y="459"/>
                    <a:pt x="0" y="1004"/>
                  </a:cubicBezTo>
                  <a:cubicBezTo>
                    <a:pt x="0" y="1577"/>
                    <a:pt x="459" y="2007"/>
                    <a:pt x="1003" y="2007"/>
                  </a:cubicBezTo>
                  <a:cubicBezTo>
                    <a:pt x="1548" y="2007"/>
                    <a:pt x="2007" y="1577"/>
                    <a:pt x="2007" y="1004"/>
                  </a:cubicBezTo>
                  <a:cubicBezTo>
                    <a:pt x="2007" y="459"/>
                    <a:pt x="1548" y="0"/>
                    <a:pt x="1003"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1"/>
            <p:cNvSpPr/>
            <p:nvPr/>
          </p:nvSpPr>
          <p:spPr>
            <a:xfrm>
              <a:off x="4566800" y="1500100"/>
              <a:ext cx="50175" cy="50925"/>
            </a:xfrm>
            <a:custGeom>
              <a:rect b="b" l="l" r="r" t="t"/>
              <a:pathLst>
                <a:path extrusionOk="0" h="2037" w="2007">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1"/>
            <p:cNvSpPr/>
            <p:nvPr/>
          </p:nvSpPr>
          <p:spPr>
            <a:xfrm>
              <a:off x="4566800" y="1356050"/>
              <a:ext cx="50175" cy="50200"/>
            </a:xfrm>
            <a:custGeom>
              <a:rect b="b" l="l" r="r" t="t"/>
              <a:pathLst>
                <a:path extrusionOk="0" h="2008" w="2007">
                  <a:moveTo>
                    <a:pt x="1003" y="1"/>
                  </a:moveTo>
                  <a:cubicBezTo>
                    <a:pt x="459" y="1"/>
                    <a:pt x="0" y="460"/>
                    <a:pt x="0" y="1004"/>
                  </a:cubicBezTo>
                  <a:cubicBezTo>
                    <a:pt x="0" y="1578"/>
                    <a:pt x="459" y="2008"/>
                    <a:pt x="1003" y="2008"/>
                  </a:cubicBezTo>
                  <a:cubicBezTo>
                    <a:pt x="1548" y="2008"/>
                    <a:pt x="2007" y="1578"/>
                    <a:pt x="2007" y="1004"/>
                  </a:cubicBezTo>
                  <a:cubicBezTo>
                    <a:pt x="2007" y="460"/>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1"/>
            <p:cNvSpPr/>
            <p:nvPr/>
          </p:nvSpPr>
          <p:spPr>
            <a:xfrm>
              <a:off x="4566800" y="1139625"/>
              <a:ext cx="50175" cy="50200"/>
            </a:xfrm>
            <a:custGeom>
              <a:rect b="b" l="l" r="r" t="t"/>
              <a:pathLst>
                <a:path extrusionOk="0" h="2008" w="2007">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1"/>
            <p:cNvSpPr/>
            <p:nvPr/>
          </p:nvSpPr>
          <p:spPr>
            <a:xfrm>
              <a:off x="4494400" y="2943475"/>
              <a:ext cx="50925" cy="50900"/>
            </a:xfrm>
            <a:custGeom>
              <a:rect b="b" l="l" r="r" t="t"/>
              <a:pathLst>
                <a:path extrusionOk="0" h="2036" w="2037">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1"/>
            <p:cNvSpPr/>
            <p:nvPr/>
          </p:nvSpPr>
          <p:spPr>
            <a:xfrm>
              <a:off x="4494400" y="2871100"/>
              <a:ext cx="50925" cy="50900"/>
            </a:xfrm>
            <a:custGeom>
              <a:rect b="b" l="l" r="r" t="t"/>
              <a:pathLst>
                <a:path extrusionOk="0" h="2036" w="2037">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1"/>
            <p:cNvSpPr/>
            <p:nvPr/>
          </p:nvSpPr>
          <p:spPr>
            <a:xfrm>
              <a:off x="4490825" y="2726775"/>
              <a:ext cx="57350" cy="50725"/>
            </a:xfrm>
            <a:custGeom>
              <a:rect b="b" l="l" r="r" t="t"/>
              <a:pathLst>
                <a:path extrusionOk="0" h="2029" w="2294">
                  <a:moveTo>
                    <a:pt x="1184" y="0"/>
                  </a:moveTo>
                  <a:cubicBezTo>
                    <a:pt x="776" y="0"/>
                    <a:pt x="384" y="245"/>
                    <a:pt x="230" y="642"/>
                  </a:cubicBezTo>
                  <a:cubicBezTo>
                    <a:pt x="0" y="1158"/>
                    <a:pt x="258" y="1731"/>
                    <a:pt x="774" y="1961"/>
                  </a:cubicBezTo>
                  <a:cubicBezTo>
                    <a:pt x="893" y="2007"/>
                    <a:pt x="1015" y="2029"/>
                    <a:pt x="1135" y="2029"/>
                  </a:cubicBezTo>
                  <a:cubicBezTo>
                    <a:pt x="1536" y="2029"/>
                    <a:pt x="1917" y="1784"/>
                    <a:pt x="2093" y="1387"/>
                  </a:cubicBezTo>
                  <a:cubicBezTo>
                    <a:pt x="2294" y="871"/>
                    <a:pt x="2064" y="298"/>
                    <a:pt x="1548" y="69"/>
                  </a:cubicBezTo>
                  <a:cubicBezTo>
                    <a:pt x="1430" y="22"/>
                    <a:pt x="1306" y="0"/>
                    <a:pt x="118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1"/>
            <p:cNvSpPr/>
            <p:nvPr/>
          </p:nvSpPr>
          <p:spPr>
            <a:xfrm>
              <a:off x="4494400" y="2654650"/>
              <a:ext cx="50925" cy="50925"/>
            </a:xfrm>
            <a:custGeom>
              <a:rect b="b" l="l" r="r" t="t"/>
              <a:pathLst>
                <a:path extrusionOk="0" h="2037" w="2037">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1"/>
            <p:cNvSpPr/>
            <p:nvPr/>
          </p:nvSpPr>
          <p:spPr>
            <a:xfrm>
              <a:off x="4494400" y="2510600"/>
              <a:ext cx="50925" cy="50200"/>
            </a:xfrm>
            <a:custGeom>
              <a:rect b="b" l="l" r="r" t="t"/>
              <a:pathLst>
                <a:path extrusionOk="0" h="2008" w="2037">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1"/>
            <p:cNvSpPr/>
            <p:nvPr/>
          </p:nvSpPr>
          <p:spPr>
            <a:xfrm>
              <a:off x="4494400" y="1572500"/>
              <a:ext cx="50925" cy="50175"/>
            </a:xfrm>
            <a:custGeom>
              <a:rect b="b" l="l" r="r" t="t"/>
              <a:pathLst>
                <a:path extrusionOk="0" h="2007" w="2037">
                  <a:moveTo>
                    <a:pt x="1004" y="0"/>
                  </a:moveTo>
                  <a:cubicBezTo>
                    <a:pt x="459" y="0"/>
                    <a:pt x="1" y="430"/>
                    <a:pt x="1" y="1004"/>
                  </a:cubicBezTo>
                  <a:cubicBezTo>
                    <a:pt x="1" y="1548"/>
                    <a:pt x="431" y="2007"/>
                    <a:pt x="1004" y="2007"/>
                  </a:cubicBezTo>
                  <a:cubicBezTo>
                    <a:pt x="1549" y="2007"/>
                    <a:pt x="2007" y="1577"/>
                    <a:pt x="2007"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1"/>
            <p:cNvSpPr/>
            <p:nvPr/>
          </p:nvSpPr>
          <p:spPr>
            <a:xfrm>
              <a:off x="4494400" y="1428450"/>
              <a:ext cx="50925" cy="50175"/>
            </a:xfrm>
            <a:custGeom>
              <a:rect b="b" l="l" r="r" t="t"/>
              <a:pathLst>
                <a:path extrusionOk="0" h="2007" w="2037">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1"/>
            <p:cNvSpPr/>
            <p:nvPr/>
          </p:nvSpPr>
          <p:spPr>
            <a:xfrm>
              <a:off x="4494400" y="1356050"/>
              <a:ext cx="50925" cy="50200"/>
            </a:xfrm>
            <a:custGeom>
              <a:rect b="b" l="l" r="r" t="t"/>
              <a:pathLst>
                <a:path extrusionOk="0" h="2008" w="2037">
                  <a:moveTo>
                    <a:pt x="1004" y="1"/>
                  </a:moveTo>
                  <a:cubicBezTo>
                    <a:pt x="459" y="1"/>
                    <a:pt x="1" y="431"/>
                    <a:pt x="1" y="1004"/>
                  </a:cubicBezTo>
                  <a:cubicBezTo>
                    <a:pt x="1" y="1549"/>
                    <a:pt x="459" y="2008"/>
                    <a:pt x="1004" y="2008"/>
                  </a:cubicBezTo>
                  <a:cubicBezTo>
                    <a:pt x="1549" y="2008"/>
                    <a:pt x="2007" y="1578"/>
                    <a:pt x="2007" y="1004"/>
                  </a:cubicBezTo>
                  <a:cubicBezTo>
                    <a:pt x="2036"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1"/>
            <p:cNvSpPr/>
            <p:nvPr/>
          </p:nvSpPr>
          <p:spPr>
            <a:xfrm>
              <a:off x="4422025" y="2943475"/>
              <a:ext cx="50900" cy="50900"/>
            </a:xfrm>
            <a:custGeom>
              <a:rect b="b" l="l" r="r" t="t"/>
              <a:pathLst>
                <a:path extrusionOk="0" h="2036" w="2036">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1"/>
            <p:cNvSpPr/>
            <p:nvPr/>
          </p:nvSpPr>
          <p:spPr>
            <a:xfrm>
              <a:off x="4422025" y="2654650"/>
              <a:ext cx="50900" cy="50925"/>
            </a:xfrm>
            <a:custGeom>
              <a:rect b="b" l="l" r="r" t="t"/>
              <a:pathLst>
                <a:path extrusionOk="0" h="2037" w="2036">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1"/>
            <p:cNvSpPr/>
            <p:nvPr/>
          </p:nvSpPr>
          <p:spPr>
            <a:xfrm>
              <a:off x="4422025" y="2583000"/>
              <a:ext cx="50900" cy="50175"/>
            </a:xfrm>
            <a:custGeom>
              <a:rect b="b" l="l" r="r" t="t"/>
              <a:pathLst>
                <a:path extrusionOk="0" h="2007" w="2036">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1"/>
            <p:cNvSpPr/>
            <p:nvPr/>
          </p:nvSpPr>
          <p:spPr>
            <a:xfrm>
              <a:off x="4422025" y="2510600"/>
              <a:ext cx="50900" cy="50200"/>
            </a:xfrm>
            <a:custGeom>
              <a:rect b="b" l="l" r="r" t="t"/>
              <a:pathLst>
                <a:path extrusionOk="0" h="2008" w="2036">
                  <a:moveTo>
                    <a:pt x="1032" y="1"/>
                  </a:moveTo>
                  <a:cubicBezTo>
                    <a:pt x="459" y="1"/>
                    <a:pt x="0" y="460"/>
                    <a:pt x="0" y="1004"/>
                  </a:cubicBezTo>
                  <a:cubicBezTo>
                    <a:pt x="0" y="1578"/>
                    <a:pt x="459" y="2008"/>
                    <a:pt x="1032" y="2008"/>
                  </a:cubicBezTo>
                  <a:cubicBezTo>
                    <a:pt x="1577" y="2008"/>
                    <a:pt x="2036" y="1578"/>
                    <a:pt x="2036" y="1004"/>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1"/>
            <p:cNvSpPr/>
            <p:nvPr/>
          </p:nvSpPr>
          <p:spPr>
            <a:xfrm>
              <a:off x="4422025" y="1572500"/>
              <a:ext cx="50900" cy="50175"/>
            </a:xfrm>
            <a:custGeom>
              <a:rect b="b" l="l" r="r" t="t"/>
              <a:pathLst>
                <a:path extrusionOk="0" h="2007" w="2036">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1"/>
            <p:cNvSpPr/>
            <p:nvPr/>
          </p:nvSpPr>
          <p:spPr>
            <a:xfrm>
              <a:off x="4422025" y="1212000"/>
              <a:ext cx="50900" cy="50200"/>
            </a:xfrm>
            <a:custGeom>
              <a:rect b="b" l="l" r="r" t="t"/>
              <a:pathLst>
                <a:path extrusionOk="0" h="2008" w="2036">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1"/>
            <p:cNvSpPr/>
            <p:nvPr/>
          </p:nvSpPr>
          <p:spPr>
            <a:xfrm>
              <a:off x="4350350" y="2943475"/>
              <a:ext cx="50200" cy="50900"/>
            </a:xfrm>
            <a:custGeom>
              <a:rect b="b" l="l" r="r" t="t"/>
              <a:pathLst>
                <a:path extrusionOk="0" h="2036" w="2008">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1"/>
            <p:cNvSpPr/>
            <p:nvPr/>
          </p:nvSpPr>
          <p:spPr>
            <a:xfrm>
              <a:off x="4350350" y="2871100"/>
              <a:ext cx="50200" cy="50900"/>
            </a:xfrm>
            <a:custGeom>
              <a:rect b="b" l="l" r="r" t="t"/>
              <a:pathLst>
                <a:path extrusionOk="0" h="2036" w="2008">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1"/>
            <p:cNvSpPr/>
            <p:nvPr/>
          </p:nvSpPr>
          <p:spPr>
            <a:xfrm>
              <a:off x="4350350" y="2799425"/>
              <a:ext cx="50200" cy="50200"/>
            </a:xfrm>
            <a:custGeom>
              <a:rect b="b" l="l" r="r" t="t"/>
              <a:pathLst>
                <a:path extrusionOk="0" h="2008" w="2008">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1"/>
            <p:cNvSpPr/>
            <p:nvPr/>
          </p:nvSpPr>
          <p:spPr>
            <a:xfrm>
              <a:off x="4350350" y="2583000"/>
              <a:ext cx="50200" cy="50175"/>
            </a:xfrm>
            <a:custGeom>
              <a:rect b="b" l="l" r="r" t="t"/>
              <a:pathLst>
                <a:path extrusionOk="0" h="2007" w="2008">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1"/>
            <p:cNvSpPr/>
            <p:nvPr/>
          </p:nvSpPr>
          <p:spPr>
            <a:xfrm>
              <a:off x="4350350" y="2510600"/>
              <a:ext cx="50200" cy="50200"/>
            </a:xfrm>
            <a:custGeom>
              <a:rect b="b" l="l" r="r" t="t"/>
              <a:pathLst>
                <a:path extrusionOk="0" h="2008" w="2008">
                  <a:moveTo>
                    <a:pt x="1004" y="1"/>
                  </a:moveTo>
                  <a:cubicBezTo>
                    <a:pt x="459" y="1"/>
                    <a:pt x="1" y="460"/>
                    <a:pt x="1" y="1004"/>
                  </a:cubicBezTo>
                  <a:cubicBezTo>
                    <a:pt x="1" y="1578"/>
                    <a:pt x="459" y="2008"/>
                    <a:pt x="1004" y="2008"/>
                  </a:cubicBezTo>
                  <a:cubicBezTo>
                    <a:pt x="1549" y="2008"/>
                    <a:pt x="2007" y="1578"/>
                    <a:pt x="2007" y="1004"/>
                  </a:cubicBezTo>
                  <a:cubicBezTo>
                    <a:pt x="2007" y="460"/>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1"/>
            <p:cNvSpPr/>
            <p:nvPr/>
          </p:nvSpPr>
          <p:spPr>
            <a:xfrm>
              <a:off x="4350350" y="2438225"/>
              <a:ext cx="50200" cy="50900"/>
            </a:xfrm>
            <a:custGeom>
              <a:rect b="b" l="l" r="r" t="t"/>
              <a:pathLst>
                <a:path extrusionOk="0" h="2036" w="2008">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1"/>
            <p:cNvSpPr/>
            <p:nvPr/>
          </p:nvSpPr>
          <p:spPr>
            <a:xfrm>
              <a:off x="4277975" y="2799425"/>
              <a:ext cx="50200" cy="50200"/>
            </a:xfrm>
            <a:custGeom>
              <a:rect b="b" l="l" r="r" t="t"/>
              <a:pathLst>
                <a:path extrusionOk="0" h="2008" w="2008">
                  <a:moveTo>
                    <a:pt x="1004" y="1"/>
                  </a:moveTo>
                  <a:cubicBezTo>
                    <a:pt x="459" y="1"/>
                    <a:pt x="0" y="459"/>
                    <a:pt x="0" y="1004"/>
                  </a:cubicBezTo>
                  <a:cubicBezTo>
                    <a:pt x="0"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1"/>
            <p:cNvSpPr/>
            <p:nvPr/>
          </p:nvSpPr>
          <p:spPr>
            <a:xfrm>
              <a:off x="4277975" y="2727050"/>
              <a:ext cx="50200" cy="50175"/>
            </a:xfrm>
            <a:custGeom>
              <a:rect b="b" l="l" r="r" t="t"/>
              <a:pathLst>
                <a:path extrusionOk="0" h="2007" w="2008">
                  <a:moveTo>
                    <a:pt x="1004" y="0"/>
                  </a:moveTo>
                  <a:cubicBezTo>
                    <a:pt x="459" y="0"/>
                    <a:pt x="0" y="459"/>
                    <a:pt x="0" y="1004"/>
                  </a:cubicBezTo>
                  <a:cubicBezTo>
                    <a:pt x="0"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1"/>
            <p:cNvSpPr/>
            <p:nvPr/>
          </p:nvSpPr>
          <p:spPr>
            <a:xfrm>
              <a:off x="4277975" y="2654650"/>
              <a:ext cx="50200" cy="50925"/>
            </a:xfrm>
            <a:custGeom>
              <a:rect b="b" l="l" r="r" t="t"/>
              <a:pathLst>
                <a:path extrusionOk="0" h="2037" w="2008">
                  <a:moveTo>
                    <a:pt x="1004" y="1"/>
                  </a:moveTo>
                  <a:cubicBezTo>
                    <a:pt x="459" y="1"/>
                    <a:pt x="0" y="460"/>
                    <a:pt x="0" y="1033"/>
                  </a:cubicBezTo>
                  <a:cubicBezTo>
                    <a:pt x="0"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1"/>
            <p:cNvSpPr/>
            <p:nvPr/>
          </p:nvSpPr>
          <p:spPr>
            <a:xfrm>
              <a:off x="4277975" y="2583000"/>
              <a:ext cx="50200" cy="50175"/>
            </a:xfrm>
            <a:custGeom>
              <a:rect b="b" l="l" r="r" t="t"/>
              <a:pathLst>
                <a:path extrusionOk="0" h="2007" w="2008">
                  <a:moveTo>
                    <a:pt x="1004" y="0"/>
                  </a:moveTo>
                  <a:cubicBezTo>
                    <a:pt x="459" y="0"/>
                    <a:pt x="0" y="459"/>
                    <a:pt x="0" y="1004"/>
                  </a:cubicBezTo>
                  <a:cubicBezTo>
                    <a:pt x="0"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1"/>
            <p:cNvSpPr/>
            <p:nvPr/>
          </p:nvSpPr>
          <p:spPr>
            <a:xfrm>
              <a:off x="4205600" y="2654650"/>
              <a:ext cx="50900" cy="50925"/>
            </a:xfrm>
            <a:custGeom>
              <a:rect b="b" l="l" r="r" t="t"/>
              <a:pathLst>
                <a:path extrusionOk="0" h="2037" w="2036">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1"/>
            <p:cNvSpPr/>
            <p:nvPr/>
          </p:nvSpPr>
          <p:spPr>
            <a:xfrm>
              <a:off x="4205600" y="2583000"/>
              <a:ext cx="50900" cy="50175"/>
            </a:xfrm>
            <a:custGeom>
              <a:rect b="b" l="l" r="r" t="t"/>
              <a:pathLst>
                <a:path extrusionOk="0" h="2007" w="2036">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1"/>
            <p:cNvSpPr/>
            <p:nvPr/>
          </p:nvSpPr>
          <p:spPr>
            <a:xfrm>
              <a:off x="4205600" y="2510600"/>
              <a:ext cx="50900" cy="50200"/>
            </a:xfrm>
            <a:custGeom>
              <a:rect b="b" l="l" r="r" t="t"/>
              <a:pathLst>
                <a:path extrusionOk="0" h="2008" w="2036">
                  <a:moveTo>
                    <a:pt x="1032" y="1"/>
                  </a:moveTo>
                  <a:cubicBezTo>
                    <a:pt x="459" y="1"/>
                    <a:pt x="0" y="460"/>
                    <a:pt x="0" y="1004"/>
                  </a:cubicBezTo>
                  <a:cubicBezTo>
                    <a:pt x="0" y="1578"/>
                    <a:pt x="459" y="2008"/>
                    <a:pt x="1032" y="2008"/>
                  </a:cubicBezTo>
                  <a:cubicBezTo>
                    <a:pt x="1577" y="2008"/>
                    <a:pt x="2035" y="1578"/>
                    <a:pt x="2035" y="1004"/>
                  </a:cubicBezTo>
                  <a:cubicBezTo>
                    <a:pt x="2035"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1"/>
            <p:cNvSpPr/>
            <p:nvPr/>
          </p:nvSpPr>
          <p:spPr>
            <a:xfrm>
              <a:off x="4205600" y="2438225"/>
              <a:ext cx="50900" cy="50900"/>
            </a:xfrm>
            <a:custGeom>
              <a:rect b="b" l="l" r="r" t="t"/>
              <a:pathLst>
                <a:path extrusionOk="0" h="2036" w="2036">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1"/>
            <p:cNvSpPr/>
            <p:nvPr/>
          </p:nvSpPr>
          <p:spPr>
            <a:xfrm>
              <a:off x="4205600" y="2366550"/>
              <a:ext cx="50900" cy="50200"/>
            </a:xfrm>
            <a:custGeom>
              <a:rect b="b" l="l" r="r" t="t"/>
              <a:pathLst>
                <a:path extrusionOk="0" h="2008" w="2036">
                  <a:moveTo>
                    <a:pt x="1032" y="1"/>
                  </a:moveTo>
                  <a:cubicBezTo>
                    <a:pt x="459" y="1"/>
                    <a:pt x="0" y="460"/>
                    <a:pt x="0" y="1004"/>
                  </a:cubicBezTo>
                  <a:cubicBezTo>
                    <a:pt x="0" y="1549"/>
                    <a:pt x="459" y="2008"/>
                    <a:pt x="1032" y="2008"/>
                  </a:cubicBezTo>
                  <a:cubicBezTo>
                    <a:pt x="1577" y="2008"/>
                    <a:pt x="2035" y="1549"/>
                    <a:pt x="2035" y="1004"/>
                  </a:cubicBezTo>
                  <a:cubicBezTo>
                    <a:pt x="2035" y="460"/>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1"/>
            <p:cNvSpPr/>
            <p:nvPr/>
          </p:nvSpPr>
          <p:spPr>
            <a:xfrm>
              <a:off x="4205600" y="2294175"/>
              <a:ext cx="50900" cy="50200"/>
            </a:xfrm>
            <a:custGeom>
              <a:rect b="b" l="l" r="r" t="t"/>
              <a:pathLst>
                <a:path extrusionOk="0" h="2008" w="2036">
                  <a:moveTo>
                    <a:pt x="1032" y="1"/>
                  </a:moveTo>
                  <a:cubicBezTo>
                    <a:pt x="459" y="1"/>
                    <a:pt x="0" y="459"/>
                    <a:pt x="0" y="1004"/>
                  </a:cubicBezTo>
                  <a:cubicBezTo>
                    <a:pt x="0" y="1577"/>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1"/>
            <p:cNvSpPr/>
            <p:nvPr/>
          </p:nvSpPr>
          <p:spPr>
            <a:xfrm>
              <a:off x="4133925" y="2510600"/>
              <a:ext cx="50200" cy="50200"/>
            </a:xfrm>
            <a:custGeom>
              <a:rect b="b" l="l" r="r" t="t"/>
              <a:pathLst>
                <a:path extrusionOk="0" h="2008" w="2008">
                  <a:moveTo>
                    <a:pt x="1004" y="1"/>
                  </a:moveTo>
                  <a:cubicBezTo>
                    <a:pt x="459" y="1"/>
                    <a:pt x="0" y="460"/>
                    <a:pt x="0" y="1004"/>
                  </a:cubicBezTo>
                  <a:cubicBezTo>
                    <a:pt x="0" y="1578"/>
                    <a:pt x="459" y="2008"/>
                    <a:pt x="1004" y="2008"/>
                  </a:cubicBezTo>
                  <a:cubicBezTo>
                    <a:pt x="1548" y="2008"/>
                    <a:pt x="2007" y="1578"/>
                    <a:pt x="2007" y="1004"/>
                  </a:cubicBezTo>
                  <a:cubicBezTo>
                    <a:pt x="2007" y="460"/>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1"/>
            <p:cNvSpPr/>
            <p:nvPr/>
          </p:nvSpPr>
          <p:spPr>
            <a:xfrm>
              <a:off x="4130350" y="2366300"/>
              <a:ext cx="57350" cy="50725"/>
            </a:xfrm>
            <a:custGeom>
              <a:rect b="b" l="l" r="r" t="t"/>
              <a:pathLst>
                <a:path extrusionOk="0" h="2029" w="2294">
                  <a:moveTo>
                    <a:pt x="1159" y="0"/>
                  </a:moveTo>
                  <a:cubicBezTo>
                    <a:pt x="757" y="0"/>
                    <a:pt x="377" y="244"/>
                    <a:pt x="201" y="642"/>
                  </a:cubicBezTo>
                  <a:cubicBezTo>
                    <a:pt x="0" y="1158"/>
                    <a:pt x="229" y="1731"/>
                    <a:pt x="745" y="1960"/>
                  </a:cubicBezTo>
                  <a:cubicBezTo>
                    <a:pt x="864" y="2006"/>
                    <a:pt x="988" y="2028"/>
                    <a:pt x="1110" y="2028"/>
                  </a:cubicBezTo>
                  <a:cubicBezTo>
                    <a:pt x="1517" y="2028"/>
                    <a:pt x="1910" y="1784"/>
                    <a:pt x="2064" y="1387"/>
                  </a:cubicBezTo>
                  <a:cubicBezTo>
                    <a:pt x="2293" y="871"/>
                    <a:pt x="2035" y="298"/>
                    <a:pt x="1519" y="68"/>
                  </a:cubicBezTo>
                  <a:cubicBezTo>
                    <a:pt x="1401" y="22"/>
                    <a:pt x="1279" y="0"/>
                    <a:pt x="1159" y="0"/>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1"/>
            <p:cNvSpPr/>
            <p:nvPr/>
          </p:nvSpPr>
          <p:spPr>
            <a:xfrm>
              <a:off x="4133925" y="2294175"/>
              <a:ext cx="50200" cy="50200"/>
            </a:xfrm>
            <a:custGeom>
              <a:rect b="b" l="l" r="r" t="t"/>
              <a:pathLst>
                <a:path extrusionOk="0" h="2008" w="2008">
                  <a:moveTo>
                    <a:pt x="1004" y="1"/>
                  </a:moveTo>
                  <a:cubicBezTo>
                    <a:pt x="459" y="1"/>
                    <a:pt x="0" y="459"/>
                    <a:pt x="0" y="1004"/>
                  </a:cubicBezTo>
                  <a:cubicBezTo>
                    <a:pt x="0" y="1577"/>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1"/>
            <p:cNvSpPr/>
            <p:nvPr/>
          </p:nvSpPr>
          <p:spPr>
            <a:xfrm>
              <a:off x="4061550" y="2366550"/>
              <a:ext cx="50175" cy="50200"/>
            </a:xfrm>
            <a:custGeom>
              <a:rect b="b" l="l" r="r" t="t"/>
              <a:pathLst>
                <a:path extrusionOk="0" h="2008" w="2007">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1"/>
            <p:cNvSpPr/>
            <p:nvPr/>
          </p:nvSpPr>
          <p:spPr>
            <a:xfrm>
              <a:off x="4061550" y="2294175"/>
              <a:ext cx="50175" cy="50200"/>
            </a:xfrm>
            <a:custGeom>
              <a:rect b="b" l="l" r="r" t="t"/>
              <a:pathLst>
                <a:path extrusionOk="0" h="2008" w="2007">
                  <a:moveTo>
                    <a:pt x="1003" y="1"/>
                  </a:moveTo>
                  <a:cubicBezTo>
                    <a:pt x="459" y="1"/>
                    <a:pt x="0" y="459"/>
                    <a:pt x="0" y="1004"/>
                  </a:cubicBezTo>
                  <a:cubicBezTo>
                    <a:pt x="0" y="1577"/>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4" name="Google Shape;1844;p31"/>
          <p:cNvSpPr txBox="1"/>
          <p:nvPr>
            <p:ph idx="4294967295" type="title"/>
          </p:nvPr>
        </p:nvSpPr>
        <p:spPr>
          <a:xfrm>
            <a:off x="1089925" y="1625850"/>
            <a:ext cx="1489200" cy="329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solidFill>
                  <a:schemeClr val="accent1"/>
                </a:solidFill>
              </a:rPr>
              <a:t>JUPITER</a:t>
            </a:r>
            <a:endParaRPr sz="2200">
              <a:solidFill>
                <a:schemeClr val="accent1"/>
              </a:solidFill>
            </a:endParaRPr>
          </a:p>
        </p:txBody>
      </p:sp>
      <p:sp>
        <p:nvSpPr>
          <p:cNvPr id="1845" name="Google Shape;1845;p31"/>
          <p:cNvSpPr txBox="1"/>
          <p:nvPr>
            <p:ph idx="1" type="subTitle"/>
          </p:nvPr>
        </p:nvSpPr>
        <p:spPr>
          <a:xfrm>
            <a:off x="1089925" y="2139800"/>
            <a:ext cx="1489200" cy="64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Jupiter is the biggest planet in </a:t>
            </a:r>
            <a:r>
              <a:rPr lang="en">
                <a:solidFill>
                  <a:schemeClr val="dk1"/>
                </a:solidFill>
                <a:latin typeface="DM Sans"/>
                <a:ea typeface="DM Sans"/>
                <a:cs typeface="DM Sans"/>
                <a:sym typeface="DM Sans"/>
              </a:rPr>
              <a:t>the</a:t>
            </a:r>
            <a:r>
              <a:rPr lang="en">
                <a:solidFill>
                  <a:schemeClr val="dk1"/>
                </a:solidFill>
                <a:latin typeface="DM Sans"/>
                <a:ea typeface="DM Sans"/>
                <a:cs typeface="DM Sans"/>
                <a:sym typeface="DM Sans"/>
              </a:rPr>
              <a:t> Solar System</a:t>
            </a:r>
            <a:endParaRPr>
              <a:solidFill>
                <a:schemeClr val="dk1"/>
              </a:solidFill>
              <a:latin typeface="DM Sans"/>
              <a:ea typeface="DM Sans"/>
              <a:cs typeface="DM Sans"/>
              <a:sym typeface="DM Sans"/>
            </a:endParaRPr>
          </a:p>
        </p:txBody>
      </p:sp>
      <p:sp>
        <p:nvSpPr>
          <p:cNvPr id="1846" name="Google Shape;1846;p31"/>
          <p:cNvSpPr txBox="1"/>
          <p:nvPr>
            <p:ph idx="2" type="subTitle"/>
          </p:nvPr>
        </p:nvSpPr>
        <p:spPr>
          <a:xfrm>
            <a:off x="1089925" y="3662950"/>
            <a:ext cx="1489200" cy="64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Neptune is the farthest planet from the Sun</a:t>
            </a:r>
            <a:endParaRPr>
              <a:solidFill>
                <a:schemeClr val="dk1"/>
              </a:solidFill>
              <a:latin typeface="DM Sans"/>
              <a:ea typeface="DM Sans"/>
              <a:cs typeface="DM Sans"/>
              <a:sym typeface="DM Sans"/>
            </a:endParaRPr>
          </a:p>
        </p:txBody>
      </p:sp>
      <p:sp>
        <p:nvSpPr>
          <p:cNvPr id="1847" name="Google Shape;1847;p31"/>
          <p:cNvSpPr txBox="1"/>
          <p:nvPr>
            <p:ph idx="4294967295" type="title"/>
          </p:nvPr>
        </p:nvSpPr>
        <p:spPr>
          <a:xfrm>
            <a:off x="1089925" y="3154825"/>
            <a:ext cx="1489200" cy="33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solidFill>
                  <a:schemeClr val="accent6"/>
                </a:solidFill>
              </a:rPr>
              <a:t>NEPTUNE</a:t>
            </a:r>
            <a:endParaRPr sz="2200">
              <a:solidFill>
                <a:schemeClr val="accent6"/>
              </a:solidFill>
            </a:endParaRPr>
          </a:p>
        </p:txBody>
      </p:sp>
      <p:sp>
        <p:nvSpPr>
          <p:cNvPr id="1848" name="Google Shape;1848;p31"/>
          <p:cNvSpPr/>
          <p:nvPr/>
        </p:nvSpPr>
        <p:spPr>
          <a:xfrm>
            <a:off x="4139850" y="2523300"/>
            <a:ext cx="192000" cy="192000"/>
          </a:xfrm>
          <a:prstGeom prst="ellipse">
            <a:avLst/>
          </a:prstGeom>
          <a:solidFill>
            <a:schemeClr val="accent1"/>
          </a:solidFill>
          <a:ln>
            <a:noFill/>
          </a:ln>
          <a:effectLst>
            <a:outerShdw blurRad="200025" rotWithShape="0" algn="bl" dir="5400000" dist="19050">
              <a:schemeClr val="accent1">
                <a:alpha val="6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1"/>
          <p:cNvSpPr/>
          <p:nvPr/>
        </p:nvSpPr>
        <p:spPr>
          <a:xfrm>
            <a:off x="2927550" y="2265875"/>
            <a:ext cx="192000" cy="192000"/>
          </a:xfrm>
          <a:prstGeom prst="ellipse">
            <a:avLst/>
          </a:prstGeom>
          <a:solidFill>
            <a:schemeClr val="accent6"/>
          </a:solidFill>
          <a:ln>
            <a:noFill/>
          </a:ln>
          <a:effectLst>
            <a:outerShdw blurRad="200025" rotWithShape="0" algn="bl" dir="5400000" dist="19050">
              <a:schemeClr val="accent1">
                <a:alpha val="6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0" name="Google Shape;1850;p31"/>
          <p:cNvGrpSpPr/>
          <p:nvPr/>
        </p:nvGrpSpPr>
        <p:grpSpPr>
          <a:xfrm flipH="1" rot="-5400000">
            <a:off x="1390763" y="-1182784"/>
            <a:ext cx="959680" cy="3741186"/>
            <a:chOff x="7557897" y="2608992"/>
            <a:chExt cx="429195" cy="1673160"/>
          </a:xfrm>
        </p:grpSpPr>
        <p:sp>
          <p:nvSpPr>
            <p:cNvPr id="1851" name="Google Shape;1851;p31"/>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2" name="Google Shape;1852;p31"/>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3" name="Google Shape;1853;p31"/>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54" name="Google Shape;1854;p31"/>
          <p:cNvSpPr txBox="1"/>
          <p:nvPr>
            <p:ph type="title"/>
          </p:nvPr>
        </p:nvSpPr>
        <p:spPr>
          <a:xfrm>
            <a:off x="720000" y="539500"/>
            <a:ext cx="7704000" cy="576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MARKET </a:t>
            </a:r>
            <a:r>
              <a:rPr lang="en">
                <a:solidFill>
                  <a:schemeClr val="accent1"/>
                </a:solidFill>
              </a:rPr>
              <a:t>OUTREACH</a:t>
            </a:r>
            <a:endParaRPr>
              <a:solidFill>
                <a:schemeClr val="accent1"/>
              </a:solidFill>
            </a:endParaRPr>
          </a:p>
        </p:txBody>
      </p:sp>
      <p:sp>
        <p:nvSpPr>
          <p:cNvPr id="1855" name="Google Shape;1855;p31"/>
          <p:cNvSpPr/>
          <p:nvPr/>
        </p:nvSpPr>
        <p:spPr>
          <a:xfrm>
            <a:off x="720000" y="1694400"/>
            <a:ext cx="192000" cy="192000"/>
          </a:xfrm>
          <a:prstGeom prst="ellipse">
            <a:avLst/>
          </a:prstGeom>
          <a:solidFill>
            <a:schemeClr val="accent1"/>
          </a:solidFill>
          <a:ln>
            <a:noFill/>
          </a:ln>
          <a:effectLst>
            <a:outerShdw blurRad="200025" rotWithShape="0" algn="bl" dir="5400000" dist="19050">
              <a:schemeClr val="accent1">
                <a:alpha val="6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1"/>
          <p:cNvSpPr/>
          <p:nvPr/>
        </p:nvSpPr>
        <p:spPr>
          <a:xfrm>
            <a:off x="720000" y="3227275"/>
            <a:ext cx="192000" cy="192000"/>
          </a:xfrm>
          <a:prstGeom prst="ellipse">
            <a:avLst/>
          </a:prstGeom>
          <a:solidFill>
            <a:schemeClr val="accent6"/>
          </a:solidFill>
          <a:ln>
            <a:noFill/>
          </a:ln>
          <a:effectLst>
            <a:outerShdw blurRad="200025" rotWithShape="0" algn="bl" dir="5400000" dist="19050">
              <a:schemeClr val="accent1">
                <a:alpha val="6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1"/>
          <p:cNvSpPr/>
          <p:nvPr/>
        </p:nvSpPr>
        <p:spPr>
          <a:xfrm>
            <a:off x="5454950" y="2411450"/>
            <a:ext cx="192000" cy="192000"/>
          </a:xfrm>
          <a:prstGeom prst="ellipse">
            <a:avLst/>
          </a:prstGeom>
          <a:solidFill>
            <a:schemeClr val="accent1"/>
          </a:solidFill>
          <a:ln>
            <a:noFill/>
          </a:ln>
          <a:effectLst>
            <a:outerShdw blurRad="200025" rotWithShape="0" algn="bl" dir="5400000" dist="19050">
              <a:schemeClr val="accent1">
                <a:alpha val="6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1"/>
          <p:cNvSpPr/>
          <p:nvPr/>
        </p:nvSpPr>
        <p:spPr>
          <a:xfrm>
            <a:off x="5532375" y="3549625"/>
            <a:ext cx="192000" cy="192000"/>
          </a:xfrm>
          <a:prstGeom prst="ellipse">
            <a:avLst/>
          </a:prstGeom>
          <a:solidFill>
            <a:schemeClr val="accent6"/>
          </a:solidFill>
          <a:ln>
            <a:noFill/>
          </a:ln>
          <a:effectLst>
            <a:outerShdw blurRad="200025" rotWithShape="0" algn="bl" dir="5400000" dist="19050">
              <a:schemeClr val="accent1">
                <a:alpha val="6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1"/>
          <p:cNvSpPr/>
          <p:nvPr/>
        </p:nvSpPr>
        <p:spPr>
          <a:xfrm>
            <a:off x="7157250" y="2684575"/>
            <a:ext cx="192000" cy="192000"/>
          </a:xfrm>
          <a:prstGeom prst="ellipse">
            <a:avLst/>
          </a:prstGeom>
          <a:solidFill>
            <a:schemeClr val="accent6"/>
          </a:solidFill>
          <a:ln>
            <a:noFill/>
          </a:ln>
          <a:effectLst>
            <a:outerShdw blurRad="200025" rotWithShape="0" algn="bl" dir="5400000" dist="19050">
              <a:schemeClr val="accent1">
                <a:alpha val="6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1"/>
          <p:cNvSpPr/>
          <p:nvPr/>
        </p:nvSpPr>
        <p:spPr>
          <a:xfrm>
            <a:off x="7420275" y="3917850"/>
            <a:ext cx="192000" cy="192000"/>
          </a:xfrm>
          <a:prstGeom prst="ellipse">
            <a:avLst/>
          </a:prstGeom>
          <a:solidFill>
            <a:schemeClr val="accent1"/>
          </a:solidFill>
          <a:ln>
            <a:noFill/>
          </a:ln>
          <a:effectLst>
            <a:outerShdw blurRad="200025" rotWithShape="0" algn="bl" dir="5400000" dist="19050">
              <a:schemeClr val="accent1">
                <a:alpha val="6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p49"/>
          <p:cNvSpPr txBox="1"/>
          <p:nvPr>
            <p:ph type="title"/>
          </p:nvPr>
        </p:nvSpPr>
        <p:spPr>
          <a:xfrm>
            <a:off x="713225" y="730825"/>
            <a:ext cx="4165800" cy="82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333,000.000</a:t>
            </a:r>
            <a:endParaRPr/>
          </a:p>
        </p:txBody>
      </p:sp>
      <p:sp>
        <p:nvSpPr>
          <p:cNvPr id="2368" name="Google Shape;2368;p49"/>
          <p:cNvSpPr txBox="1"/>
          <p:nvPr>
            <p:ph idx="1" type="subTitle"/>
          </p:nvPr>
        </p:nvSpPr>
        <p:spPr>
          <a:xfrm>
            <a:off x="713225" y="1629825"/>
            <a:ext cx="4165800" cy="28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Sun’s mass compared to Earth’s</a:t>
            </a:r>
            <a:endParaRPr/>
          </a:p>
        </p:txBody>
      </p:sp>
      <p:sp>
        <p:nvSpPr>
          <p:cNvPr id="2369" name="Google Shape;2369;p49"/>
          <p:cNvSpPr txBox="1"/>
          <p:nvPr>
            <p:ph idx="2" type="title"/>
          </p:nvPr>
        </p:nvSpPr>
        <p:spPr>
          <a:xfrm>
            <a:off x="4265050" y="2909950"/>
            <a:ext cx="4165800" cy="81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386,000 km</a:t>
            </a:r>
            <a:endParaRPr/>
          </a:p>
        </p:txBody>
      </p:sp>
      <p:sp>
        <p:nvSpPr>
          <p:cNvPr id="2370" name="Google Shape;2370;p49"/>
          <p:cNvSpPr txBox="1"/>
          <p:nvPr>
            <p:ph idx="3" type="subTitle"/>
          </p:nvPr>
        </p:nvSpPr>
        <p:spPr>
          <a:xfrm>
            <a:off x="4265050" y="3817475"/>
            <a:ext cx="4165800" cy="28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
            </a:r>
            <a:r>
              <a:rPr lang="en"/>
              <a:t>istance between Earth and the Moon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p50"/>
          <p:cNvSpPr/>
          <p:nvPr/>
        </p:nvSpPr>
        <p:spPr>
          <a:xfrm>
            <a:off x="5381274" y="2248375"/>
            <a:ext cx="688500" cy="688500"/>
          </a:xfrm>
          <a:prstGeom prst="ellipse">
            <a:avLst/>
          </a:prstGeom>
          <a:noFill/>
          <a:ln cap="flat" cmpd="sng" w="28575">
            <a:solidFill>
              <a:schemeClr val="accent1"/>
            </a:solidFill>
            <a:prstDash val="solid"/>
            <a:round/>
            <a:headEnd len="sm" w="sm" type="none"/>
            <a:tailEnd len="sm" w="sm" type="none"/>
          </a:ln>
          <a:effectLst>
            <a:outerShdw blurRad="114300" rotWithShape="0" algn="bl" dir="5400000" dist="19050">
              <a:srgbClr val="98FAFC">
                <a:alpha val="5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FFFFF"/>
              </a:solidFill>
              <a:latin typeface="Oswald ExtraLight"/>
              <a:ea typeface="Oswald ExtraLight"/>
              <a:cs typeface="Oswald ExtraLight"/>
              <a:sym typeface="Oswald ExtraLight"/>
            </a:endParaRPr>
          </a:p>
        </p:txBody>
      </p:sp>
      <p:grpSp>
        <p:nvGrpSpPr>
          <p:cNvPr id="2376" name="Google Shape;2376;p50"/>
          <p:cNvGrpSpPr/>
          <p:nvPr/>
        </p:nvGrpSpPr>
        <p:grpSpPr>
          <a:xfrm rot="5400000">
            <a:off x="6188956" y="-943509"/>
            <a:ext cx="1870192" cy="4040012"/>
            <a:chOff x="7350442" y="2608992"/>
            <a:chExt cx="777239" cy="1673160"/>
          </a:xfrm>
        </p:grpSpPr>
        <p:sp>
          <p:nvSpPr>
            <p:cNvPr id="2377" name="Google Shape;2377;p50"/>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8" name="Google Shape;2378;p50"/>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9" name="Google Shape;2379;p50"/>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0" name="Google Shape;2380;p50"/>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1" name="Google Shape;2381;p50"/>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2" name="Google Shape;2382;p50"/>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3" name="Google Shape;2383;p50"/>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4" name="Google Shape;2384;p50"/>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85" name="Google Shape;2385;p50"/>
          <p:cNvSpPr txBox="1"/>
          <p:nvPr>
            <p:ph idx="1" type="subTitle"/>
          </p:nvPr>
        </p:nvSpPr>
        <p:spPr>
          <a:xfrm>
            <a:off x="5381275" y="3173650"/>
            <a:ext cx="28875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2386" name="Google Shape;2386;p50"/>
          <p:cNvSpPr txBox="1"/>
          <p:nvPr>
            <p:ph type="title"/>
          </p:nvPr>
        </p:nvSpPr>
        <p:spPr>
          <a:xfrm>
            <a:off x="720000" y="539500"/>
            <a:ext cx="7704000" cy="57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PRODUCT </a:t>
            </a:r>
            <a:r>
              <a:rPr lang="en">
                <a:solidFill>
                  <a:schemeClr val="accent1"/>
                </a:solidFill>
              </a:rPr>
              <a:t>DEMO</a:t>
            </a:r>
            <a:endParaRPr>
              <a:solidFill>
                <a:schemeClr val="accent1"/>
              </a:solidFill>
            </a:endParaRPr>
          </a:p>
        </p:txBody>
      </p:sp>
      <p:grpSp>
        <p:nvGrpSpPr>
          <p:cNvPr id="2387" name="Google Shape;2387;p50"/>
          <p:cNvGrpSpPr/>
          <p:nvPr/>
        </p:nvGrpSpPr>
        <p:grpSpPr>
          <a:xfrm>
            <a:off x="720080" y="1418174"/>
            <a:ext cx="3861739" cy="3189976"/>
            <a:chOff x="1639475" y="1060075"/>
            <a:chExt cx="4343425" cy="3588275"/>
          </a:xfrm>
        </p:grpSpPr>
        <p:sp>
          <p:nvSpPr>
            <p:cNvPr id="2388" name="Google Shape;2388;p50"/>
            <p:cNvSpPr/>
            <p:nvPr/>
          </p:nvSpPr>
          <p:spPr>
            <a:xfrm>
              <a:off x="3148000" y="4056275"/>
              <a:ext cx="1326375" cy="592075"/>
            </a:xfrm>
            <a:custGeom>
              <a:rect b="b" l="l" r="r" t="t"/>
              <a:pathLst>
                <a:path extrusionOk="0" fill="none" h="23683" w="53055">
                  <a:moveTo>
                    <a:pt x="51793" y="23682"/>
                  </a:moveTo>
                  <a:lnTo>
                    <a:pt x="1263" y="23682"/>
                  </a:lnTo>
                  <a:cubicBezTo>
                    <a:pt x="370" y="23682"/>
                    <a:pt x="1" y="22611"/>
                    <a:pt x="727" y="22134"/>
                  </a:cubicBezTo>
                  <a:lnTo>
                    <a:pt x="5799" y="18777"/>
                  </a:lnTo>
                  <a:cubicBezTo>
                    <a:pt x="6751" y="18146"/>
                    <a:pt x="7370" y="17158"/>
                    <a:pt x="7478" y="16074"/>
                  </a:cubicBezTo>
                  <a:lnTo>
                    <a:pt x="9133" y="1"/>
                  </a:lnTo>
                  <a:lnTo>
                    <a:pt x="43923" y="1"/>
                  </a:lnTo>
                  <a:lnTo>
                    <a:pt x="45578" y="16074"/>
                  </a:lnTo>
                  <a:cubicBezTo>
                    <a:pt x="45685" y="17158"/>
                    <a:pt x="46304" y="18146"/>
                    <a:pt x="47256" y="18777"/>
                  </a:cubicBezTo>
                  <a:lnTo>
                    <a:pt x="52328" y="22134"/>
                  </a:lnTo>
                  <a:cubicBezTo>
                    <a:pt x="53055" y="22611"/>
                    <a:pt x="52686" y="23682"/>
                    <a:pt x="51793" y="23682"/>
                  </a:cubicBezTo>
                  <a:close/>
                </a:path>
              </a:pathLst>
            </a:custGeom>
            <a:noFill/>
            <a:ln cap="flat" cmpd="sng" w="19050">
              <a:solidFill>
                <a:schemeClr val="accent1"/>
              </a:solidFill>
              <a:prstDash val="solid"/>
              <a:miter lim="11906"/>
              <a:headEnd len="sm" w="sm" type="none"/>
              <a:tailEnd len="sm" w="sm" type="none"/>
            </a:ln>
            <a:effectLst>
              <a:outerShdw blurRad="128588" rotWithShape="0" algn="bl" dir="5400000" dist="19050">
                <a:schemeClr val="accen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0"/>
            <p:cNvSpPr/>
            <p:nvPr/>
          </p:nvSpPr>
          <p:spPr>
            <a:xfrm>
              <a:off x="1639475" y="1060075"/>
              <a:ext cx="4343425" cy="2993850"/>
            </a:xfrm>
            <a:custGeom>
              <a:rect b="b" l="l" r="r" t="t"/>
              <a:pathLst>
                <a:path extrusionOk="0" fill="none" h="119754" w="173737">
                  <a:moveTo>
                    <a:pt x="173737" y="4204"/>
                  </a:moveTo>
                  <a:lnTo>
                    <a:pt x="173737" y="115563"/>
                  </a:lnTo>
                  <a:cubicBezTo>
                    <a:pt x="173737" y="117872"/>
                    <a:pt x="171855" y="119754"/>
                    <a:pt x="169534" y="119754"/>
                  </a:cubicBezTo>
                  <a:lnTo>
                    <a:pt x="4204" y="119754"/>
                  </a:lnTo>
                  <a:cubicBezTo>
                    <a:pt x="1882" y="119754"/>
                    <a:pt x="1" y="117884"/>
                    <a:pt x="1" y="115563"/>
                  </a:cubicBezTo>
                  <a:lnTo>
                    <a:pt x="1" y="4204"/>
                  </a:lnTo>
                  <a:cubicBezTo>
                    <a:pt x="1" y="1882"/>
                    <a:pt x="1882" y="1"/>
                    <a:pt x="4204" y="1"/>
                  </a:cubicBezTo>
                  <a:lnTo>
                    <a:pt x="169534" y="1"/>
                  </a:lnTo>
                  <a:cubicBezTo>
                    <a:pt x="171855" y="1"/>
                    <a:pt x="173737" y="1882"/>
                    <a:pt x="173737" y="4204"/>
                  </a:cubicBezTo>
                  <a:close/>
                </a:path>
              </a:pathLst>
            </a:custGeom>
            <a:noFill/>
            <a:ln cap="flat" cmpd="sng" w="19050">
              <a:solidFill>
                <a:schemeClr val="accent1"/>
              </a:solidFill>
              <a:prstDash val="solid"/>
              <a:miter lim="11906"/>
              <a:headEnd len="sm" w="sm" type="none"/>
              <a:tailEnd len="sm" w="sm" type="none"/>
            </a:ln>
            <a:effectLst>
              <a:outerShdw blurRad="128588" rotWithShape="0" algn="bl" dir="5400000" dist="19050">
                <a:schemeClr val="accen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0"/>
            <p:cNvSpPr/>
            <p:nvPr/>
          </p:nvSpPr>
          <p:spPr>
            <a:xfrm>
              <a:off x="1639475" y="3657125"/>
              <a:ext cx="4343425" cy="25"/>
            </a:xfrm>
            <a:custGeom>
              <a:rect b="b" l="l" r="r" t="t"/>
              <a:pathLst>
                <a:path extrusionOk="0" fill="none" h="1" w="173737">
                  <a:moveTo>
                    <a:pt x="1" y="1"/>
                  </a:moveTo>
                  <a:lnTo>
                    <a:pt x="173737" y="1"/>
                  </a:lnTo>
                </a:path>
              </a:pathLst>
            </a:custGeom>
            <a:noFill/>
            <a:ln cap="rnd" cmpd="sng" w="19050">
              <a:solidFill>
                <a:schemeClr val="accent1"/>
              </a:solidFill>
              <a:prstDash val="solid"/>
              <a:round/>
              <a:headEnd len="sm" w="sm" type="none"/>
              <a:tailEnd len="sm" w="sm" type="none"/>
            </a:ln>
            <a:effectLst>
              <a:outerShdw blurRad="128588" rotWithShape="0" algn="bl" dir="5400000" dist="19050">
                <a:schemeClr val="accen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91" name="Google Shape;2391;p50"/>
          <p:cNvPicPr preferRelativeResize="0"/>
          <p:nvPr/>
        </p:nvPicPr>
        <p:blipFill rotWithShape="1">
          <a:blip r:embed="rId3">
            <a:alphaModFix/>
          </a:blip>
          <a:srcRect b="0" l="0" r="0" t="0"/>
          <a:stretch/>
        </p:blipFill>
        <p:spPr>
          <a:xfrm>
            <a:off x="926119" y="1623372"/>
            <a:ext cx="3449266" cy="1940219"/>
          </a:xfrm>
          <a:prstGeom prst="rect">
            <a:avLst/>
          </a:prstGeom>
          <a:noFill/>
          <a:ln cap="flat" cmpd="sng" w="19050">
            <a:solidFill>
              <a:schemeClr val="accent1"/>
            </a:solidFill>
            <a:prstDash val="solid"/>
            <a:round/>
            <a:headEnd len="sm" w="sm" type="none"/>
            <a:tailEnd len="sm" w="sm" type="none"/>
          </a:ln>
        </p:spPr>
      </p:pic>
      <p:grpSp>
        <p:nvGrpSpPr>
          <p:cNvPr id="2392" name="Google Shape;2392;p50"/>
          <p:cNvGrpSpPr/>
          <p:nvPr/>
        </p:nvGrpSpPr>
        <p:grpSpPr>
          <a:xfrm>
            <a:off x="5551571" y="2418697"/>
            <a:ext cx="347894" cy="347858"/>
            <a:chOff x="3164525" y="1522116"/>
            <a:chExt cx="368492" cy="368455"/>
          </a:xfrm>
        </p:grpSpPr>
        <p:sp>
          <p:nvSpPr>
            <p:cNvPr id="2393" name="Google Shape;2393;p50"/>
            <p:cNvSpPr/>
            <p:nvPr/>
          </p:nvSpPr>
          <p:spPr>
            <a:xfrm>
              <a:off x="3290706" y="1587191"/>
              <a:ext cx="116165" cy="43395"/>
            </a:xfrm>
            <a:custGeom>
              <a:rect b="b" l="l" r="r" t="t"/>
              <a:pathLst>
                <a:path extrusionOk="0" h="1235" w="3306">
                  <a:moveTo>
                    <a:pt x="1653" y="1"/>
                  </a:moveTo>
                  <a:cubicBezTo>
                    <a:pt x="1062" y="1"/>
                    <a:pt x="471" y="212"/>
                    <a:pt x="1" y="637"/>
                  </a:cubicBezTo>
                  <a:lnTo>
                    <a:pt x="600" y="1235"/>
                  </a:lnTo>
                  <a:lnTo>
                    <a:pt x="2705" y="1235"/>
                  </a:lnTo>
                  <a:lnTo>
                    <a:pt x="3305" y="638"/>
                  </a:lnTo>
                  <a:cubicBezTo>
                    <a:pt x="2836" y="213"/>
                    <a:pt x="2244" y="1"/>
                    <a:pt x="1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0"/>
            <p:cNvSpPr/>
            <p:nvPr/>
          </p:nvSpPr>
          <p:spPr>
            <a:xfrm>
              <a:off x="3243726" y="1522116"/>
              <a:ext cx="210052" cy="72945"/>
            </a:xfrm>
            <a:custGeom>
              <a:rect b="b" l="l" r="r" t="t"/>
              <a:pathLst>
                <a:path extrusionOk="0" h="2076" w="5978">
                  <a:moveTo>
                    <a:pt x="2990" y="1"/>
                  </a:moveTo>
                  <a:cubicBezTo>
                    <a:pt x="1913" y="1"/>
                    <a:pt x="837" y="401"/>
                    <a:pt x="1" y="1202"/>
                  </a:cubicBezTo>
                  <a:lnTo>
                    <a:pt x="874" y="2075"/>
                  </a:lnTo>
                  <a:cubicBezTo>
                    <a:pt x="1467" y="1515"/>
                    <a:pt x="2228" y="1234"/>
                    <a:pt x="2989" y="1234"/>
                  </a:cubicBezTo>
                  <a:cubicBezTo>
                    <a:pt x="3750" y="1234"/>
                    <a:pt x="4510" y="1514"/>
                    <a:pt x="5105" y="2075"/>
                  </a:cubicBezTo>
                  <a:lnTo>
                    <a:pt x="5978" y="1202"/>
                  </a:lnTo>
                  <a:cubicBezTo>
                    <a:pt x="5143" y="401"/>
                    <a:pt x="4067" y="1"/>
                    <a:pt x="29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0"/>
            <p:cNvSpPr/>
            <p:nvPr/>
          </p:nvSpPr>
          <p:spPr>
            <a:xfrm>
              <a:off x="3164525" y="1684278"/>
              <a:ext cx="231310" cy="206292"/>
            </a:xfrm>
            <a:custGeom>
              <a:rect b="b" l="l" r="r" t="t"/>
              <a:pathLst>
                <a:path extrusionOk="0" h="5871" w="6583">
                  <a:moveTo>
                    <a:pt x="1599" y="0"/>
                  </a:moveTo>
                  <a:cubicBezTo>
                    <a:pt x="1134" y="0"/>
                    <a:pt x="830" y="54"/>
                    <a:pt x="470" y="159"/>
                  </a:cubicBezTo>
                  <a:cubicBezTo>
                    <a:pt x="191" y="241"/>
                    <a:pt x="0" y="497"/>
                    <a:pt x="0" y="786"/>
                  </a:cubicBezTo>
                  <a:lnTo>
                    <a:pt x="0" y="2157"/>
                  </a:lnTo>
                  <a:lnTo>
                    <a:pt x="930" y="2157"/>
                  </a:lnTo>
                  <a:lnTo>
                    <a:pt x="930" y="2786"/>
                  </a:lnTo>
                  <a:lnTo>
                    <a:pt x="0" y="2786"/>
                  </a:lnTo>
                  <a:lnTo>
                    <a:pt x="0" y="3699"/>
                  </a:lnTo>
                  <a:cubicBezTo>
                    <a:pt x="0" y="3882"/>
                    <a:pt x="119" y="4044"/>
                    <a:pt x="295" y="4100"/>
                  </a:cubicBezTo>
                  <a:cubicBezTo>
                    <a:pt x="627" y="4207"/>
                    <a:pt x="891" y="4274"/>
                    <a:pt x="1230" y="4301"/>
                  </a:cubicBezTo>
                  <a:lnTo>
                    <a:pt x="1230" y="5074"/>
                  </a:lnTo>
                  <a:cubicBezTo>
                    <a:pt x="1230" y="5515"/>
                    <a:pt x="1586" y="5870"/>
                    <a:pt x="2026" y="5870"/>
                  </a:cubicBezTo>
                  <a:lnTo>
                    <a:pt x="5683" y="5870"/>
                  </a:lnTo>
                  <a:cubicBezTo>
                    <a:pt x="5838" y="5870"/>
                    <a:pt x="5985" y="5802"/>
                    <a:pt x="6080" y="5678"/>
                  </a:cubicBezTo>
                  <a:cubicBezTo>
                    <a:pt x="6583" y="5033"/>
                    <a:pt x="6139" y="4315"/>
                    <a:pt x="5530" y="4315"/>
                  </a:cubicBezTo>
                  <a:lnTo>
                    <a:pt x="4936" y="4315"/>
                  </a:lnTo>
                  <a:cubicBezTo>
                    <a:pt x="4447" y="4315"/>
                    <a:pt x="4081" y="4762"/>
                    <a:pt x="4178" y="5242"/>
                  </a:cubicBezTo>
                  <a:lnTo>
                    <a:pt x="2475" y="5242"/>
                  </a:lnTo>
                  <a:cubicBezTo>
                    <a:pt x="2135" y="5242"/>
                    <a:pt x="1858" y="4966"/>
                    <a:pt x="1858" y="4625"/>
                  </a:cubicBezTo>
                  <a:lnTo>
                    <a:pt x="18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0"/>
            <p:cNvSpPr/>
            <p:nvPr/>
          </p:nvSpPr>
          <p:spPr>
            <a:xfrm>
              <a:off x="3250894" y="1685156"/>
              <a:ext cx="22101" cy="150740"/>
            </a:xfrm>
            <a:custGeom>
              <a:rect b="b" l="l" r="r" t="t"/>
              <a:pathLst>
                <a:path extrusionOk="0" h="4290" w="629">
                  <a:moveTo>
                    <a:pt x="1" y="1"/>
                  </a:moveTo>
                  <a:lnTo>
                    <a:pt x="1" y="4290"/>
                  </a:lnTo>
                  <a:cubicBezTo>
                    <a:pt x="367" y="4160"/>
                    <a:pt x="628" y="3811"/>
                    <a:pt x="628" y="3400"/>
                  </a:cubicBezTo>
                  <a:lnTo>
                    <a:pt x="628" y="888"/>
                  </a:lnTo>
                  <a:cubicBezTo>
                    <a:pt x="628" y="479"/>
                    <a:pt x="367" y="130"/>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0"/>
            <p:cNvSpPr/>
            <p:nvPr/>
          </p:nvSpPr>
          <p:spPr>
            <a:xfrm>
              <a:off x="3467696" y="1684278"/>
              <a:ext cx="65321" cy="151618"/>
            </a:xfrm>
            <a:custGeom>
              <a:rect b="b" l="l" r="r" t="t"/>
              <a:pathLst>
                <a:path extrusionOk="0" h="4315" w="1859">
                  <a:moveTo>
                    <a:pt x="1" y="0"/>
                  </a:moveTo>
                  <a:lnTo>
                    <a:pt x="1" y="4315"/>
                  </a:lnTo>
                  <a:lnTo>
                    <a:pt x="261" y="4315"/>
                  </a:lnTo>
                  <a:cubicBezTo>
                    <a:pt x="725" y="4315"/>
                    <a:pt x="1029" y="4261"/>
                    <a:pt x="1388" y="4155"/>
                  </a:cubicBezTo>
                  <a:cubicBezTo>
                    <a:pt x="1668" y="4074"/>
                    <a:pt x="1858" y="3818"/>
                    <a:pt x="1858" y="3529"/>
                  </a:cubicBezTo>
                  <a:lnTo>
                    <a:pt x="1858" y="2786"/>
                  </a:lnTo>
                  <a:lnTo>
                    <a:pt x="930" y="2786"/>
                  </a:lnTo>
                  <a:lnTo>
                    <a:pt x="930" y="2157"/>
                  </a:lnTo>
                  <a:lnTo>
                    <a:pt x="1858" y="2157"/>
                  </a:lnTo>
                  <a:lnTo>
                    <a:pt x="1858" y="786"/>
                  </a:lnTo>
                  <a:cubicBezTo>
                    <a:pt x="1858" y="496"/>
                    <a:pt x="1668" y="240"/>
                    <a:pt x="1388" y="159"/>
                  </a:cubicBezTo>
                  <a:cubicBezTo>
                    <a:pt x="1029" y="54"/>
                    <a:pt x="725"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0"/>
            <p:cNvSpPr/>
            <p:nvPr/>
          </p:nvSpPr>
          <p:spPr>
            <a:xfrm>
              <a:off x="3424547" y="1685156"/>
              <a:ext cx="22101" cy="150740"/>
            </a:xfrm>
            <a:custGeom>
              <a:rect b="b" l="l" r="r" t="t"/>
              <a:pathLst>
                <a:path extrusionOk="0" h="4290" w="629">
                  <a:moveTo>
                    <a:pt x="628" y="1"/>
                  </a:moveTo>
                  <a:cubicBezTo>
                    <a:pt x="262" y="130"/>
                    <a:pt x="1" y="479"/>
                    <a:pt x="1" y="888"/>
                  </a:cubicBezTo>
                  <a:lnTo>
                    <a:pt x="1" y="3400"/>
                  </a:lnTo>
                  <a:cubicBezTo>
                    <a:pt x="1" y="3811"/>
                    <a:pt x="262" y="4160"/>
                    <a:pt x="628" y="4290"/>
                  </a:cubicBezTo>
                  <a:lnTo>
                    <a:pt x="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0"/>
            <p:cNvSpPr/>
            <p:nvPr/>
          </p:nvSpPr>
          <p:spPr>
            <a:xfrm>
              <a:off x="3197449" y="1580585"/>
              <a:ext cx="62791" cy="82608"/>
            </a:xfrm>
            <a:custGeom>
              <a:rect b="b" l="l" r="r" t="t"/>
              <a:pathLst>
                <a:path extrusionOk="0" h="2351" w="1787">
                  <a:moveTo>
                    <a:pt x="905" y="1"/>
                  </a:moveTo>
                  <a:cubicBezTo>
                    <a:pt x="390" y="658"/>
                    <a:pt x="63" y="1467"/>
                    <a:pt x="0" y="2350"/>
                  </a:cubicBezTo>
                  <a:lnTo>
                    <a:pt x="1238" y="2350"/>
                  </a:lnTo>
                  <a:cubicBezTo>
                    <a:pt x="1293" y="1808"/>
                    <a:pt x="1488" y="1305"/>
                    <a:pt x="1786" y="883"/>
                  </a:cubicBezTo>
                  <a:lnTo>
                    <a:pt x="9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0"/>
            <p:cNvSpPr/>
            <p:nvPr/>
          </p:nvSpPr>
          <p:spPr>
            <a:xfrm>
              <a:off x="3437337" y="1580585"/>
              <a:ext cx="62756" cy="82608"/>
            </a:xfrm>
            <a:custGeom>
              <a:rect b="b" l="l" r="r" t="t"/>
              <a:pathLst>
                <a:path extrusionOk="0" h="2351" w="1786">
                  <a:moveTo>
                    <a:pt x="881" y="1"/>
                  </a:moveTo>
                  <a:lnTo>
                    <a:pt x="1" y="883"/>
                  </a:lnTo>
                  <a:cubicBezTo>
                    <a:pt x="300" y="1305"/>
                    <a:pt x="495" y="1808"/>
                    <a:pt x="548" y="2350"/>
                  </a:cubicBezTo>
                  <a:lnTo>
                    <a:pt x="1785" y="2350"/>
                  </a:lnTo>
                  <a:cubicBezTo>
                    <a:pt x="1723" y="1467"/>
                    <a:pt x="1396" y="658"/>
                    <a:pt x="8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4" name="Shape 2404"/>
        <p:cNvGrpSpPr/>
        <p:nvPr/>
      </p:nvGrpSpPr>
      <p:grpSpPr>
        <a:xfrm>
          <a:off x="0" y="0"/>
          <a:ext cx="0" cy="0"/>
          <a:chOff x="0" y="0"/>
          <a:chExt cx="0" cy="0"/>
        </a:xfrm>
      </p:grpSpPr>
      <p:sp>
        <p:nvSpPr>
          <p:cNvPr id="2405" name="Google Shape;2405;p51"/>
          <p:cNvSpPr txBox="1"/>
          <p:nvPr>
            <p:ph type="ctrTitle"/>
          </p:nvPr>
        </p:nvSpPr>
        <p:spPr>
          <a:xfrm>
            <a:off x="2429950" y="950150"/>
            <a:ext cx="4284000" cy="758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THANKS</a:t>
            </a:r>
            <a:endParaRPr/>
          </a:p>
        </p:txBody>
      </p:sp>
      <p:sp>
        <p:nvSpPr>
          <p:cNvPr id="2406" name="Google Shape;2406;p51"/>
          <p:cNvSpPr txBox="1"/>
          <p:nvPr>
            <p:ph idx="1" type="subTitle"/>
          </p:nvPr>
        </p:nvSpPr>
        <p:spPr>
          <a:xfrm>
            <a:off x="2425075" y="1828300"/>
            <a:ext cx="4293900" cy="9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addyouremail@</a:t>
            </a:r>
            <a:r>
              <a:rPr lang="en"/>
              <a:t>freepik</a:t>
            </a:r>
            <a:r>
              <a:rPr lang="en"/>
              <a:t>.com</a:t>
            </a:r>
            <a:endParaRPr/>
          </a:p>
          <a:p>
            <a:pPr indent="0" lvl="0" marL="0" rtl="0" algn="ctr">
              <a:spcBef>
                <a:spcPts val="0"/>
              </a:spcBef>
              <a:spcAft>
                <a:spcPts val="0"/>
              </a:spcAft>
              <a:buNone/>
            </a:pPr>
            <a:r>
              <a:rPr lang="en"/>
              <a:t>+91 620 421 838</a:t>
            </a:r>
            <a:endParaRPr/>
          </a:p>
          <a:p>
            <a:pPr indent="0" lvl="0" marL="0" rtl="0" algn="ctr">
              <a:spcBef>
                <a:spcPts val="0"/>
              </a:spcBef>
              <a:spcAft>
                <a:spcPts val="0"/>
              </a:spcAft>
              <a:buNone/>
            </a:pPr>
            <a:r>
              <a:rPr lang="en"/>
              <a:t>yourwebsite.com</a:t>
            </a:r>
            <a:endParaRPr/>
          </a:p>
        </p:txBody>
      </p:sp>
      <p:grpSp>
        <p:nvGrpSpPr>
          <p:cNvPr id="2407" name="Google Shape;2407;p51"/>
          <p:cNvGrpSpPr/>
          <p:nvPr/>
        </p:nvGrpSpPr>
        <p:grpSpPr>
          <a:xfrm>
            <a:off x="4882050" y="2945838"/>
            <a:ext cx="312300" cy="312300"/>
            <a:chOff x="4243200" y="3980875"/>
            <a:chExt cx="312300" cy="312300"/>
          </a:xfrm>
        </p:grpSpPr>
        <p:sp>
          <p:nvSpPr>
            <p:cNvPr id="2408" name="Google Shape;2408;p51"/>
            <p:cNvSpPr/>
            <p:nvPr/>
          </p:nvSpPr>
          <p:spPr>
            <a:xfrm>
              <a:off x="4243200" y="3980875"/>
              <a:ext cx="312300" cy="312300"/>
            </a:xfrm>
            <a:prstGeom prst="ellipse">
              <a:avLst/>
            </a:prstGeom>
            <a:noFill/>
            <a:ln cap="flat" cmpd="sng" w="9525">
              <a:solidFill>
                <a:schemeClr val="accent1"/>
              </a:solidFill>
              <a:prstDash val="solid"/>
              <a:round/>
              <a:headEnd len="sm" w="sm" type="none"/>
              <a:tailEnd len="sm" w="sm" type="none"/>
            </a:ln>
            <a:effectLst>
              <a:outerShdw blurRad="200025" rotWithShape="0" algn="bl" dir="5400000" dist="66675">
                <a:schemeClr val="accent1">
                  <a:alpha val="67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409" name="Google Shape;2409;p51"/>
            <p:cNvSpPr/>
            <p:nvPr/>
          </p:nvSpPr>
          <p:spPr>
            <a:xfrm>
              <a:off x="4377356" y="4110222"/>
              <a:ext cx="97183" cy="97419"/>
            </a:xfrm>
            <a:custGeom>
              <a:rect b="b" l="l" r="r" t="t"/>
              <a:pathLst>
                <a:path extrusionOk="0" h="683639" w="681984">
                  <a:moveTo>
                    <a:pt x="681982" y="675001"/>
                  </a:moveTo>
                  <a:cubicBezTo>
                    <a:pt x="682049" y="677412"/>
                    <a:pt x="680576" y="679890"/>
                    <a:pt x="679437" y="683640"/>
                  </a:cubicBezTo>
                  <a:lnTo>
                    <a:pt x="432643" y="683640"/>
                  </a:lnTo>
                  <a:lnTo>
                    <a:pt x="432643" y="655780"/>
                  </a:lnTo>
                  <a:cubicBezTo>
                    <a:pt x="432643" y="546212"/>
                    <a:pt x="432911" y="436578"/>
                    <a:pt x="432442" y="327011"/>
                  </a:cubicBezTo>
                  <a:cubicBezTo>
                    <a:pt x="432375" y="304843"/>
                    <a:pt x="431304" y="282340"/>
                    <a:pt x="427687" y="260507"/>
                  </a:cubicBezTo>
                  <a:cubicBezTo>
                    <a:pt x="420655" y="218314"/>
                    <a:pt x="399358" y="194740"/>
                    <a:pt x="366206" y="188779"/>
                  </a:cubicBezTo>
                  <a:cubicBezTo>
                    <a:pt x="328568" y="182015"/>
                    <a:pt x="287112" y="197151"/>
                    <a:pt x="270770" y="232311"/>
                  </a:cubicBezTo>
                  <a:cubicBezTo>
                    <a:pt x="257309" y="261243"/>
                    <a:pt x="247799" y="294663"/>
                    <a:pt x="246995" y="326341"/>
                  </a:cubicBezTo>
                  <a:cubicBezTo>
                    <a:pt x="244249" y="438520"/>
                    <a:pt x="245923" y="550833"/>
                    <a:pt x="245856" y="663079"/>
                  </a:cubicBezTo>
                  <a:cubicBezTo>
                    <a:pt x="245856" y="669241"/>
                    <a:pt x="245254" y="675335"/>
                    <a:pt x="244852" y="683238"/>
                  </a:cubicBezTo>
                  <a:lnTo>
                    <a:pt x="0" y="683238"/>
                  </a:lnTo>
                  <a:lnTo>
                    <a:pt x="0" y="2327"/>
                  </a:lnTo>
                  <a:lnTo>
                    <a:pt x="244450" y="2327"/>
                  </a:lnTo>
                  <a:lnTo>
                    <a:pt x="244450" y="90061"/>
                  </a:lnTo>
                  <a:cubicBezTo>
                    <a:pt x="273717" y="67960"/>
                    <a:pt x="300305" y="38626"/>
                    <a:pt x="333323" y="24763"/>
                  </a:cubicBezTo>
                  <a:cubicBezTo>
                    <a:pt x="424808" y="-13679"/>
                    <a:pt x="539197" y="-12742"/>
                    <a:pt x="607576" y="66219"/>
                  </a:cubicBezTo>
                  <a:cubicBezTo>
                    <a:pt x="651845" y="117319"/>
                    <a:pt x="674615" y="179336"/>
                    <a:pt x="676892" y="244835"/>
                  </a:cubicBezTo>
                  <a:cubicBezTo>
                    <a:pt x="681915" y="388090"/>
                    <a:pt x="680777" y="531612"/>
                    <a:pt x="681982" y="67500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2410" name="Google Shape;2410;p51"/>
            <p:cNvSpPr/>
            <p:nvPr/>
          </p:nvSpPr>
          <p:spPr>
            <a:xfrm>
              <a:off x="4323623" y="4110517"/>
              <a:ext cx="34949" cy="97116"/>
            </a:xfrm>
            <a:custGeom>
              <a:rect b="b" l="l" r="r" t="t"/>
              <a:pathLst>
                <a:path extrusionOk="0" h="681513" w="245253">
                  <a:moveTo>
                    <a:pt x="0" y="0"/>
                  </a:moveTo>
                  <a:lnTo>
                    <a:pt x="245254" y="0"/>
                  </a:lnTo>
                  <a:lnTo>
                    <a:pt x="245254" y="681514"/>
                  </a:lnTo>
                  <a:lnTo>
                    <a:pt x="0" y="681514"/>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2411" name="Google Shape;2411;p51"/>
            <p:cNvSpPr/>
            <p:nvPr/>
          </p:nvSpPr>
          <p:spPr>
            <a:xfrm>
              <a:off x="4323469" y="4065751"/>
              <a:ext cx="35313" cy="35312"/>
            </a:xfrm>
            <a:custGeom>
              <a:rect b="b" l="l" r="r" t="t"/>
              <a:pathLst>
                <a:path extrusionOk="0" h="247807" w="247808">
                  <a:moveTo>
                    <a:pt x="247801" y="122899"/>
                  </a:moveTo>
                  <a:cubicBezTo>
                    <a:pt x="248538" y="191546"/>
                    <a:pt x="193821" y="247200"/>
                    <a:pt x="125107" y="247803"/>
                  </a:cubicBezTo>
                  <a:cubicBezTo>
                    <a:pt x="56661" y="248405"/>
                    <a:pt x="471" y="193287"/>
                    <a:pt x="2" y="125109"/>
                  </a:cubicBezTo>
                  <a:cubicBezTo>
                    <a:pt x="-400" y="56529"/>
                    <a:pt x="54585" y="539"/>
                    <a:pt x="122897" y="4"/>
                  </a:cubicBezTo>
                  <a:cubicBezTo>
                    <a:pt x="191477" y="-532"/>
                    <a:pt x="247064" y="54185"/>
                    <a:pt x="247801" y="122899"/>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12" name="Google Shape;2412;p51"/>
          <p:cNvGrpSpPr/>
          <p:nvPr/>
        </p:nvGrpSpPr>
        <p:grpSpPr>
          <a:xfrm>
            <a:off x="3891450" y="2945851"/>
            <a:ext cx="312300" cy="312300"/>
            <a:chOff x="5310000" y="3980888"/>
            <a:chExt cx="312300" cy="312300"/>
          </a:xfrm>
        </p:grpSpPr>
        <p:sp>
          <p:nvSpPr>
            <p:cNvPr id="2413" name="Google Shape;2413;p51"/>
            <p:cNvSpPr/>
            <p:nvPr/>
          </p:nvSpPr>
          <p:spPr>
            <a:xfrm>
              <a:off x="5310000" y="3980888"/>
              <a:ext cx="312300" cy="312300"/>
            </a:xfrm>
            <a:prstGeom prst="ellipse">
              <a:avLst/>
            </a:prstGeom>
            <a:noFill/>
            <a:ln cap="flat" cmpd="sng" w="9525">
              <a:solidFill>
                <a:schemeClr val="accent1"/>
              </a:solidFill>
              <a:prstDash val="solid"/>
              <a:round/>
              <a:headEnd len="sm" w="sm" type="none"/>
              <a:tailEnd len="sm" w="sm" type="none"/>
            </a:ln>
            <a:effectLst>
              <a:outerShdw blurRad="200025" rotWithShape="0" algn="bl" dir="5400000" dist="66675">
                <a:schemeClr val="accent1">
                  <a:alpha val="67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4" name="Google Shape;2414;p51"/>
            <p:cNvSpPr/>
            <p:nvPr/>
          </p:nvSpPr>
          <p:spPr>
            <a:xfrm>
              <a:off x="5377327" y="4065461"/>
              <a:ext cx="176404" cy="142157"/>
            </a:xfrm>
            <a:custGeom>
              <a:rect b="b" l="l" r="r" t="t"/>
              <a:pathLst>
                <a:path extrusionOk="0" h="997595" w="1237922">
                  <a:moveTo>
                    <a:pt x="1237923" y="128587"/>
                  </a:moveTo>
                  <a:cubicBezTo>
                    <a:pt x="1206579" y="161002"/>
                    <a:pt x="1176911" y="195493"/>
                    <a:pt x="1143156" y="225162"/>
                  </a:cubicBezTo>
                  <a:cubicBezTo>
                    <a:pt x="1124605" y="241570"/>
                    <a:pt x="1117238" y="256773"/>
                    <a:pt x="1117037" y="281352"/>
                  </a:cubicBezTo>
                  <a:cubicBezTo>
                    <a:pt x="1114426" y="625591"/>
                    <a:pt x="877409" y="914846"/>
                    <a:pt x="537188" y="982555"/>
                  </a:cubicBezTo>
                  <a:cubicBezTo>
                    <a:pt x="358438" y="1018118"/>
                    <a:pt x="186452" y="990659"/>
                    <a:pt x="26454" y="899710"/>
                  </a:cubicBezTo>
                  <a:cubicBezTo>
                    <a:pt x="19824" y="895960"/>
                    <a:pt x="13596" y="891473"/>
                    <a:pt x="0" y="882766"/>
                  </a:cubicBezTo>
                  <a:cubicBezTo>
                    <a:pt x="140844" y="895290"/>
                    <a:pt x="260591" y="861134"/>
                    <a:pt x="372971" y="778691"/>
                  </a:cubicBezTo>
                  <a:cubicBezTo>
                    <a:pt x="257979" y="766301"/>
                    <a:pt x="180090" y="711986"/>
                    <a:pt x="136826" y="602017"/>
                  </a:cubicBezTo>
                  <a:lnTo>
                    <a:pt x="240901" y="602017"/>
                  </a:lnTo>
                  <a:cubicBezTo>
                    <a:pt x="108027" y="541674"/>
                    <a:pt x="45274" y="460972"/>
                    <a:pt x="49627" y="351606"/>
                  </a:cubicBezTo>
                  <a:cubicBezTo>
                    <a:pt x="82779" y="360714"/>
                    <a:pt x="115997" y="369890"/>
                    <a:pt x="149215" y="378998"/>
                  </a:cubicBezTo>
                  <a:cubicBezTo>
                    <a:pt x="40519" y="246459"/>
                    <a:pt x="20494" y="150755"/>
                    <a:pt x="84654" y="45340"/>
                  </a:cubicBezTo>
                  <a:cubicBezTo>
                    <a:pt x="223220" y="203730"/>
                    <a:pt x="396009" y="292134"/>
                    <a:pt x="608782" y="305931"/>
                  </a:cubicBezTo>
                  <a:cubicBezTo>
                    <a:pt x="599205" y="243512"/>
                    <a:pt x="605031" y="186318"/>
                    <a:pt x="634901" y="133007"/>
                  </a:cubicBezTo>
                  <a:cubicBezTo>
                    <a:pt x="715268" y="-10515"/>
                    <a:pt x="902256" y="-44336"/>
                    <a:pt x="1026557" y="63289"/>
                  </a:cubicBezTo>
                  <a:cubicBezTo>
                    <a:pt x="1041358" y="76080"/>
                    <a:pt x="1054216" y="79831"/>
                    <a:pt x="1071429" y="73469"/>
                  </a:cubicBezTo>
                  <a:cubicBezTo>
                    <a:pt x="1114693" y="57529"/>
                    <a:pt x="1158024" y="41657"/>
                    <a:pt x="1199749" y="26320"/>
                  </a:cubicBezTo>
                  <a:cubicBezTo>
                    <a:pt x="1197337" y="59069"/>
                    <a:pt x="1169611" y="97110"/>
                    <a:pt x="1107661" y="157385"/>
                  </a:cubicBezTo>
                  <a:cubicBezTo>
                    <a:pt x="1149251" y="146268"/>
                    <a:pt x="1190841" y="135083"/>
                    <a:pt x="1232498" y="123966"/>
                  </a:cubicBezTo>
                  <a:cubicBezTo>
                    <a:pt x="1234306" y="125506"/>
                    <a:pt x="1236114" y="127047"/>
                    <a:pt x="1237923" y="128587"/>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15" name="Google Shape;2415;p51"/>
          <p:cNvGrpSpPr/>
          <p:nvPr/>
        </p:nvGrpSpPr>
        <p:grpSpPr>
          <a:xfrm>
            <a:off x="4386750" y="2945851"/>
            <a:ext cx="312300" cy="312300"/>
            <a:chOff x="4748025" y="3980888"/>
            <a:chExt cx="312300" cy="312300"/>
          </a:xfrm>
        </p:grpSpPr>
        <p:sp>
          <p:nvSpPr>
            <p:cNvPr id="2416" name="Google Shape;2416;p51"/>
            <p:cNvSpPr/>
            <p:nvPr/>
          </p:nvSpPr>
          <p:spPr>
            <a:xfrm>
              <a:off x="4748025" y="3980888"/>
              <a:ext cx="312300" cy="312300"/>
            </a:xfrm>
            <a:prstGeom prst="ellipse">
              <a:avLst/>
            </a:prstGeom>
            <a:noFill/>
            <a:ln cap="flat" cmpd="sng" w="9525">
              <a:solidFill>
                <a:schemeClr val="accent1"/>
              </a:solidFill>
              <a:prstDash val="solid"/>
              <a:round/>
              <a:headEnd len="sm" w="sm" type="none"/>
              <a:tailEnd len="sm" w="sm" type="none"/>
            </a:ln>
            <a:effectLst>
              <a:outerShdw blurRad="200025" rotWithShape="0" algn="bl" dir="5400000" dist="66675">
                <a:schemeClr val="accent1">
                  <a:alpha val="67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7" name="Google Shape;2417;p51"/>
            <p:cNvSpPr/>
            <p:nvPr/>
          </p:nvSpPr>
          <p:spPr>
            <a:xfrm>
              <a:off x="4864264" y="4057157"/>
              <a:ext cx="79825" cy="159764"/>
            </a:xfrm>
            <a:custGeom>
              <a:rect b="b" l="l" r="r" t="t"/>
              <a:pathLst>
                <a:path extrusionOk="0" h="1121153" w="560176">
                  <a:moveTo>
                    <a:pt x="558967" y="392207"/>
                  </a:moveTo>
                  <a:cubicBezTo>
                    <a:pt x="552404" y="441566"/>
                    <a:pt x="546912" y="491126"/>
                    <a:pt x="542023" y="540686"/>
                  </a:cubicBezTo>
                  <a:cubicBezTo>
                    <a:pt x="540483" y="556023"/>
                    <a:pt x="535259" y="561380"/>
                    <a:pt x="518917" y="560845"/>
                  </a:cubicBezTo>
                  <a:cubicBezTo>
                    <a:pt x="477127" y="559438"/>
                    <a:pt x="435202" y="561246"/>
                    <a:pt x="393411" y="559974"/>
                  </a:cubicBezTo>
                  <a:cubicBezTo>
                    <a:pt x="376534" y="559505"/>
                    <a:pt x="372716" y="564729"/>
                    <a:pt x="372917" y="581003"/>
                  </a:cubicBezTo>
                  <a:cubicBezTo>
                    <a:pt x="373721" y="667331"/>
                    <a:pt x="373319" y="753726"/>
                    <a:pt x="373319" y="840120"/>
                  </a:cubicBezTo>
                  <a:cubicBezTo>
                    <a:pt x="373319" y="925645"/>
                    <a:pt x="372850" y="1011102"/>
                    <a:pt x="373654" y="1096626"/>
                  </a:cubicBezTo>
                  <a:cubicBezTo>
                    <a:pt x="373788" y="1114039"/>
                    <a:pt x="370975" y="1121540"/>
                    <a:pt x="350950" y="1121138"/>
                  </a:cubicBezTo>
                  <a:cubicBezTo>
                    <a:pt x="283308" y="1119798"/>
                    <a:pt x="215598" y="1119865"/>
                    <a:pt x="147889" y="1121071"/>
                  </a:cubicBezTo>
                  <a:cubicBezTo>
                    <a:pt x="128333" y="1121473"/>
                    <a:pt x="124850" y="1114708"/>
                    <a:pt x="124917" y="1096894"/>
                  </a:cubicBezTo>
                  <a:cubicBezTo>
                    <a:pt x="125587" y="926783"/>
                    <a:pt x="124984" y="756673"/>
                    <a:pt x="125721" y="586562"/>
                  </a:cubicBezTo>
                  <a:cubicBezTo>
                    <a:pt x="125855" y="566671"/>
                    <a:pt x="122372" y="558032"/>
                    <a:pt x="100071" y="559840"/>
                  </a:cubicBezTo>
                  <a:cubicBezTo>
                    <a:pt x="73549" y="562050"/>
                    <a:pt x="46693" y="559639"/>
                    <a:pt x="19971" y="560710"/>
                  </a:cubicBezTo>
                  <a:cubicBezTo>
                    <a:pt x="5572" y="561246"/>
                    <a:pt x="-322" y="557898"/>
                    <a:pt x="13" y="541891"/>
                  </a:cubicBezTo>
                  <a:cubicBezTo>
                    <a:pt x="1018" y="492064"/>
                    <a:pt x="951" y="442169"/>
                    <a:pt x="80" y="392274"/>
                  </a:cubicBezTo>
                  <a:cubicBezTo>
                    <a:pt x="-254" y="376603"/>
                    <a:pt x="5237" y="372718"/>
                    <a:pt x="19971" y="373254"/>
                  </a:cubicBezTo>
                  <a:cubicBezTo>
                    <a:pt x="47564" y="374326"/>
                    <a:pt x="75291" y="372250"/>
                    <a:pt x="102750" y="373991"/>
                  </a:cubicBezTo>
                  <a:cubicBezTo>
                    <a:pt x="122439" y="375330"/>
                    <a:pt x="125587" y="367963"/>
                    <a:pt x="125788" y="350015"/>
                  </a:cubicBezTo>
                  <a:cubicBezTo>
                    <a:pt x="126525" y="286123"/>
                    <a:pt x="119961" y="221896"/>
                    <a:pt x="136102" y="158607"/>
                  </a:cubicBezTo>
                  <a:cubicBezTo>
                    <a:pt x="155725" y="81387"/>
                    <a:pt x="203811" y="34038"/>
                    <a:pt x="280763" y="14883"/>
                  </a:cubicBezTo>
                  <a:cubicBezTo>
                    <a:pt x="368430" y="-6950"/>
                    <a:pt x="457771" y="2426"/>
                    <a:pt x="546510" y="15"/>
                  </a:cubicBezTo>
                  <a:cubicBezTo>
                    <a:pt x="557427" y="-252"/>
                    <a:pt x="560106" y="4369"/>
                    <a:pt x="560039" y="14281"/>
                  </a:cubicBezTo>
                  <a:cubicBezTo>
                    <a:pt x="559771" y="67658"/>
                    <a:pt x="559503" y="121102"/>
                    <a:pt x="560173" y="174546"/>
                  </a:cubicBezTo>
                  <a:cubicBezTo>
                    <a:pt x="560374" y="188744"/>
                    <a:pt x="552337" y="187472"/>
                    <a:pt x="543095" y="187472"/>
                  </a:cubicBezTo>
                  <a:cubicBezTo>
                    <a:pt x="508403" y="187673"/>
                    <a:pt x="473577" y="186601"/>
                    <a:pt x="438952" y="188878"/>
                  </a:cubicBezTo>
                  <a:cubicBezTo>
                    <a:pt x="388991" y="192294"/>
                    <a:pt x="377002" y="204617"/>
                    <a:pt x="374324" y="254445"/>
                  </a:cubicBezTo>
                  <a:cubicBezTo>
                    <a:pt x="372515" y="288199"/>
                    <a:pt x="374190" y="322154"/>
                    <a:pt x="372984" y="355975"/>
                  </a:cubicBezTo>
                  <a:cubicBezTo>
                    <a:pt x="372448" y="370240"/>
                    <a:pt x="377270" y="374058"/>
                    <a:pt x="391067" y="373857"/>
                  </a:cubicBezTo>
                  <a:cubicBezTo>
                    <a:pt x="440961" y="373120"/>
                    <a:pt x="490856" y="374058"/>
                    <a:pt x="540684" y="373254"/>
                  </a:cubicBezTo>
                  <a:cubicBezTo>
                    <a:pt x="555485" y="373053"/>
                    <a:pt x="561043" y="375933"/>
                    <a:pt x="558967" y="392207"/>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18" name="Google Shape;2418;p51"/>
          <p:cNvSpPr txBox="1"/>
          <p:nvPr/>
        </p:nvSpPr>
        <p:spPr>
          <a:xfrm>
            <a:off x="2434950" y="4296275"/>
            <a:ext cx="4284000" cy="31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DM Sans"/>
                <a:ea typeface="DM Sans"/>
                <a:cs typeface="DM Sans"/>
                <a:sym typeface="DM Sans"/>
              </a:rPr>
              <a:t>Please keep this slide for attribution</a:t>
            </a:r>
            <a:endParaRPr b="1" sz="120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2" name="Shape 2422"/>
        <p:cNvGrpSpPr/>
        <p:nvPr/>
      </p:nvGrpSpPr>
      <p:grpSpPr>
        <a:xfrm>
          <a:off x="0" y="0"/>
          <a:ext cx="0" cy="0"/>
          <a:chOff x="0" y="0"/>
          <a:chExt cx="0" cy="0"/>
        </a:xfrm>
      </p:grpSpPr>
      <p:sp>
        <p:nvSpPr>
          <p:cNvPr id="2423" name="Google Shape;2423;p52"/>
          <p:cNvSpPr txBox="1"/>
          <p:nvPr>
            <p:ph type="title"/>
          </p:nvPr>
        </p:nvSpPr>
        <p:spPr>
          <a:xfrm>
            <a:off x="720000" y="539500"/>
            <a:ext cx="7704000" cy="576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ICON PACK: </a:t>
            </a:r>
            <a:r>
              <a:rPr lang="en">
                <a:solidFill>
                  <a:schemeClr val="accent1"/>
                </a:solidFill>
              </a:rPr>
              <a:t>TECHNOLOGY </a:t>
            </a:r>
            <a:endParaRPr>
              <a:solidFill>
                <a:schemeClr val="accent1"/>
              </a:solidFill>
            </a:endParaRPr>
          </a:p>
        </p:txBody>
      </p:sp>
      <p:grpSp>
        <p:nvGrpSpPr>
          <p:cNvPr id="2424" name="Google Shape;2424;p52"/>
          <p:cNvGrpSpPr/>
          <p:nvPr/>
        </p:nvGrpSpPr>
        <p:grpSpPr>
          <a:xfrm>
            <a:off x="1534502" y="3934946"/>
            <a:ext cx="370950" cy="371619"/>
            <a:chOff x="1534502" y="3934946"/>
            <a:chExt cx="370950" cy="371619"/>
          </a:xfrm>
        </p:grpSpPr>
        <p:sp>
          <p:nvSpPr>
            <p:cNvPr id="2425" name="Google Shape;2425;p52"/>
            <p:cNvSpPr/>
            <p:nvPr/>
          </p:nvSpPr>
          <p:spPr>
            <a:xfrm>
              <a:off x="1730221" y="3934946"/>
              <a:ext cx="103515" cy="110367"/>
            </a:xfrm>
            <a:custGeom>
              <a:rect b="b" l="l" r="r" t="t"/>
              <a:pathLst>
                <a:path extrusionOk="0" h="3141" w="2946">
                  <a:moveTo>
                    <a:pt x="2042" y="1"/>
                  </a:moveTo>
                  <a:cubicBezTo>
                    <a:pt x="1388" y="1"/>
                    <a:pt x="1027" y="752"/>
                    <a:pt x="1417" y="1262"/>
                  </a:cubicBezTo>
                  <a:lnTo>
                    <a:pt x="472" y="2513"/>
                  </a:lnTo>
                  <a:lnTo>
                    <a:pt x="0" y="2513"/>
                  </a:lnTo>
                  <a:lnTo>
                    <a:pt x="0" y="3141"/>
                  </a:lnTo>
                  <a:lnTo>
                    <a:pt x="785" y="3141"/>
                  </a:lnTo>
                  <a:lnTo>
                    <a:pt x="1974" y="1569"/>
                  </a:lnTo>
                  <a:cubicBezTo>
                    <a:pt x="1997" y="1571"/>
                    <a:pt x="2020" y="1572"/>
                    <a:pt x="2042" y="1572"/>
                  </a:cubicBezTo>
                  <a:cubicBezTo>
                    <a:pt x="2549" y="1572"/>
                    <a:pt x="2945" y="1088"/>
                    <a:pt x="2795" y="557"/>
                  </a:cubicBezTo>
                  <a:cubicBezTo>
                    <a:pt x="2710" y="261"/>
                    <a:pt x="2452" y="44"/>
                    <a:pt x="2148" y="7"/>
                  </a:cubicBezTo>
                  <a:cubicBezTo>
                    <a:pt x="2112" y="3"/>
                    <a:pt x="2076" y="1"/>
                    <a:pt x="20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2"/>
            <p:cNvSpPr/>
            <p:nvPr/>
          </p:nvSpPr>
          <p:spPr>
            <a:xfrm>
              <a:off x="1730221" y="4000197"/>
              <a:ext cx="164584" cy="88265"/>
            </a:xfrm>
            <a:custGeom>
              <a:rect b="b" l="l" r="r" t="t"/>
              <a:pathLst>
                <a:path extrusionOk="0" h="2512" w="4684">
                  <a:moveTo>
                    <a:pt x="3856" y="0"/>
                  </a:moveTo>
                  <a:cubicBezTo>
                    <a:pt x="3311" y="0"/>
                    <a:pt x="2940" y="560"/>
                    <a:pt x="3138" y="1072"/>
                  </a:cubicBezTo>
                  <a:lnTo>
                    <a:pt x="2339" y="1884"/>
                  </a:lnTo>
                  <a:lnTo>
                    <a:pt x="0" y="1884"/>
                  </a:lnTo>
                  <a:lnTo>
                    <a:pt x="0" y="2512"/>
                  </a:lnTo>
                  <a:lnTo>
                    <a:pt x="2595" y="2512"/>
                  </a:lnTo>
                  <a:lnTo>
                    <a:pt x="3574" y="1517"/>
                  </a:lnTo>
                  <a:cubicBezTo>
                    <a:pt x="3667" y="1554"/>
                    <a:pt x="3762" y="1572"/>
                    <a:pt x="3855" y="1572"/>
                  </a:cubicBezTo>
                  <a:cubicBezTo>
                    <a:pt x="4294" y="1572"/>
                    <a:pt x="4683" y="1183"/>
                    <a:pt x="4619" y="677"/>
                  </a:cubicBezTo>
                  <a:cubicBezTo>
                    <a:pt x="4576" y="329"/>
                    <a:pt x="4301" y="49"/>
                    <a:pt x="3953" y="6"/>
                  </a:cubicBezTo>
                  <a:cubicBezTo>
                    <a:pt x="3920" y="2"/>
                    <a:pt x="3888" y="0"/>
                    <a:pt x="38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2"/>
            <p:cNvSpPr/>
            <p:nvPr/>
          </p:nvSpPr>
          <p:spPr>
            <a:xfrm>
              <a:off x="1599789" y="4106103"/>
              <a:ext cx="23472" cy="29024"/>
            </a:xfrm>
            <a:custGeom>
              <a:rect b="b" l="l" r="r" t="t"/>
              <a:pathLst>
                <a:path extrusionOk="0" h="826" w="668">
                  <a:moveTo>
                    <a:pt x="0" y="1"/>
                  </a:moveTo>
                  <a:lnTo>
                    <a:pt x="0" y="826"/>
                  </a:lnTo>
                  <a:lnTo>
                    <a:pt x="668" y="41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2"/>
            <p:cNvSpPr/>
            <p:nvPr/>
          </p:nvSpPr>
          <p:spPr>
            <a:xfrm>
              <a:off x="1534502" y="4023248"/>
              <a:ext cx="173685" cy="194767"/>
            </a:xfrm>
            <a:custGeom>
              <a:rect b="b" l="l" r="r" t="t"/>
              <a:pathLst>
                <a:path extrusionOk="0" h="5543" w="4943">
                  <a:moveTo>
                    <a:pt x="1257" y="1252"/>
                  </a:moveTo>
                  <a:lnTo>
                    <a:pt x="3714" y="2772"/>
                  </a:lnTo>
                  <a:lnTo>
                    <a:pt x="1257" y="4290"/>
                  </a:lnTo>
                  <a:lnTo>
                    <a:pt x="1257" y="1252"/>
                  </a:lnTo>
                  <a:close/>
                  <a:moveTo>
                    <a:pt x="1" y="0"/>
                  </a:moveTo>
                  <a:lnTo>
                    <a:pt x="1" y="5543"/>
                  </a:lnTo>
                  <a:lnTo>
                    <a:pt x="4943" y="5543"/>
                  </a:lnTo>
                  <a:lnTo>
                    <a:pt x="49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2"/>
            <p:cNvSpPr/>
            <p:nvPr/>
          </p:nvSpPr>
          <p:spPr>
            <a:xfrm>
              <a:off x="1730221" y="4093032"/>
              <a:ext cx="175231" cy="55166"/>
            </a:xfrm>
            <a:custGeom>
              <a:rect b="b" l="l" r="r" t="t"/>
              <a:pathLst>
                <a:path extrusionOk="0" h="1570" w="4987">
                  <a:moveTo>
                    <a:pt x="4164" y="1"/>
                  </a:moveTo>
                  <a:cubicBezTo>
                    <a:pt x="3847" y="1"/>
                    <a:pt x="3577" y="194"/>
                    <a:pt x="3458" y="471"/>
                  </a:cubicBezTo>
                  <a:lnTo>
                    <a:pt x="0" y="471"/>
                  </a:lnTo>
                  <a:lnTo>
                    <a:pt x="0" y="1100"/>
                  </a:lnTo>
                  <a:lnTo>
                    <a:pt x="3458" y="1100"/>
                  </a:lnTo>
                  <a:cubicBezTo>
                    <a:pt x="3577" y="1377"/>
                    <a:pt x="3847" y="1570"/>
                    <a:pt x="4162" y="1570"/>
                  </a:cubicBezTo>
                  <a:cubicBezTo>
                    <a:pt x="4194" y="1570"/>
                    <a:pt x="4227" y="1568"/>
                    <a:pt x="4259" y="1564"/>
                  </a:cubicBezTo>
                  <a:cubicBezTo>
                    <a:pt x="4610" y="1521"/>
                    <a:pt x="4887" y="1235"/>
                    <a:pt x="4929" y="884"/>
                  </a:cubicBezTo>
                  <a:cubicBezTo>
                    <a:pt x="4987" y="407"/>
                    <a:pt x="4622" y="1"/>
                    <a:pt x="4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2"/>
            <p:cNvSpPr/>
            <p:nvPr/>
          </p:nvSpPr>
          <p:spPr>
            <a:xfrm>
              <a:off x="1730221" y="4152767"/>
              <a:ext cx="165146" cy="88301"/>
            </a:xfrm>
            <a:custGeom>
              <a:rect b="b" l="l" r="r" t="t"/>
              <a:pathLst>
                <a:path extrusionOk="0" h="2513" w="4700">
                  <a:moveTo>
                    <a:pt x="0" y="1"/>
                  </a:moveTo>
                  <a:lnTo>
                    <a:pt x="0" y="628"/>
                  </a:lnTo>
                  <a:lnTo>
                    <a:pt x="2339" y="628"/>
                  </a:lnTo>
                  <a:lnTo>
                    <a:pt x="3138" y="1440"/>
                  </a:lnTo>
                  <a:cubicBezTo>
                    <a:pt x="2941" y="1953"/>
                    <a:pt x="3311" y="2512"/>
                    <a:pt x="3857" y="2512"/>
                  </a:cubicBezTo>
                  <a:cubicBezTo>
                    <a:pt x="3899" y="2512"/>
                    <a:pt x="3942" y="2509"/>
                    <a:pt x="3986" y="2502"/>
                  </a:cubicBezTo>
                  <a:cubicBezTo>
                    <a:pt x="4308" y="2450"/>
                    <a:pt x="4561" y="2191"/>
                    <a:pt x="4615" y="1869"/>
                  </a:cubicBezTo>
                  <a:cubicBezTo>
                    <a:pt x="4700" y="1347"/>
                    <a:pt x="4304" y="941"/>
                    <a:pt x="3855" y="941"/>
                  </a:cubicBezTo>
                  <a:cubicBezTo>
                    <a:pt x="3762" y="941"/>
                    <a:pt x="3667" y="958"/>
                    <a:pt x="3574" y="996"/>
                  </a:cubicBezTo>
                  <a:lnTo>
                    <a:pt x="25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2"/>
            <p:cNvSpPr/>
            <p:nvPr/>
          </p:nvSpPr>
          <p:spPr>
            <a:xfrm>
              <a:off x="1730221" y="4195952"/>
              <a:ext cx="103445" cy="110613"/>
            </a:xfrm>
            <a:custGeom>
              <a:rect b="b" l="l" r="r" t="t"/>
              <a:pathLst>
                <a:path extrusionOk="0" h="3148" w="2944">
                  <a:moveTo>
                    <a:pt x="0" y="0"/>
                  </a:moveTo>
                  <a:lnTo>
                    <a:pt x="0" y="628"/>
                  </a:lnTo>
                  <a:lnTo>
                    <a:pt x="472" y="628"/>
                  </a:lnTo>
                  <a:lnTo>
                    <a:pt x="1416" y="1887"/>
                  </a:lnTo>
                  <a:cubicBezTo>
                    <a:pt x="1029" y="2398"/>
                    <a:pt x="1389" y="3148"/>
                    <a:pt x="2042" y="3148"/>
                  </a:cubicBezTo>
                  <a:cubicBezTo>
                    <a:pt x="2077" y="3148"/>
                    <a:pt x="2112" y="3145"/>
                    <a:pt x="2149" y="3141"/>
                  </a:cubicBezTo>
                  <a:cubicBezTo>
                    <a:pt x="2455" y="3102"/>
                    <a:pt x="2713" y="2884"/>
                    <a:pt x="2795" y="2588"/>
                  </a:cubicBezTo>
                  <a:cubicBezTo>
                    <a:pt x="2944" y="2057"/>
                    <a:pt x="2548" y="1578"/>
                    <a:pt x="2044" y="1578"/>
                  </a:cubicBezTo>
                  <a:cubicBezTo>
                    <a:pt x="2020" y="1578"/>
                    <a:pt x="1995" y="1579"/>
                    <a:pt x="1971" y="1581"/>
                  </a:cubicBezTo>
                  <a:lnTo>
                    <a:pt x="7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2"/>
            <p:cNvSpPr/>
            <p:nvPr/>
          </p:nvSpPr>
          <p:spPr>
            <a:xfrm>
              <a:off x="1561734" y="3935894"/>
              <a:ext cx="119608" cy="65321"/>
            </a:xfrm>
            <a:custGeom>
              <a:rect b="b" l="l" r="r" t="t"/>
              <a:pathLst>
                <a:path extrusionOk="0" h="1859" w="3404">
                  <a:moveTo>
                    <a:pt x="465" y="1"/>
                  </a:moveTo>
                  <a:lnTo>
                    <a:pt x="1" y="1858"/>
                  </a:lnTo>
                  <a:lnTo>
                    <a:pt x="3403" y="1858"/>
                  </a:lnTo>
                  <a:lnTo>
                    <a:pt x="29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2"/>
            <p:cNvSpPr/>
            <p:nvPr/>
          </p:nvSpPr>
          <p:spPr>
            <a:xfrm>
              <a:off x="1561734" y="4240050"/>
              <a:ext cx="119608" cy="65285"/>
            </a:xfrm>
            <a:custGeom>
              <a:rect b="b" l="l" r="r" t="t"/>
              <a:pathLst>
                <a:path extrusionOk="0" h="1858" w="3404">
                  <a:moveTo>
                    <a:pt x="1" y="0"/>
                  </a:moveTo>
                  <a:lnTo>
                    <a:pt x="465" y="1858"/>
                  </a:lnTo>
                  <a:lnTo>
                    <a:pt x="2939" y="1858"/>
                  </a:lnTo>
                  <a:lnTo>
                    <a:pt x="34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4" name="Google Shape;2434;p52"/>
          <p:cNvGrpSpPr/>
          <p:nvPr/>
        </p:nvGrpSpPr>
        <p:grpSpPr>
          <a:xfrm>
            <a:off x="8053609" y="3936527"/>
            <a:ext cx="368457" cy="368457"/>
            <a:chOff x="8053609" y="3936527"/>
            <a:chExt cx="368457" cy="368457"/>
          </a:xfrm>
        </p:grpSpPr>
        <p:sp>
          <p:nvSpPr>
            <p:cNvPr id="2435" name="Google Shape;2435;p52"/>
            <p:cNvSpPr/>
            <p:nvPr/>
          </p:nvSpPr>
          <p:spPr>
            <a:xfrm>
              <a:off x="8053609" y="4229157"/>
              <a:ext cx="75862" cy="75827"/>
            </a:xfrm>
            <a:custGeom>
              <a:rect b="b" l="l" r="r" t="t"/>
              <a:pathLst>
                <a:path extrusionOk="0" h="2158" w="2159">
                  <a:moveTo>
                    <a:pt x="1" y="1"/>
                  </a:moveTo>
                  <a:lnTo>
                    <a:pt x="1" y="2157"/>
                  </a:lnTo>
                  <a:lnTo>
                    <a:pt x="2159" y="2157"/>
                  </a:lnTo>
                  <a:lnTo>
                    <a:pt x="2159" y="1530"/>
                  </a:lnTo>
                  <a:lnTo>
                    <a:pt x="630" y="1530"/>
                  </a:lnTo>
                  <a:lnTo>
                    <a:pt x="6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2"/>
            <p:cNvSpPr/>
            <p:nvPr/>
          </p:nvSpPr>
          <p:spPr>
            <a:xfrm>
              <a:off x="8053609" y="3936527"/>
              <a:ext cx="75862" cy="75827"/>
            </a:xfrm>
            <a:custGeom>
              <a:rect b="b" l="l" r="r" t="t"/>
              <a:pathLst>
                <a:path extrusionOk="0" h="2158" w="2159">
                  <a:moveTo>
                    <a:pt x="1" y="1"/>
                  </a:moveTo>
                  <a:lnTo>
                    <a:pt x="1" y="2157"/>
                  </a:lnTo>
                  <a:lnTo>
                    <a:pt x="630" y="2157"/>
                  </a:lnTo>
                  <a:lnTo>
                    <a:pt x="630" y="628"/>
                  </a:lnTo>
                  <a:lnTo>
                    <a:pt x="2159" y="628"/>
                  </a:lnTo>
                  <a:lnTo>
                    <a:pt x="21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2"/>
            <p:cNvSpPr/>
            <p:nvPr/>
          </p:nvSpPr>
          <p:spPr>
            <a:xfrm>
              <a:off x="8346239" y="4229157"/>
              <a:ext cx="75827" cy="75827"/>
            </a:xfrm>
            <a:custGeom>
              <a:rect b="b" l="l" r="r" t="t"/>
              <a:pathLst>
                <a:path extrusionOk="0" h="2158" w="2158">
                  <a:moveTo>
                    <a:pt x="1530" y="1"/>
                  </a:moveTo>
                  <a:lnTo>
                    <a:pt x="1530" y="1530"/>
                  </a:lnTo>
                  <a:lnTo>
                    <a:pt x="1" y="1530"/>
                  </a:lnTo>
                  <a:lnTo>
                    <a:pt x="1" y="2157"/>
                  </a:lnTo>
                  <a:lnTo>
                    <a:pt x="2157" y="2157"/>
                  </a:lnTo>
                  <a:lnTo>
                    <a:pt x="21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2"/>
            <p:cNvSpPr/>
            <p:nvPr/>
          </p:nvSpPr>
          <p:spPr>
            <a:xfrm>
              <a:off x="8346239" y="3936527"/>
              <a:ext cx="75827" cy="75827"/>
            </a:xfrm>
            <a:custGeom>
              <a:rect b="b" l="l" r="r" t="t"/>
              <a:pathLst>
                <a:path extrusionOk="0" h="2158" w="2158">
                  <a:moveTo>
                    <a:pt x="1" y="1"/>
                  </a:moveTo>
                  <a:lnTo>
                    <a:pt x="1" y="628"/>
                  </a:lnTo>
                  <a:lnTo>
                    <a:pt x="1530" y="628"/>
                  </a:lnTo>
                  <a:lnTo>
                    <a:pt x="1530" y="2157"/>
                  </a:lnTo>
                  <a:lnTo>
                    <a:pt x="2157" y="2157"/>
                  </a:lnTo>
                  <a:lnTo>
                    <a:pt x="21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2"/>
            <p:cNvSpPr/>
            <p:nvPr/>
          </p:nvSpPr>
          <p:spPr>
            <a:xfrm>
              <a:off x="8247501" y="3991413"/>
              <a:ext cx="88230" cy="139918"/>
            </a:xfrm>
            <a:custGeom>
              <a:rect b="b" l="l" r="r" t="t"/>
              <a:pathLst>
                <a:path extrusionOk="0" h="3982" w="2511">
                  <a:moveTo>
                    <a:pt x="88" y="0"/>
                  </a:moveTo>
                  <a:lnTo>
                    <a:pt x="0" y="612"/>
                  </a:lnTo>
                  <a:cubicBezTo>
                    <a:pt x="1072" y="762"/>
                    <a:pt x="1883" y="1681"/>
                    <a:pt x="1883" y="2749"/>
                  </a:cubicBezTo>
                  <a:lnTo>
                    <a:pt x="1883" y="3981"/>
                  </a:lnTo>
                  <a:lnTo>
                    <a:pt x="2510" y="3981"/>
                  </a:lnTo>
                  <a:lnTo>
                    <a:pt x="2510" y="2749"/>
                  </a:lnTo>
                  <a:cubicBezTo>
                    <a:pt x="2510" y="1363"/>
                    <a:pt x="1469" y="195"/>
                    <a:pt x="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2"/>
            <p:cNvSpPr/>
            <p:nvPr/>
          </p:nvSpPr>
          <p:spPr>
            <a:xfrm>
              <a:off x="8140189" y="3991623"/>
              <a:ext cx="86649" cy="96558"/>
            </a:xfrm>
            <a:custGeom>
              <a:rect b="b" l="l" r="r" t="t"/>
              <a:pathLst>
                <a:path extrusionOk="0" h="2748" w="2466">
                  <a:moveTo>
                    <a:pt x="2377" y="0"/>
                  </a:moveTo>
                  <a:cubicBezTo>
                    <a:pt x="1023" y="195"/>
                    <a:pt x="1" y="1361"/>
                    <a:pt x="1" y="2747"/>
                  </a:cubicBezTo>
                  <a:lnTo>
                    <a:pt x="618" y="2747"/>
                  </a:lnTo>
                  <a:cubicBezTo>
                    <a:pt x="618" y="1681"/>
                    <a:pt x="1412" y="762"/>
                    <a:pt x="2465" y="610"/>
                  </a:cubicBezTo>
                  <a:lnTo>
                    <a:pt x="23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2"/>
            <p:cNvSpPr/>
            <p:nvPr/>
          </p:nvSpPr>
          <p:spPr>
            <a:xfrm>
              <a:off x="8182179" y="4110179"/>
              <a:ext cx="110367" cy="97190"/>
            </a:xfrm>
            <a:custGeom>
              <a:rect b="b" l="l" r="r" t="t"/>
              <a:pathLst>
                <a:path extrusionOk="0" h="2766" w="3141">
                  <a:moveTo>
                    <a:pt x="2513" y="1"/>
                  </a:moveTo>
                  <a:lnTo>
                    <a:pt x="2513" y="1210"/>
                  </a:lnTo>
                  <a:cubicBezTo>
                    <a:pt x="2513" y="1617"/>
                    <a:pt x="2189" y="2037"/>
                    <a:pt x="1791" y="2126"/>
                  </a:cubicBezTo>
                  <a:cubicBezTo>
                    <a:pt x="1716" y="2143"/>
                    <a:pt x="1642" y="2151"/>
                    <a:pt x="1569" y="2151"/>
                  </a:cubicBezTo>
                  <a:cubicBezTo>
                    <a:pt x="1051" y="2151"/>
                    <a:pt x="629" y="1737"/>
                    <a:pt x="629" y="1229"/>
                  </a:cubicBezTo>
                  <a:lnTo>
                    <a:pt x="0" y="1229"/>
                  </a:lnTo>
                  <a:cubicBezTo>
                    <a:pt x="0" y="2077"/>
                    <a:pt x="705" y="2765"/>
                    <a:pt x="1571" y="2765"/>
                  </a:cubicBezTo>
                  <a:cubicBezTo>
                    <a:pt x="2436" y="2765"/>
                    <a:pt x="3141" y="2077"/>
                    <a:pt x="3141" y="1229"/>
                  </a:cubicBezTo>
                  <a:lnTo>
                    <a:pt x="31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2"/>
            <p:cNvSpPr/>
            <p:nvPr/>
          </p:nvSpPr>
          <p:spPr>
            <a:xfrm>
              <a:off x="8183163" y="4034141"/>
              <a:ext cx="110332" cy="97190"/>
            </a:xfrm>
            <a:custGeom>
              <a:rect b="b" l="l" r="r" t="t"/>
              <a:pathLst>
                <a:path extrusionOk="0" h="2766" w="3140">
                  <a:moveTo>
                    <a:pt x="1570" y="1"/>
                  </a:moveTo>
                  <a:cubicBezTo>
                    <a:pt x="1458" y="1"/>
                    <a:pt x="1343" y="12"/>
                    <a:pt x="1227" y="37"/>
                  </a:cubicBezTo>
                  <a:cubicBezTo>
                    <a:pt x="509" y="187"/>
                    <a:pt x="0" y="831"/>
                    <a:pt x="0" y="1565"/>
                  </a:cubicBezTo>
                  <a:lnTo>
                    <a:pt x="0" y="2765"/>
                  </a:lnTo>
                  <a:lnTo>
                    <a:pt x="628" y="2765"/>
                  </a:lnTo>
                  <a:lnTo>
                    <a:pt x="628" y="1556"/>
                  </a:lnTo>
                  <a:cubicBezTo>
                    <a:pt x="628" y="1149"/>
                    <a:pt x="951" y="730"/>
                    <a:pt x="1349" y="640"/>
                  </a:cubicBezTo>
                  <a:cubicBezTo>
                    <a:pt x="1424" y="623"/>
                    <a:pt x="1499" y="615"/>
                    <a:pt x="1571" y="615"/>
                  </a:cubicBezTo>
                  <a:cubicBezTo>
                    <a:pt x="2090" y="615"/>
                    <a:pt x="2512" y="1029"/>
                    <a:pt x="2512" y="1537"/>
                  </a:cubicBezTo>
                  <a:lnTo>
                    <a:pt x="3140" y="1537"/>
                  </a:lnTo>
                  <a:cubicBezTo>
                    <a:pt x="3140" y="690"/>
                    <a:pt x="2435" y="1"/>
                    <a:pt x="1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2"/>
            <p:cNvSpPr/>
            <p:nvPr/>
          </p:nvSpPr>
          <p:spPr>
            <a:xfrm>
              <a:off x="8226313" y="4083334"/>
              <a:ext cx="22101" cy="26880"/>
            </a:xfrm>
            <a:custGeom>
              <a:rect b="b" l="l" r="r" t="t"/>
              <a:pathLst>
                <a:path extrusionOk="0" h="765" w="629">
                  <a:moveTo>
                    <a:pt x="1" y="0"/>
                  </a:moveTo>
                  <a:lnTo>
                    <a:pt x="1" y="765"/>
                  </a:lnTo>
                  <a:lnTo>
                    <a:pt x="628" y="765"/>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2"/>
            <p:cNvSpPr/>
            <p:nvPr/>
          </p:nvSpPr>
          <p:spPr>
            <a:xfrm>
              <a:off x="8226313" y="4131297"/>
              <a:ext cx="22101" cy="26880"/>
            </a:xfrm>
            <a:custGeom>
              <a:rect b="b" l="l" r="r" t="t"/>
              <a:pathLst>
                <a:path extrusionOk="0" h="765" w="629">
                  <a:moveTo>
                    <a:pt x="1" y="0"/>
                  </a:moveTo>
                  <a:lnTo>
                    <a:pt x="1" y="765"/>
                  </a:lnTo>
                  <a:lnTo>
                    <a:pt x="628" y="765"/>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2"/>
            <p:cNvSpPr/>
            <p:nvPr/>
          </p:nvSpPr>
          <p:spPr>
            <a:xfrm>
              <a:off x="8140014" y="4110179"/>
              <a:ext cx="88230" cy="139918"/>
            </a:xfrm>
            <a:custGeom>
              <a:rect b="b" l="l" r="r" t="t"/>
              <a:pathLst>
                <a:path extrusionOk="0" h="3982" w="2511">
                  <a:moveTo>
                    <a:pt x="0" y="1"/>
                  </a:moveTo>
                  <a:lnTo>
                    <a:pt x="0" y="1233"/>
                  </a:lnTo>
                  <a:cubicBezTo>
                    <a:pt x="0" y="2621"/>
                    <a:pt x="1041" y="3787"/>
                    <a:pt x="2421" y="3982"/>
                  </a:cubicBezTo>
                  <a:lnTo>
                    <a:pt x="2510" y="3371"/>
                  </a:lnTo>
                  <a:cubicBezTo>
                    <a:pt x="1437" y="3220"/>
                    <a:pt x="628" y="2301"/>
                    <a:pt x="628" y="1233"/>
                  </a:cubicBez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2"/>
            <p:cNvSpPr/>
            <p:nvPr/>
          </p:nvSpPr>
          <p:spPr>
            <a:xfrm>
              <a:off x="8248626" y="4153364"/>
              <a:ext cx="86684" cy="96523"/>
            </a:xfrm>
            <a:custGeom>
              <a:rect b="b" l="l" r="r" t="t"/>
              <a:pathLst>
                <a:path extrusionOk="0" h="2747" w="2467">
                  <a:moveTo>
                    <a:pt x="1849" y="0"/>
                  </a:moveTo>
                  <a:cubicBezTo>
                    <a:pt x="1849" y="1066"/>
                    <a:pt x="1055" y="1985"/>
                    <a:pt x="1" y="2137"/>
                  </a:cubicBezTo>
                  <a:lnTo>
                    <a:pt x="89" y="2747"/>
                  </a:lnTo>
                  <a:cubicBezTo>
                    <a:pt x="1443" y="2552"/>
                    <a:pt x="2466" y="1386"/>
                    <a:pt x="24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2"/>
            <p:cNvSpPr/>
            <p:nvPr/>
          </p:nvSpPr>
          <p:spPr>
            <a:xfrm>
              <a:off x="8129296" y="3947384"/>
              <a:ext cx="216939" cy="64864"/>
            </a:xfrm>
            <a:custGeom>
              <a:rect b="b" l="l" r="r" t="t"/>
              <a:pathLst>
                <a:path extrusionOk="0" h="1846" w="6174">
                  <a:moveTo>
                    <a:pt x="3088" y="1"/>
                  </a:moveTo>
                  <a:cubicBezTo>
                    <a:pt x="1945" y="1"/>
                    <a:pt x="802" y="485"/>
                    <a:pt x="0" y="1451"/>
                  </a:cubicBezTo>
                  <a:lnTo>
                    <a:pt x="475" y="1845"/>
                  </a:lnTo>
                  <a:cubicBezTo>
                    <a:pt x="1154" y="1026"/>
                    <a:pt x="2120" y="617"/>
                    <a:pt x="3086" y="617"/>
                  </a:cubicBezTo>
                  <a:cubicBezTo>
                    <a:pt x="4053" y="617"/>
                    <a:pt x="5020" y="1027"/>
                    <a:pt x="5699" y="1845"/>
                  </a:cubicBezTo>
                  <a:lnTo>
                    <a:pt x="6173" y="1451"/>
                  </a:lnTo>
                  <a:cubicBezTo>
                    <a:pt x="5371" y="484"/>
                    <a:pt x="4229" y="1"/>
                    <a:pt x="3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2"/>
            <p:cNvSpPr/>
            <p:nvPr/>
          </p:nvSpPr>
          <p:spPr>
            <a:xfrm>
              <a:off x="8341320" y="4140855"/>
              <a:ext cx="37562" cy="82749"/>
            </a:xfrm>
            <a:custGeom>
              <a:rect b="b" l="l" r="r" t="t"/>
              <a:pathLst>
                <a:path extrusionOk="0" h="2355" w="1069">
                  <a:moveTo>
                    <a:pt x="452" y="1"/>
                  </a:moveTo>
                  <a:cubicBezTo>
                    <a:pt x="434" y="182"/>
                    <a:pt x="566" y="1067"/>
                    <a:pt x="1" y="2045"/>
                  </a:cubicBezTo>
                  <a:lnTo>
                    <a:pt x="535" y="2355"/>
                  </a:lnTo>
                  <a:cubicBezTo>
                    <a:pt x="884" y="1748"/>
                    <a:pt x="1069" y="1056"/>
                    <a:pt x="1069" y="355"/>
                  </a:cubicBezTo>
                  <a:lnTo>
                    <a:pt x="1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2"/>
            <p:cNvSpPr/>
            <p:nvPr/>
          </p:nvSpPr>
          <p:spPr>
            <a:xfrm>
              <a:off x="8344166" y="4025286"/>
              <a:ext cx="34716" cy="85876"/>
            </a:xfrm>
            <a:custGeom>
              <a:rect b="b" l="l" r="r" t="t"/>
              <a:pathLst>
                <a:path extrusionOk="0" h="2444" w="988">
                  <a:moveTo>
                    <a:pt x="562" y="0"/>
                  </a:moveTo>
                  <a:lnTo>
                    <a:pt x="0" y="275"/>
                  </a:lnTo>
                  <a:cubicBezTo>
                    <a:pt x="238" y="747"/>
                    <a:pt x="360" y="1254"/>
                    <a:pt x="360" y="1783"/>
                  </a:cubicBezTo>
                  <a:lnTo>
                    <a:pt x="360" y="2443"/>
                  </a:lnTo>
                  <a:lnTo>
                    <a:pt x="988" y="2443"/>
                  </a:lnTo>
                  <a:lnTo>
                    <a:pt x="988" y="1783"/>
                  </a:lnTo>
                  <a:cubicBezTo>
                    <a:pt x="988" y="1157"/>
                    <a:pt x="845" y="558"/>
                    <a:pt x="5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2"/>
            <p:cNvSpPr/>
            <p:nvPr/>
          </p:nvSpPr>
          <p:spPr>
            <a:xfrm>
              <a:off x="8096794" y="4025286"/>
              <a:ext cx="34716" cy="85876"/>
            </a:xfrm>
            <a:custGeom>
              <a:rect b="b" l="l" r="r" t="t"/>
              <a:pathLst>
                <a:path extrusionOk="0" h="2444" w="988">
                  <a:moveTo>
                    <a:pt x="425" y="0"/>
                  </a:moveTo>
                  <a:cubicBezTo>
                    <a:pt x="144" y="558"/>
                    <a:pt x="0" y="1157"/>
                    <a:pt x="0" y="1783"/>
                  </a:cubicBezTo>
                  <a:lnTo>
                    <a:pt x="0" y="2443"/>
                  </a:lnTo>
                  <a:lnTo>
                    <a:pt x="629" y="2443"/>
                  </a:lnTo>
                  <a:lnTo>
                    <a:pt x="629" y="1783"/>
                  </a:lnTo>
                  <a:cubicBezTo>
                    <a:pt x="629" y="1254"/>
                    <a:pt x="750" y="747"/>
                    <a:pt x="988" y="275"/>
                  </a:cubicBezTo>
                  <a:lnTo>
                    <a:pt x="4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2"/>
            <p:cNvSpPr/>
            <p:nvPr/>
          </p:nvSpPr>
          <p:spPr>
            <a:xfrm>
              <a:off x="8092542" y="4140925"/>
              <a:ext cx="41884" cy="82679"/>
            </a:xfrm>
            <a:custGeom>
              <a:rect b="b" l="l" r="r" t="t"/>
              <a:pathLst>
                <a:path extrusionOk="0" h="2353" w="1192">
                  <a:moveTo>
                    <a:pt x="124" y="0"/>
                  </a:moveTo>
                  <a:cubicBezTo>
                    <a:pt x="143" y="187"/>
                    <a:pt x="1" y="1212"/>
                    <a:pt x="658" y="2353"/>
                  </a:cubicBezTo>
                  <a:lnTo>
                    <a:pt x="1192" y="2043"/>
                  </a:lnTo>
                  <a:cubicBezTo>
                    <a:pt x="627" y="1065"/>
                    <a:pt x="759" y="180"/>
                    <a:pt x="7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2"/>
            <p:cNvSpPr/>
            <p:nvPr/>
          </p:nvSpPr>
          <p:spPr>
            <a:xfrm>
              <a:off x="8134778" y="4234568"/>
              <a:ext cx="205976" cy="59593"/>
            </a:xfrm>
            <a:custGeom>
              <a:rect b="b" l="l" r="r" t="t"/>
              <a:pathLst>
                <a:path extrusionOk="0" h="1696" w="5862">
                  <a:moveTo>
                    <a:pt x="451" y="0"/>
                  </a:moveTo>
                  <a:lnTo>
                    <a:pt x="0" y="421"/>
                  </a:lnTo>
                  <a:cubicBezTo>
                    <a:pt x="794" y="1271"/>
                    <a:pt x="1862" y="1695"/>
                    <a:pt x="2931" y="1695"/>
                  </a:cubicBezTo>
                  <a:cubicBezTo>
                    <a:pt x="4000" y="1695"/>
                    <a:pt x="5068" y="1270"/>
                    <a:pt x="5861" y="421"/>
                  </a:cubicBezTo>
                  <a:lnTo>
                    <a:pt x="5409" y="0"/>
                  </a:lnTo>
                  <a:cubicBezTo>
                    <a:pt x="4761" y="696"/>
                    <a:pt x="3880" y="1078"/>
                    <a:pt x="2930" y="1078"/>
                  </a:cubicBezTo>
                  <a:cubicBezTo>
                    <a:pt x="1981" y="1078"/>
                    <a:pt x="1099" y="696"/>
                    <a:pt x="4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3" name="Google Shape;2453;p52"/>
          <p:cNvGrpSpPr/>
          <p:nvPr/>
        </p:nvGrpSpPr>
        <p:grpSpPr>
          <a:xfrm>
            <a:off x="7238791" y="3936527"/>
            <a:ext cx="368452" cy="368452"/>
            <a:chOff x="7238791" y="3936527"/>
            <a:chExt cx="368452" cy="368452"/>
          </a:xfrm>
        </p:grpSpPr>
        <p:sp>
          <p:nvSpPr>
            <p:cNvPr id="2454" name="Google Shape;2454;p52"/>
            <p:cNvSpPr/>
            <p:nvPr/>
          </p:nvSpPr>
          <p:spPr>
            <a:xfrm>
              <a:off x="7238791" y="3936527"/>
              <a:ext cx="368452" cy="368452"/>
            </a:xfrm>
            <a:custGeom>
              <a:rect b="b" l="l" r="r" t="t"/>
              <a:pathLst>
                <a:path extrusionOk="0" h="10486" w="10486">
                  <a:moveTo>
                    <a:pt x="3714" y="3087"/>
                  </a:moveTo>
                  <a:lnTo>
                    <a:pt x="3714" y="3714"/>
                  </a:lnTo>
                  <a:lnTo>
                    <a:pt x="3085" y="3714"/>
                  </a:lnTo>
                  <a:lnTo>
                    <a:pt x="3085" y="3087"/>
                  </a:lnTo>
                  <a:close/>
                  <a:moveTo>
                    <a:pt x="7399" y="3087"/>
                  </a:moveTo>
                  <a:lnTo>
                    <a:pt x="7399" y="3714"/>
                  </a:lnTo>
                  <a:lnTo>
                    <a:pt x="6772" y="3714"/>
                  </a:lnTo>
                  <a:lnTo>
                    <a:pt x="6772" y="3087"/>
                  </a:lnTo>
                  <a:close/>
                  <a:moveTo>
                    <a:pt x="6171" y="3686"/>
                  </a:moveTo>
                  <a:lnTo>
                    <a:pt x="6171" y="4006"/>
                  </a:lnTo>
                  <a:cubicBezTo>
                    <a:pt x="6171" y="4177"/>
                    <a:pt x="6309" y="4315"/>
                    <a:pt x="6479" y="4315"/>
                  </a:cubicBezTo>
                  <a:lnTo>
                    <a:pt x="6798" y="4315"/>
                  </a:lnTo>
                  <a:lnTo>
                    <a:pt x="6798" y="6171"/>
                  </a:lnTo>
                  <a:lnTo>
                    <a:pt x="6479" y="6171"/>
                  </a:lnTo>
                  <a:cubicBezTo>
                    <a:pt x="6309" y="6171"/>
                    <a:pt x="6171" y="6309"/>
                    <a:pt x="6171" y="6480"/>
                  </a:cubicBezTo>
                  <a:lnTo>
                    <a:pt x="6171" y="6799"/>
                  </a:lnTo>
                  <a:lnTo>
                    <a:pt x="4315" y="6799"/>
                  </a:lnTo>
                  <a:lnTo>
                    <a:pt x="4315" y="6485"/>
                  </a:lnTo>
                  <a:cubicBezTo>
                    <a:pt x="4315" y="6312"/>
                    <a:pt x="4175" y="6171"/>
                    <a:pt x="4006" y="6171"/>
                  </a:cubicBezTo>
                  <a:lnTo>
                    <a:pt x="3714" y="6171"/>
                  </a:lnTo>
                  <a:lnTo>
                    <a:pt x="3714" y="4315"/>
                  </a:lnTo>
                  <a:lnTo>
                    <a:pt x="4006" y="4315"/>
                  </a:lnTo>
                  <a:cubicBezTo>
                    <a:pt x="4177" y="4315"/>
                    <a:pt x="4315" y="4177"/>
                    <a:pt x="4315" y="4006"/>
                  </a:cubicBezTo>
                  <a:lnTo>
                    <a:pt x="4315" y="3686"/>
                  </a:lnTo>
                  <a:close/>
                  <a:moveTo>
                    <a:pt x="3714" y="6772"/>
                  </a:moveTo>
                  <a:lnTo>
                    <a:pt x="3714" y="7399"/>
                  </a:lnTo>
                  <a:lnTo>
                    <a:pt x="3085" y="7399"/>
                  </a:lnTo>
                  <a:lnTo>
                    <a:pt x="3085" y="6772"/>
                  </a:lnTo>
                  <a:close/>
                  <a:moveTo>
                    <a:pt x="7399" y="6772"/>
                  </a:moveTo>
                  <a:lnTo>
                    <a:pt x="7399" y="7399"/>
                  </a:lnTo>
                  <a:lnTo>
                    <a:pt x="6772" y="7399"/>
                  </a:lnTo>
                  <a:lnTo>
                    <a:pt x="6772" y="6772"/>
                  </a:lnTo>
                  <a:close/>
                  <a:moveTo>
                    <a:pt x="1857" y="1"/>
                  </a:moveTo>
                  <a:lnTo>
                    <a:pt x="1857" y="747"/>
                  </a:lnTo>
                  <a:lnTo>
                    <a:pt x="2486" y="1366"/>
                  </a:lnTo>
                  <a:lnTo>
                    <a:pt x="2486" y="1857"/>
                  </a:lnTo>
                  <a:lnTo>
                    <a:pt x="1857" y="1857"/>
                  </a:lnTo>
                  <a:lnTo>
                    <a:pt x="1857" y="2486"/>
                  </a:lnTo>
                  <a:lnTo>
                    <a:pt x="1366" y="2486"/>
                  </a:lnTo>
                  <a:lnTo>
                    <a:pt x="747" y="1857"/>
                  </a:lnTo>
                  <a:lnTo>
                    <a:pt x="1" y="1857"/>
                  </a:lnTo>
                  <a:lnTo>
                    <a:pt x="1" y="2458"/>
                  </a:lnTo>
                  <a:lnTo>
                    <a:pt x="491" y="2458"/>
                  </a:lnTo>
                  <a:lnTo>
                    <a:pt x="1110" y="3085"/>
                  </a:lnTo>
                  <a:lnTo>
                    <a:pt x="1857" y="3085"/>
                  </a:lnTo>
                  <a:lnTo>
                    <a:pt x="1857" y="3686"/>
                  </a:lnTo>
                  <a:lnTo>
                    <a:pt x="1" y="3686"/>
                  </a:lnTo>
                  <a:lnTo>
                    <a:pt x="1" y="4315"/>
                  </a:lnTo>
                  <a:lnTo>
                    <a:pt x="1857" y="4315"/>
                  </a:lnTo>
                  <a:lnTo>
                    <a:pt x="1857" y="4943"/>
                  </a:lnTo>
                  <a:lnTo>
                    <a:pt x="1" y="4943"/>
                  </a:lnTo>
                  <a:lnTo>
                    <a:pt x="1" y="5570"/>
                  </a:lnTo>
                  <a:lnTo>
                    <a:pt x="1857" y="5570"/>
                  </a:lnTo>
                  <a:lnTo>
                    <a:pt x="1857" y="6171"/>
                  </a:lnTo>
                  <a:lnTo>
                    <a:pt x="1" y="6171"/>
                  </a:lnTo>
                  <a:lnTo>
                    <a:pt x="1" y="6799"/>
                  </a:lnTo>
                  <a:lnTo>
                    <a:pt x="1857" y="6799"/>
                  </a:lnTo>
                  <a:lnTo>
                    <a:pt x="1857" y="7399"/>
                  </a:lnTo>
                  <a:lnTo>
                    <a:pt x="1132" y="7399"/>
                  </a:lnTo>
                  <a:lnTo>
                    <a:pt x="532" y="8000"/>
                  </a:lnTo>
                  <a:lnTo>
                    <a:pt x="1" y="8000"/>
                  </a:lnTo>
                  <a:lnTo>
                    <a:pt x="1" y="8628"/>
                  </a:lnTo>
                  <a:lnTo>
                    <a:pt x="747" y="8628"/>
                  </a:lnTo>
                  <a:lnTo>
                    <a:pt x="1367" y="8000"/>
                  </a:lnTo>
                  <a:lnTo>
                    <a:pt x="1858" y="8000"/>
                  </a:lnTo>
                  <a:lnTo>
                    <a:pt x="1858" y="8628"/>
                  </a:lnTo>
                  <a:lnTo>
                    <a:pt x="2486" y="8628"/>
                  </a:lnTo>
                  <a:lnTo>
                    <a:pt x="2486" y="9119"/>
                  </a:lnTo>
                  <a:lnTo>
                    <a:pt x="1858" y="9737"/>
                  </a:lnTo>
                  <a:lnTo>
                    <a:pt x="1858" y="10485"/>
                  </a:lnTo>
                  <a:lnTo>
                    <a:pt x="2457" y="10485"/>
                  </a:lnTo>
                  <a:lnTo>
                    <a:pt x="2457" y="9994"/>
                  </a:lnTo>
                  <a:lnTo>
                    <a:pt x="3086" y="9376"/>
                  </a:lnTo>
                  <a:lnTo>
                    <a:pt x="3086" y="8628"/>
                  </a:lnTo>
                  <a:lnTo>
                    <a:pt x="3687" y="8628"/>
                  </a:lnTo>
                  <a:lnTo>
                    <a:pt x="3687" y="10485"/>
                  </a:lnTo>
                  <a:lnTo>
                    <a:pt x="4315" y="10485"/>
                  </a:lnTo>
                  <a:lnTo>
                    <a:pt x="4315" y="8628"/>
                  </a:lnTo>
                  <a:lnTo>
                    <a:pt x="4916" y="8628"/>
                  </a:lnTo>
                  <a:lnTo>
                    <a:pt x="4916" y="10485"/>
                  </a:lnTo>
                  <a:lnTo>
                    <a:pt x="5543" y="10485"/>
                  </a:lnTo>
                  <a:lnTo>
                    <a:pt x="5543" y="8628"/>
                  </a:lnTo>
                  <a:lnTo>
                    <a:pt x="6171" y="8628"/>
                  </a:lnTo>
                  <a:lnTo>
                    <a:pt x="6171" y="10485"/>
                  </a:lnTo>
                  <a:lnTo>
                    <a:pt x="6800" y="10485"/>
                  </a:lnTo>
                  <a:lnTo>
                    <a:pt x="6800" y="8628"/>
                  </a:lnTo>
                  <a:lnTo>
                    <a:pt x="7399" y="8628"/>
                  </a:lnTo>
                  <a:lnTo>
                    <a:pt x="7399" y="9373"/>
                  </a:lnTo>
                  <a:lnTo>
                    <a:pt x="8000" y="9990"/>
                  </a:lnTo>
                  <a:lnTo>
                    <a:pt x="8000" y="10485"/>
                  </a:lnTo>
                  <a:lnTo>
                    <a:pt x="8629" y="10485"/>
                  </a:lnTo>
                  <a:lnTo>
                    <a:pt x="8629" y="9737"/>
                  </a:lnTo>
                  <a:lnTo>
                    <a:pt x="8000" y="9119"/>
                  </a:lnTo>
                  <a:lnTo>
                    <a:pt x="8000" y="8628"/>
                  </a:lnTo>
                  <a:lnTo>
                    <a:pt x="8629" y="8628"/>
                  </a:lnTo>
                  <a:lnTo>
                    <a:pt x="8629" y="8000"/>
                  </a:lnTo>
                  <a:lnTo>
                    <a:pt x="9118" y="8000"/>
                  </a:lnTo>
                  <a:lnTo>
                    <a:pt x="9738" y="8628"/>
                  </a:lnTo>
                  <a:lnTo>
                    <a:pt x="10485" y="8628"/>
                  </a:lnTo>
                  <a:lnTo>
                    <a:pt x="10485" y="8027"/>
                  </a:lnTo>
                  <a:lnTo>
                    <a:pt x="9994" y="8027"/>
                  </a:lnTo>
                  <a:lnTo>
                    <a:pt x="9376" y="7399"/>
                  </a:lnTo>
                  <a:lnTo>
                    <a:pt x="8629" y="7399"/>
                  </a:lnTo>
                  <a:lnTo>
                    <a:pt x="8629" y="6799"/>
                  </a:lnTo>
                  <a:lnTo>
                    <a:pt x="10485" y="6799"/>
                  </a:lnTo>
                  <a:lnTo>
                    <a:pt x="10485" y="6171"/>
                  </a:lnTo>
                  <a:lnTo>
                    <a:pt x="8629" y="6171"/>
                  </a:lnTo>
                  <a:lnTo>
                    <a:pt x="8629" y="5543"/>
                  </a:lnTo>
                  <a:lnTo>
                    <a:pt x="10485" y="5543"/>
                  </a:lnTo>
                  <a:lnTo>
                    <a:pt x="10485" y="4916"/>
                  </a:lnTo>
                  <a:lnTo>
                    <a:pt x="8629" y="4916"/>
                  </a:lnTo>
                  <a:lnTo>
                    <a:pt x="8629" y="4315"/>
                  </a:lnTo>
                  <a:lnTo>
                    <a:pt x="10485" y="4315"/>
                  </a:lnTo>
                  <a:lnTo>
                    <a:pt x="10485" y="3686"/>
                  </a:lnTo>
                  <a:lnTo>
                    <a:pt x="8629" y="3686"/>
                  </a:lnTo>
                  <a:lnTo>
                    <a:pt x="8629" y="3087"/>
                  </a:lnTo>
                  <a:lnTo>
                    <a:pt x="9353" y="3087"/>
                  </a:lnTo>
                  <a:lnTo>
                    <a:pt x="9954" y="2486"/>
                  </a:lnTo>
                  <a:lnTo>
                    <a:pt x="10485" y="2486"/>
                  </a:lnTo>
                  <a:lnTo>
                    <a:pt x="10485" y="1857"/>
                  </a:lnTo>
                  <a:lnTo>
                    <a:pt x="9737" y="1857"/>
                  </a:lnTo>
                  <a:lnTo>
                    <a:pt x="9118" y="2486"/>
                  </a:lnTo>
                  <a:lnTo>
                    <a:pt x="8628" y="2486"/>
                  </a:lnTo>
                  <a:lnTo>
                    <a:pt x="8628" y="1857"/>
                  </a:lnTo>
                  <a:lnTo>
                    <a:pt x="8000" y="1857"/>
                  </a:lnTo>
                  <a:lnTo>
                    <a:pt x="8000" y="1366"/>
                  </a:lnTo>
                  <a:lnTo>
                    <a:pt x="8628" y="747"/>
                  </a:lnTo>
                  <a:lnTo>
                    <a:pt x="8628" y="1"/>
                  </a:lnTo>
                  <a:lnTo>
                    <a:pt x="8027" y="1"/>
                  </a:lnTo>
                  <a:lnTo>
                    <a:pt x="8027" y="492"/>
                  </a:lnTo>
                  <a:lnTo>
                    <a:pt x="7399" y="1110"/>
                  </a:lnTo>
                  <a:lnTo>
                    <a:pt x="7399" y="1857"/>
                  </a:lnTo>
                  <a:lnTo>
                    <a:pt x="6798" y="1857"/>
                  </a:lnTo>
                  <a:lnTo>
                    <a:pt x="6798" y="1"/>
                  </a:lnTo>
                  <a:lnTo>
                    <a:pt x="6171" y="1"/>
                  </a:lnTo>
                  <a:lnTo>
                    <a:pt x="6171" y="1857"/>
                  </a:lnTo>
                  <a:lnTo>
                    <a:pt x="5543" y="1857"/>
                  </a:lnTo>
                  <a:lnTo>
                    <a:pt x="5543" y="1"/>
                  </a:lnTo>
                  <a:lnTo>
                    <a:pt x="4916" y="1"/>
                  </a:lnTo>
                  <a:lnTo>
                    <a:pt x="4916" y="1857"/>
                  </a:lnTo>
                  <a:lnTo>
                    <a:pt x="4315" y="1857"/>
                  </a:lnTo>
                  <a:lnTo>
                    <a:pt x="4315" y="1"/>
                  </a:lnTo>
                  <a:lnTo>
                    <a:pt x="3686" y="1"/>
                  </a:lnTo>
                  <a:lnTo>
                    <a:pt x="3686" y="1857"/>
                  </a:lnTo>
                  <a:lnTo>
                    <a:pt x="3086" y="1857"/>
                  </a:lnTo>
                  <a:lnTo>
                    <a:pt x="3086" y="1113"/>
                  </a:lnTo>
                  <a:lnTo>
                    <a:pt x="2486" y="496"/>
                  </a:lnTo>
                  <a:lnTo>
                    <a:pt x="24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2"/>
            <p:cNvSpPr/>
            <p:nvPr/>
          </p:nvSpPr>
          <p:spPr>
            <a:xfrm>
              <a:off x="7390377" y="4088148"/>
              <a:ext cx="65250" cy="65250"/>
            </a:xfrm>
            <a:custGeom>
              <a:rect b="b" l="l" r="r" t="t"/>
              <a:pathLst>
                <a:path extrusionOk="0" h="1857" w="1857">
                  <a:moveTo>
                    <a:pt x="566" y="0"/>
                  </a:moveTo>
                  <a:cubicBezTo>
                    <a:pt x="472" y="263"/>
                    <a:pt x="264" y="471"/>
                    <a:pt x="1" y="565"/>
                  </a:cubicBezTo>
                  <a:lnTo>
                    <a:pt x="1" y="1291"/>
                  </a:lnTo>
                  <a:cubicBezTo>
                    <a:pt x="264" y="1383"/>
                    <a:pt x="472" y="1593"/>
                    <a:pt x="566" y="1856"/>
                  </a:cubicBezTo>
                  <a:lnTo>
                    <a:pt x="1292" y="1856"/>
                  </a:lnTo>
                  <a:cubicBezTo>
                    <a:pt x="1384" y="1593"/>
                    <a:pt x="1594" y="1383"/>
                    <a:pt x="1857" y="1291"/>
                  </a:cubicBezTo>
                  <a:lnTo>
                    <a:pt x="1857" y="565"/>
                  </a:lnTo>
                  <a:cubicBezTo>
                    <a:pt x="1594" y="471"/>
                    <a:pt x="1384" y="263"/>
                    <a:pt x="1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6" name="Google Shape;2456;p52"/>
          <p:cNvGrpSpPr/>
          <p:nvPr/>
        </p:nvGrpSpPr>
        <p:grpSpPr>
          <a:xfrm>
            <a:off x="6423902" y="3936527"/>
            <a:ext cx="368452" cy="368458"/>
            <a:chOff x="6423902" y="3936527"/>
            <a:chExt cx="368452" cy="368458"/>
          </a:xfrm>
        </p:grpSpPr>
        <p:sp>
          <p:nvSpPr>
            <p:cNvPr id="2457" name="Google Shape;2457;p52"/>
            <p:cNvSpPr/>
            <p:nvPr/>
          </p:nvSpPr>
          <p:spPr>
            <a:xfrm>
              <a:off x="6423902" y="4207055"/>
              <a:ext cx="368452" cy="32643"/>
            </a:xfrm>
            <a:custGeom>
              <a:rect b="b" l="l" r="r" t="t"/>
              <a:pathLst>
                <a:path extrusionOk="0" h="929" w="10486">
                  <a:moveTo>
                    <a:pt x="1" y="1"/>
                  </a:moveTo>
                  <a:lnTo>
                    <a:pt x="1" y="929"/>
                  </a:lnTo>
                  <a:lnTo>
                    <a:pt x="10485" y="929"/>
                  </a:lnTo>
                  <a:lnTo>
                    <a:pt x="104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2"/>
            <p:cNvSpPr/>
            <p:nvPr/>
          </p:nvSpPr>
          <p:spPr>
            <a:xfrm>
              <a:off x="6489189" y="4093875"/>
              <a:ext cx="22066" cy="32643"/>
            </a:xfrm>
            <a:custGeom>
              <a:rect b="b" l="l" r="r" t="t"/>
              <a:pathLst>
                <a:path extrusionOk="0" h="929" w="628">
                  <a:moveTo>
                    <a:pt x="0" y="1"/>
                  </a:moveTo>
                  <a:lnTo>
                    <a:pt x="0" y="929"/>
                  </a:lnTo>
                  <a:lnTo>
                    <a:pt x="628" y="929"/>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2"/>
            <p:cNvSpPr/>
            <p:nvPr/>
          </p:nvSpPr>
          <p:spPr>
            <a:xfrm>
              <a:off x="6661823" y="3996016"/>
              <a:ext cx="22172" cy="32643"/>
            </a:xfrm>
            <a:custGeom>
              <a:rect b="b" l="l" r="r" t="t"/>
              <a:pathLst>
                <a:path extrusionOk="0" h="929" w="631">
                  <a:moveTo>
                    <a:pt x="1" y="0"/>
                  </a:moveTo>
                  <a:lnTo>
                    <a:pt x="1" y="928"/>
                  </a:lnTo>
                  <a:lnTo>
                    <a:pt x="630" y="928"/>
                  </a:lnTo>
                  <a:lnTo>
                    <a:pt x="6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2"/>
            <p:cNvSpPr/>
            <p:nvPr/>
          </p:nvSpPr>
          <p:spPr>
            <a:xfrm>
              <a:off x="6618673" y="4093875"/>
              <a:ext cx="22101" cy="32643"/>
            </a:xfrm>
            <a:custGeom>
              <a:rect b="b" l="l" r="r" t="t"/>
              <a:pathLst>
                <a:path extrusionOk="0" h="929" w="629">
                  <a:moveTo>
                    <a:pt x="1" y="1"/>
                  </a:moveTo>
                  <a:lnTo>
                    <a:pt x="1" y="929"/>
                  </a:lnTo>
                  <a:lnTo>
                    <a:pt x="628" y="929"/>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2"/>
            <p:cNvSpPr/>
            <p:nvPr/>
          </p:nvSpPr>
          <p:spPr>
            <a:xfrm>
              <a:off x="6532339" y="3996016"/>
              <a:ext cx="22101" cy="32643"/>
            </a:xfrm>
            <a:custGeom>
              <a:rect b="b" l="l" r="r" t="t"/>
              <a:pathLst>
                <a:path extrusionOk="0" h="929" w="629">
                  <a:moveTo>
                    <a:pt x="1" y="0"/>
                  </a:moveTo>
                  <a:lnTo>
                    <a:pt x="1" y="928"/>
                  </a:lnTo>
                  <a:lnTo>
                    <a:pt x="628" y="928"/>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2"/>
            <p:cNvSpPr/>
            <p:nvPr/>
          </p:nvSpPr>
          <p:spPr>
            <a:xfrm>
              <a:off x="6423902" y="3936527"/>
              <a:ext cx="368452" cy="249441"/>
            </a:xfrm>
            <a:custGeom>
              <a:rect b="b" l="l" r="r" t="t"/>
              <a:pathLst>
                <a:path extrusionOk="0" h="7099" w="10486">
                  <a:moveTo>
                    <a:pt x="1858" y="1092"/>
                  </a:moveTo>
                  <a:lnTo>
                    <a:pt x="1858" y="3250"/>
                  </a:lnTo>
                  <a:lnTo>
                    <a:pt x="1231" y="3250"/>
                  </a:lnTo>
                  <a:lnTo>
                    <a:pt x="1231" y="1092"/>
                  </a:lnTo>
                  <a:close/>
                  <a:moveTo>
                    <a:pt x="4315" y="1092"/>
                  </a:moveTo>
                  <a:lnTo>
                    <a:pt x="4315" y="3250"/>
                  </a:lnTo>
                  <a:lnTo>
                    <a:pt x="2459" y="3250"/>
                  </a:lnTo>
                  <a:lnTo>
                    <a:pt x="2459" y="1092"/>
                  </a:lnTo>
                  <a:close/>
                  <a:moveTo>
                    <a:pt x="5544" y="1092"/>
                  </a:moveTo>
                  <a:lnTo>
                    <a:pt x="5544" y="3250"/>
                  </a:lnTo>
                  <a:lnTo>
                    <a:pt x="4916" y="3250"/>
                  </a:lnTo>
                  <a:lnTo>
                    <a:pt x="4916" y="1092"/>
                  </a:lnTo>
                  <a:close/>
                  <a:moveTo>
                    <a:pt x="8029" y="1092"/>
                  </a:moveTo>
                  <a:lnTo>
                    <a:pt x="8029" y="3250"/>
                  </a:lnTo>
                  <a:lnTo>
                    <a:pt x="6173" y="3250"/>
                  </a:lnTo>
                  <a:lnTo>
                    <a:pt x="6173" y="1092"/>
                  </a:lnTo>
                  <a:close/>
                  <a:moveTo>
                    <a:pt x="9257" y="1092"/>
                  </a:moveTo>
                  <a:lnTo>
                    <a:pt x="9257" y="3250"/>
                  </a:lnTo>
                  <a:lnTo>
                    <a:pt x="8629" y="3250"/>
                  </a:lnTo>
                  <a:lnTo>
                    <a:pt x="8629" y="1092"/>
                  </a:lnTo>
                  <a:close/>
                  <a:moveTo>
                    <a:pt x="3087" y="3851"/>
                  </a:moveTo>
                  <a:lnTo>
                    <a:pt x="3087" y="6007"/>
                  </a:lnTo>
                  <a:lnTo>
                    <a:pt x="1231" y="6007"/>
                  </a:lnTo>
                  <a:lnTo>
                    <a:pt x="1231" y="3851"/>
                  </a:lnTo>
                  <a:close/>
                  <a:moveTo>
                    <a:pt x="4315" y="3851"/>
                  </a:moveTo>
                  <a:lnTo>
                    <a:pt x="4315" y="6007"/>
                  </a:lnTo>
                  <a:lnTo>
                    <a:pt x="3688" y="6007"/>
                  </a:lnTo>
                  <a:lnTo>
                    <a:pt x="3688" y="3851"/>
                  </a:lnTo>
                  <a:close/>
                  <a:moveTo>
                    <a:pt x="6800" y="3851"/>
                  </a:moveTo>
                  <a:lnTo>
                    <a:pt x="6800" y="6007"/>
                  </a:lnTo>
                  <a:lnTo>
                    <a:pt x="4943" y="6007"/>
                  </a:lnTo>
                  <a:lnTo>
                    <a:pt x="4943" y="3851"/>
                  </a:lnTo>
                  <a:close/>
                  <a:moveTo>
                    <a:pt x="9257" y="3851"/>
                  </a:moveTo>
                  <a:lnTo>
                    <a:pt x="9257" y="6007"/>
                  </a:lnTo>
                  <a:lnTo>
                    <a:pt x="7401" y="6007"/>
                  </a:lnTo>
                  <a:lnTo>
                    <a:pt x="7401" y="3851"/>
                  </a:lnTo>
                  <a:close/>
                  <a:moveTo>
                    <a:pt x="1" y="1"/>
                  </a:moveTo>
                  <a:lnTo>
                    <a:pt x="1" y="7099"/>
                  </a:lnTo>
                  <a:lnTo>
                    <a:pt x="10485" y="7099"/>
                  </a:lnTo>
                  <a:lnTo>
                    <a:pt x="104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2"/>
            <p:cNvSpPr/>
            <p:nvPr/>
          </p:nvSpPr>
          <p:spPr>
            <a:xfrm>
              <a:off x="6705043" y="4093875"/>
              <a:ext cx="22101" cy="32643"/>
            </a:xfrm>
            <a:custGeom>
              <a:rect b="b" l="l" r="r" t="t"/>
              <a:pathLst>
                <a:path extrusionOk="0" h="929" w="629">
                  <a:moveTo>
                    <a:pt x="1" y="1"/>
                  </a:moveTo>
                  <a:lnTo>
                    <a:pt x="1" y="929"/>
                  </a:lnTo>
                  <a:lnTo>
                    <a:pt x="628" y="929"/>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2"/>
            <p:cNvSpPr/>
            <p:nvPr/>
          </p:nvSpPr>
          <p:spPr>
            <a:xfrm>
              <a:off x="6542915" y="4261765"/>
              <a:ext cx="130501" cy="43219"/>
            </a:xfrm>
            <a:custGeom>
              <a:rect b="b" l="l" r="r" t="t"/>
              <a:pathLst>
                <a:path extrusionOk="0" h="1230" w="3714">
                  <a:moveTo>
                    <a:pt x="628" y="1"/>
                  </a:moveTo>
                  <a:lnTo>
                    <a:pt x="628" y="628"/>
                  </a:lnTo>
                  <a:lnTo>
                    <a:pt x="0" y="628"/>
                  </a:lnTo>
                  <a:lnTo>
                    <a:pt x="0" y="1229"/>
                  </a:lnTo>
                  <a:lnTo>
                    <a:pt x="3714" y="1229"/>
                  </a:lnTo>
                  <a:lnTo>
                    <a:pt x="3714" y="628"/>
                  </a:lnTo>
                  <a:lnTo>
                    <a:pt x="3085" y="628"/>
                  </a:lnTo>
                  <a:lnTo>
                    <a:pt x="30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5" name="Google Shape;2465;p52"/>
          <p:cNvGrpSpPr/>
          <p:nvPr/>
        </p:nvGrpSpPr>
        <p:grpSpPr>
          <a:xfrm>
            <a:off x="5609084" y="3936527"/>
            <a:ext cx="368452" cy="368458"/>
            <a:chOff x="5609084" y="3936527"/>
            <a:chExt cx="368452" cy="368458"/>
          </a:xfrm>
        </p:grpSpPr>
        <p:sp>
          <p:nvSpPr>
            <p:cNvPr id="2466" name="Google Shape;2466;p52"/>
            <p:cNvSpPr/>
            <p:nvPr/>
          </p:nvSpPr>
          <p:spPr>
            <a:xfrm>
              <a:off x="5652269" y="4261765"/>
              <a:ext cx="86403" cy="43219"/>
            </a:xfrm>
            <a:custGeom>
              <a:rect b="b" l="l" r="r" t="t"/>
              <a:pathLst>
                <a:path extrusionOk="0" h="1230" w="2459">
                  <a:moveTo>
                    <a:pt x="628" y="1"/>
                  </a:moveTo>
                  <a:lnTo>
                    <a:pt x="628" y="628"/>
                  </a:lnTo>
                  <a:lnTo>
                    <a:pt x="0" y="628"/>
                  </a:lnTo>
                  <a:lnTo>
                    <a:pt x="0" y="1229"/>
                  </a:lnTo>
                  <a:lnTo>
                    <a:pt x="2458" y="1229"/>
                  </a:lnTo>
                  <a:lnTo>
                    <a:pt x="2458" y="628"/>
                  </a:lnTo>
                  <a:lnTo>
                    <a:pt x="1858" y="628"/>
                  </a:lnTo>
                  <a:lnTo>
                    <a:pt x="1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2"/>
            <p:cNvSpPr/>
            <p:nvPr/>
          </p:nvSpPr>
          <p:spPr>
            <a:xfrm>
              <a:off x="5609084" y="3936527"/>
              <a:ext cx="368452" cy="303237"/>
            </a:xfrm>
            <a:custGeom>
              <a:rect b="b" l="l" r="r" t="t"/>
              <a:pathLst>
                <a:path extrusionOk="0" h="8630" w="10486">
                  <a:moveTo>
                    <a:pt x="4315" y="1229"/>
                  </a:moveTo>
                  <a:lnTo>
                    <a:pt x="4315" y="1857"/>
                  </a:lnTo>
                  <a:lnTo>
                    <a:pt x="2458" y="1857"/>
                  </a:lnTo>
                  <a:lnTo>
                    <a:pt x="2458" y="1229"/>
                  </a:lnTo>
                  <a:close/>
                  <a:moveTo>
                    <a:pt x="5543" y="1229"/>
                  </a:moveTo>
                  <a:lnTo>
                    <a:pt x="5543" y="1857"/>
                  </a:lnTo>
                  <a:lnTo>
                    <a:pt x="4916" y="1857"/>
                  </a:lnTo>
                  <a:lnTo>
                    <a:pt x="4916" y="1229"/>
                  </a:lnTo>
                  <a:close/>
                  <a:moveTo>
                    <a:pt x="6799" y="1229"/>
                  </a:moveTo>
                  <a:lnTo>
                    <a:pt x="6799" y="1857"/>
                  </a:lnTo>
                  <a:lnTo>
                    <a:pt x="6171" y="1857"/>
                  </a:lnTo>
                  <a:lnTo>
                    <a:pt x="6171" y="1229"/>
                  </a:lnTo>
                  <a:close/>
                  <a:moveTo>
                    <a:pt x="8028" y="1229"/>
                  </a:moveTo>
                  <a:lnTo>
                    <a:pt x="8028" y="1857"/>
                  </a:lnTo>
                  <a:lnTo>
                    <a:pt x="7399" y="1857"/>
                  </a:lnTo>
                  <a:lnTo>
                    <a:pt x="7399" y="1229"/>
                  </a:lnTo>
                  <a:close/>
                  <a:moveTo>
                    <a:pt x="1229" y="1"/>
                  </a:moveTo>
                  <a:lnTo>
                    <a:pt x="1229" y="3087"/>
                  </a:lnTo>
                  <a:lnTo>
                    <a:pt x="4943" y="3087"/>
                  </a:lnTo>
                  <a:lnTo>
                    <a:pt x="4943" y="4015"/>
                  </a:lnTo>
                  <a:lnTo>
                    <a:pt x="2157" y="4015"/>
                  </a:lnTo>
                  <a:lnTo>
                    <a:pt x="2157" y="5543"/>
                  </a:lnTo>
                  <a:lnTo>
                    <a:pt x="1" y="5543"/>
                  </a:lnTo>
                  <a:lnTo>
                    <a:pt x="1" y="8629"/>
                  </a:lnTo>
                  <a:lnTo>
                    <a:pt x="4943" y="8629"/>
                  </a:lnTo>
                  <a:lnTo>
                    <a:pt x="4943" y="5543"/>
                  </a:lnTo>
                  <a:lnTo>
                    <a:pt x="2758" y="5543"/>
                  </a:lnTo>
                  <a:lnTo>
                    <a:pt x="2758" y="4615"/>
                  </a:lnTo>
                  <a:lnTo>
                    <a:pt x="7700" y="4615"/>
                  </a:lnTo>
                  <a:lnTo>
                    <a:pt x="7700" y="5543"/>
                  </a:lnTo>
                  <a:lnTo>
                    <a:pt x="5543" y="5543"/>
                  </a:lnTo>
                  <a:lnTo>
                    <a:pt x="5543" y="8629"/>
                  </a:lnTo>
                  <a:lnTo>
                    <a:pt x="10485" y="8629"/>
                  </a:lnTo>
                  <a:lnTo>
                    <a:pt x="10485" y="5543"/>
                  </a:lnTo>
                  <a:lnTo>
                    <a:pt x="8329" y="5543"/>
                  </a:lnTo>
                  <a:lnTo>
                    <a:pt x="8329" y="4015"/>
                  </a:lnTo>
                  <a:lnTo>
                    <a:pt x="5543" y="4015"/>
                  </a:lnTo>
                  <a:lnTo>
                    <a:pt x="5543" y="3087"/>
                  </a:lnTo>
                  <a:lnTo>
                    <a:pt x="9257" y="3087"/>
                  </a:lnTo>
                  <a:lnTo>
                    <a:pt x="92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2"/>
            <p:cNvSpPr/>
            <p:nvPr/>
          </p:nvSpPr>
          <p:spPr>
            <a:xfrm>
              <a:off x="5848024" y="4261765"/>
              <a:ext cx="86333" cy="43219"/>
            </a:xfrm>
            <a:custGeom>
              <a:rect b="b" l="l" r="r" t="t"/>
              <a:pathLst>
                <a:path extrusionOk="0" h="1230" w="2457">
                  <a:moveTo>
                    <a:pt x="599" y="1"/>
                  </a:moveTo>
                  <a:lnTo>
                    <a:pt x="599" y="628"/>
                  </a:lnTo>
                  <a:lnTo>
                    <a:pt x="0" y="628"/>
                  </a:lnTo>
                  <a:lnTo>
                    <a:pt x="0" y="1229"/>
                  </a:lnTo>
                  <a:lnTo>
                    <a:pt x="2457" y="1229"/>
                  </a:lnTo>
                  <a:lnTo>
                    <a:pt x="2457" y="628"/>
                  </a:lnTo>
                  <a:lnTo>
                    <a:pt x="1829" y="628"/>
                  </a:lnTo>
                  <a:lnTo>
                    <a:pt x="18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9" name="Google Shape;2469;p52"/>
          <p:cNvGrpSpPr/>
          <p:nvPr/>
        </p:nvGrpSpPr>
        <p:grpSpPr>
          <a:xfrm>
            <a:off x="4794231" y="3936527"/>
            <a:ext cx="368487" cy="368455"/>
            <a:chOff x="4794231" y="3936527"/>
            <a:chExt cx="368487" cy="368455"/>
          </a:xfrm>
        </p:grpSpPr>
        <p:sp>
          <p:nvSpPr>
            <p:cNvPr id="2470" name="Google Shape;2470;p52"/>
            <p:cNvSpPr/>
            <p:nvPr/>
          </p:nvSpPr>
          <p:spPr>
            <a:xfrm>
              <a:off x="4794266" y="3936527"/>
              <a:ext cx="368452" cy="151653"/>
            </a:xfrm>
            <a:custGeom>
              <a:rect b="b" l="l" r="r" t="t"/>
              <a:pathLst>
                <a:path extrusionOk="0" h="4316" w="10486">
                  <a:moveTo>
                    <a:pt x="1295" y="1"/>
                  </a:moveTo>
                  <a:cubicBezTo>
                    <a:pt x="579" y="1"/>
                    <a:pt x="1" y="587"/>
                    <a:pt x="42" y="1301"/>
                  </a:cubicBezTo>
                  <a:cubicBezTo>
                    <a:pt x="80" y="1945"/>
                    <a:pt x="616" y="2458"/>
                    <a:pt x="1269" y="2458"/>
                  </a:cubicBezTo>
                  <a:lnTo>
                    <a:pt x="7083" y="2458"/>
                  </a:lnTo>
                  <a:cubicBezTo>
                    <a:pt x="7423" y="2458"/>
                    <a:pt x="7700" y="2734"/>
                    <a:pt x="7700" y="3075"/>
                  </a:cubicBezTo>
                  <a:lnTo>
                    <a:pt x="7700" y="3686"/>
                  </a:lnTo>
                  <a:lnTo>
                    <a:pt x="6798" y="3686"/>
                  </a:lnTo>
                  <a:lnTo>
                    <a:pt x="6798" y="4315"/>
                  </a:lnTo>
                  <a:lnTo>
                    <a:pt x="9434" y="4315"/>
                  </a:lnTo>
                  <a:lnTo>
                    <a:pt x="9127" y="3686"/>
                  </a:lnTo>
                  <a:lnTo>
                    <a:pt x="8327" y="3686"/>
                  </a:lnTo>
                  <a:lnTo>
                    <a:pt x="8327" y="2489"/>
                  </a:lnTo>
                  <a:cubicBezTo>
                    <a:pt x="8327" y="2139"/>
                    <a:pt x="8045" y="1857"/>
                    <a:pt x="7695" y="1857"/>
                  </a:cubicBezTo>
                  <a:lnTo>
                    <a:pt x="1079" y="1857"/>
                  </a:lnTo>
                  <a:cubicBezTo>
                    <a:pt x="988" y="1857"/>
                    <a:pt x="900" y="1818"/>
                    <a:pt x="839" y="1751"/>
                  </a:cubicBezTo>
                  <a:cubicBezTo>
                    <a:pt x="372" y="1232"/>
                    <a:pt x="737" y="628"/>
                    <a:pt x="1240" y="628"/>
                  </a:cubicBezTo>
                  <a:lnTo>
                    <a:pt x="10485" y="628"/>
                  </a:lnTo>
                  <a:lnTo>
                    <a:pt x="104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2"/>
            <p:cNvSpPr/>
            <p:nvPr/>
          </p:nvSpPr>
          <p:spPr>
            <a:xfrm>
              <a:off x="4794231" y="4110179"/>
              <a:ext cx="368487" cy="194802"/>
            </a:xfrm>
            <a:custGeom>
              <a:rect b="b" l="l" r="r" t="t"/>
              <a:pathLst>
                <a:path extrusionOk="0" h="5544" w="10487">
                  <a:moveTo>
                    <a:pt x="2759" y="1229"/>
                  </a:moveTo>
                  <a:lnTo>
                    <a:pt x="2759" y="1857"/>
                  </a:lnTo>
                  <a:lnTo>
                    <a:pt x="1230" y="1857"/>
                  </a:lnTo>
                  <a:lnTo>
                    <a:pt x="1230" y="1229"/>
                  </a:lnTo>
                  <a:close/>
                  <a:moveTo>
                    <a:pt x="4014" y="1229"/>
                  </a:moveTo>
                  <a:lnTo>
                    <a:pt x="4014" y="1857"/>
                  </a:lnTo>
                  <a:lnTo>
                    <a:pt x="3386" y="1857"/>
                  </a:lnTo>
                  <a:lnTo>
                    <a:pt x="3386" y="1229"/>
                  </a:lnTo>
                  <a:close/>
                  <a:moveTo>
                    <a:pt x="5242" y="1229"/>
                  </a:moveTo>
                  <a:lnTo>
                    <a:pt x="5242" y="1857"/>
                  </a:lnTo>
                  <a:lnTo>
                    <a:pt x="4615" y="1857"/>
                  </a:lnTo>
                  <a:lnTo>
                    <a:pt x="4615" y="1229"/>
                  </a:lnTo>
                  <a:close/>
                  <a:moveTo>
                    <a:pt x="6472" y="1229"/>
                  </a:moveTo>
                  <a:lnTo>
                    <a:pt x="6472" y="1857"/>
                  </a:lnTo>
                  <a:lnTo>
                    <a:pt x="5843" y="1857"/>
                  </a:lnTo>
                  <a:lnTo>
                    <a:pt x="5843" y="1229"/>
                  </a:lnTo>
                  <a:close/>
                  <a:moveTo>
                    <a:pt x="7727" y="1229"/>
                  </a:moveTo>
                  <a:lnTo>
                    <a:pt x="7727" y="1857"/>
                  </a:lnTo>
                  <a:lnTo>
                    <a:pt x="7100" y="1857"/>
                  </a:lnTo>
                  <a:lnTo>
                    <a:pt x="7100" y="1229"/>
                  </a:lnTo>
                  <a:close/>
                  <a:moveTo>
                    <a:pt x="9256" y="1229"/>
                  </a:moveTo>
                  <a:lnTo>
                    <a:pt x="9256" y="1857"/>
                  </a:lnTo>
                  <a:lnTo>
                    <a:pt x="8328" y="1857"/>
                  </a:lnTo>
                  <a:lnTo>
                    <a:pt x="8328" y="1229"/>
                  </a:lnTo>
                  <a:close/>
                  <a:moveTo>
                    <a:pt x="2458" y="2457"/>
                  </a:moveTo>
                  <a:lnTo>
                    <a:pt x="2458" y="3086"/>
                  </a:lnTo>
                  <a:lnTo>
                    <a:pt x="1230" y="3086"/>
                  </a:lnTo>
                  <a:lnTo>
                    <a:pt x="1230" y="2457"/>
                  </a:lnTo>
                  <a:close/>
                  <a:moveTo>
                    <a:pt x="3714" y="2457"/>
                  </a:moveTo>
                  <a:lnTo>
                    <a:pt x="3714" y="3086"/>
                  </a:lnTo>
                  <a:lnTo>
                    <a:pt x="3086" y="3086"/>
                  </a:lnTo>
                  <a:lnTo>
                    <a:pt x="3086" y="2457"/>
                  </a:lnTo>
                  <a:close/>
                  <a:moveTo>
                    <a:pt x="4944" y="2457"/>
                  </a:moveTo>
                  <a:lnTo>
                    <a:pt x="4944" y="3086"/>
                  </a:lnTo>
                  <a:lnTo>
                    <a:pt x="4314" y="3086"/>
                  </a:lnTo>
                  <a:lnTo>
                    <a:pt x="4314" y="2457"/>
                  </a:lnTo>
                  <a:close/>
                  <a:moveTo>
                    <a:pt x="6172" y="2457"/>
                  </a:moveTo>
                  <a:lnTo>
                    <a:pt x="6172" y="3086"/>
                  </a:lnTo>
                  <a:lnTo>
                    <a:pt x="5543" y="3086"/>
                  </a:lnTo>
                  <a:lnTo>
                    <a:pt x="5543" y="2457"/>
                  </a:lnTo>
                  <a:close/>
                  <a:moveTo>
                    <a:pt x="7400" y="2457"/>
                  </a:moveTo>
                  <a:lnTo>
                    <a:pt x="7400" y="3086"/>
                  </a:lnTo>
                  <a:lnTo>
                    <a:pt x="6773" y="3086"/>
                  </a:lnTo>
                  <a:lnTo>
                    <a:pt x="6773" y="2457"/>
                  </a:lnTo>
                  <a:close/>
                  <a:moveTo>
                    <a:pt x="9256" y="2457"/>
                  </a:moveTo>
                  <a:lnTo>
                    <a:pt x="9256" y="3086"/>
                  </a:lnTo>
                  <a:lnTo>
                    <a:pt x="8028" y="3086"/>
                  </a:lnTo>
                  <a:lnTo>
                    <a:pt x="8028" y="2457"/>
                  </a:lnTo>
                  <a:close/>
                  <a:moveTo>
                    <a:pt x="1858" y="3687"/>
                  </a:moveTo>
                  <a:lnTo>
                    <a:pt x="1858" y="4315"/>
                  </a:lnTo>
                  <a:lnTo>
                    <a:pt x="1230" y="4315"/>
                  </a:lnTo>
                  <a:lnTo>
                    <a:pt x="1230" y="3687"/>
                  </a:lnTo>
                  <a:close/>
                  <a:moveTo>
                    <a:pt x="3086" y="3687"/>
                  </a:moveTo>
                  <a:lnTo>
                    <a:pt x="3086" y="4315"/>
                  </a:lnTo>
                  <a:lnTo>
                    <a:pt x="2458" y="4315"/>
                  </a:lnTo>
                  <a:lnTo>
                    <a:pt x="2458" y="3687"/>
                  </a:lnTo>
                  <a:close/>
                  <a:moveTo>
                    <a:pt x="6799" y="3687"/>
                  </a:moveTo>
                  <a:lnTo>
                    <a:pt x="6799" y="4315"/>
                  </a:lnTo>
                  <a:lnTo>
                    <a:pt x="3714" y="4315"/>
                  </a:lnTo>
                  <a:lnTo>
                    <a:pt x="3714" y="3687"/>
                  </a:lnTo>
                  <a:close/>
                  <a:moveTo>
                    <a:pt x="8028" y="3687"/>
                  </a:moveTo>
                  <a:lnTo>
                    <a:pt x="8028" y="4315"/>
                  </a:lnTo>
                  <a:lnTo>
                    <a:pt x="7400" y="4315"/>
                  </a:lnTo>
                  <a:lnTo>
                    <a:pt x="7400" y="3687"/>
                  </a:lnTo>
                  <a:close/>
                  <a:moveTo>
                    <a:pt x="9256" y="3687"/>
                  </a:moveTo>
                  <a:lnTo>
                    <a:pt x="9256" y="4315"/>
                  </a:lnTo>
                  <a:lnTo>
                    <a:pt x="8629" y="4315"/>
                  </a:lnTo>
                  <a:lnTo>
                    <a:pt x="8629" y="3687"/>
                  </a:lnTo>
                  <a:close/>
                  <a:moveTo>
                    <a:pt x="0" y="1"/>
                  </a:moveTo>
                  <a:lnTo>
                    <a:pt x="0" y="5543"/>
                  </a:lnTo>
                  <a:lnTo>
                    <a:pt x="10486" y="5543"/>
                  </a:lnTo>
                  <a:lnTo>
                    <a:pt x="104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2" name="Google Shape;2472;p52"/>
          <p:cNvGrpSpPr/>
          <p:nvPr/>
        </p:nvGrpSpPr>
        <p:grpSpPr>
          <a:xfrm>
            <a:off x="3979413" y="3936562"/>
            <a:ext cx="368417" cy="368423"/>
            <a:chOff x="3979413" y="3936562"/>
            <a:chExt cx="368417" cy="368423"/>
          </a:xfrm>
        </p:grpSpPr>
        <p:sp>
          <p:nvSpPr>
            <p:cNvPr id="2473" name="Google Shape;2473;p52"/>
            <p:cNvSpPr/>
            <p:nvPr/>
          </p:nvSpPr>
          <p:spPr>
            <a:xfrm>
              <a:off x="4012021" y="4282883"/>
              <a:ext cx="53725" cy="22101"/>
            </a:xfrm>
            <a:custGeom>
              <a:rect b="b" l="l" r="r" t="t"/>
              <a:pathLst>
                <a:path extrusionOk="0" h="629" w="1529">
                  <a:moveTo>
                    <a:pt x="0" y="1"/>
                  </a:moveTo>
                  <a:lnTo>
                    <a:pt x="0" y="628"/>
                  </a:lnTo>
                  <a:lnTo>
                    <a:pt x="1529" y="628"/>
                  </a:lnTo>
                  <a:lnTo>
                    <a:pt x="15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2"/>
            <p:cNvSpPr/>
            <p:nvPr/>
          </p:nvSpPr>
          <p:spPr>
            <a:xfrm>
              <a:off x="4261467" y="4282883"/>
              <a:ext cx="53760" cy="22101"/>
            </a:xfrm>
            <a:custGeom>
              <a:rect b="b" l="l" r="r" t="t"/>
              <a:pathLst>
                <a:path extrusionOk="0" h="629" w="1530">
                  <a:moveTo>
                    <a:pt x="1" y="1"/>
                  </a:moveTo>
                  <a:lnTo>
                    <a:pt x="1" y="628"/>
                  </a:lnTo>
                  <a:lnTo>
                    <a:pt x="1530" y="628"/>
                  </a:lnTo>
                  <a:lnTo>
                    <a:pt x="15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2"/>
            <p:cNvSpPr/>
            <p:nvPr/>
          </p:nvSpPr>
          <p:spPr>
            <a:xfrm>
              <a:off x="3979413" y="4175396"/>
              <a:ext cx="368417" cy="86403"/>
            </a:xfrm>
            <a:custGeom>
              <a:rect b="b" l="l" r="r" t="t"/>
              <a:pathLst>
                <a:path extrusionOk="0" h="2459" w="10485">
                  <a:moveTo>
                    <a:pt x="1856" y="902"/>
                  </a:moveTo>
                  <a:lnTo>
                    <a:pt x="1856" y="1531"/>
                  </a:lnTo>
                  <a:lnTo>
                    <a:pt x="1228" y="1531"/>
                  </a:lnTo>
                  <a:lnTo>
                    <a:pt x="1228" y="902"/>
                  </a:lnTo>
                  <a:close/>
                  <a:moveTo>
                    <a:pt x="3086" y="902"/>
                  </a:moveTo>
                  <a:lnTo>
                    <a:pt x="3086" y="1531"/>
                  </a:lnTo>
                  <a:lnTo>
                    <a:pt x="2457" y="1531"/>
                  </a:lnTo>
                  <a:lnTo>
                    <a:pt x="2457" y="902"/>
                  </a:lnTo>
                  <a:close/>
                  <a:moveTo>
                    <a:pt x="4314" y="902"/>
                  </a:moveTo>
                  <a:lnTo>
                    <a:pt x="4314" y="1531"/>
                  </a:lnTo>
                  <a:lnTo>
                    <a:pt x="3687" y="1531"/>
                  </a:lnTo>
                  <a:lnTo>
                    <a:pt x="3687" y="902"/>
                  </a:lnTo>
                  <a:close/>
                  <a:moveTo>
                    <a:pt x="5543" y="902"/>
                  </a:moveTo>
                  <a:lnTo>
                    <a:pt x="5543" y="1531"/>
                  </a:lnTo>
                  <a:lnTo>
                    <a:pt x="4915" y="1531"/>
                  </a:lnTo>
                  <a:lnTo>
                    <a:pt x="4915" y="902"/>
                  </a:lnTo>
                  <a:close/>
                  <a:moveTo>
                    <a:pt x="6799" y="902"/>
                  </a:moveTo>
                  <a:lnTo>
                    <a:pt x="6799" y="1531"/>
                  </a:lnTo>
                  <a:lnTo>
                    <a:pt x="6170" y="1531"/>
                  </a:lnTo>
                  <a:lnTo>
                    <a:pt x="6170" y="902"/>
                  </a:lnTo>
                  <a:close/>
                  <a:moveTo>
                    <a:pt x="8028" y="902"/>
                  </a:moveTo>
                  <a:lnTo>
                    <a:pt x="8028" y="1531"/>
                  </a:lnTo>
                  <a:lnTo>
                    <a:pt x="7399" y="1531"/>
                  </a:lnTo>
                  <a:lnTo>
                    <a:pt x="7399" y="902"/>
                  </a:lnTo>
                  <a:close/>
                  <a:moveTo>
                    <a:pt x="9256" y="902"/>
                  </a:moveTo>
                  <a:lnTo>
                    <a:pt x="9256" y="1531"/>
                  </a:lnTo>
                  <a:lnTo>
                    <a:pt x="8629" y="1531"/>
                  </a:lnTo>
                  <a:lnTo>
                    <a:pt x="8629" y="902"/>
                  </a:lnTo>
                  <a:close/>
                  <a:moveTo>
                    <a:pt x="1007" y="1"/>
                  </a:moveTo>
                  <a:cubicBezTo>
                    <a:pt x="451" y="1"/>
                    <a:pt x="0" y="453"/>
                    <a:pt x="0" y="1009"/>
                  </a:cubicBezTo>
                  <a:lnTo>
                    <a:pt x="0" y="1451"/>
                  </a:lnTo>
                  <a:cubicBezTo>
                    <a:pt x="0" y="2008"/>
                    <a:pt x="451" y="2459"/>
                    <a:pt x="1007" y="2459"/>
                  </a:cubicBezTo>
                  <a:lnTo>
                    <a:pt x="9478" y="2459"/>
                  </a:lnTo>
                  <a:cubicBezTo>
                    <a:pt x="10034" y="2459"/>
                    <a:pt x="10484" y="2007"/>
                    <a:pt x="10484" y="1451"/>
                  </a:cubicBezTo>
                  <a:lnTo>
                    <a:pt x="10484" y="1004"/>
                  </a:lnTo>
                  <a:cubicBezTo>
                    <a:pt x="10484" y="451"/>
                    <a:pt x="10032" y="1"/>
                    <a:pt x="94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2"/>
            <p:cNvSpPr/>
            <p:nvPr/>
          </p:nvSpPr>
          <p:spPr>
            <a:xfrm>
              <a:off x="4136516" y="4023177"/>
              <a:ext cx="54182" cy="54217"/>
            </a:xfrm>
            <a:custGeom>
              <a:rect b="b" l="l" r="r" t="t"/>
              <a:pathLst>
                <a:path extrusionOk="0" h="1543" w="1542">
                  <a:moveTo>
                    <a:pt x="771" y="1"/>
                  </a:moveTo>
                  <a:cubicBezTo>
                    <a:pt x="346" y="1"/>
                    <a:pt x="1" y="346"/>
                    <a:pt x="1" y="772"/>
                  </a:cubicBezTo>
                  <a:cubicBezTo>
                    <a:pt x="1" y="1198"/>
                    <a:pt x="346" y="1543"/>
                    <a:pt x="771" y="1543"/>
                  </a:cubicBezTo>
                  <a:cubicBezTo>
                    <a:pt x="1197" y="1543"/>
                    <a:pt x="1542" y="1198"/>
                    <a:pt x="1542" y="772"/>
                  </a:cubicBezTo>
                  <a:cubicBezTo>
                    <a:pt x="1542" y="346"/>
                    <a:pt x="1197" y="1"/>
                    <a:pt x="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2"/>
            <p:cNvSpPr/>
            <p:nvPr/>
          </p:nvSpPr>
          <p:spPr>
            <a:xfrm>
              <a:off x="4109986" y="3979887"/>
              <a:ext cx="107275" cy="37527"/>
            </a:xfrm>
            <a:custGeom>
              <a:rect b="b" l="l" r="r" t="t"/>
              <a:pathLst>
                <a:path extrusionOk="0" h="1068" w="3053">
                  <a:moveTo>
                    <a:pt x="1526" y="0"/>
                  </a:moveTo>
                  <a:cubicBezTo>
                    <a:pt x="974" y="0"/>
                    <a:pt x="421" y="211"/>
                    <a:pt x="0" y="632"/>
                  </a:cubicBezTo>
                  <a:lnTo>
                    <a:pt x="436" y="1067"/>
                  </a:lnTo>
                  <a:cubicBezTo>
                    <a:pt x="737" y="767"/>
                    <a:pt x="1131" y="617"/>
                    <a:pt x="1526" y="617"/>
                  </a:cubicBezTo>
                  <a:cubicBezTo>
                    <a:pt x="1921" y="617"/>
                    <a:pt x="2316" y="767"/>
                    <a:pt x="2616" y="1067"/>
                  </a:cubicBezTo>
                  <a:lnTo>
                    <a:pt x="3052" y="632"/>
                  </a:lnTo>
                  <a:cubicBezTo>
                    <a:pt x="2631" y="211"/>
                    <a:pt x="2079" y="0"/>
                    <a:pt x="1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2"/>
            <p:cNvSpPr/>
            <p:nvPr/>
          </p:nvSpPr>
          <p:spPr>
            <a:xfrm>
              <a:off x="4079311" y="3936562"/>
              <a:ext cx="168625" cy="50211"/>
            </a:xfrm>
            <a:custGeom>
              <a:rect b="b" l="l" r="r" t="t"/>
              <a:pathLst>
                <a:path extrusionOk="0" h="1429" w="4799">
                  <a:moveTo>
                    <a:pt x="2400" y="0"/>
                  </a:moveTo>
                  <a:cubicBezTo>
                    <a:pt x="1531" y="0"/>
                    <a:pt x="662" y="331"/>
                    <a:pt x="1" y="992"/>
                  </a:cubicBezTo>
                  <a:lnTo>
                    <a:pt x="436" y="1429"/>
                  </a:lnTo>
                  <a:cubicBezTo>
                    <a:pt x="978" y="888"/>
                    <a:pt x="1688" y="617"/>
                    <a:pt x="2399" y="617"/>
                  </a:cubicBezTo>
                  <a:cubicBezTo>
                    <a:pt x="3110" y="617"/>
                    <a:pt x="3821" y="888"/>
                    <a:pt x="4362" y="1429"/>
                  </a:cubicBezTo>
                  <a:lnTo>
                    <a:pt x="4798" y="992"/>
                  </a:lnTo>
                  <a:cubicBezTo>
                    <a:pt x="4137" y="331"/>
                    <a:pt x="3269" y="0"/>
                    <a:pt x="2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2"/>
            <p:cNvSpPr/>
            <p:nvPr/>
          </p:nvSpPr>
          <p:spPr>
            <a:xfrm>
              <a:off x="4000039" y="4002235"/>
              <a:ext cx="327165" cy="151162"/>
            </a:xfrm>
            <a:custGeom>
              <a:rect b="b" l="l" r="r" t="t"/>
              <a:pathLst>
                <a:path extrusionOk="0" h="4302" w="9311">
                  <a:moveTo>
                    <a:pt x="1257" y="0"/>
                  </a:moveTo>
                  <a:cubicBezTo>
                    <a:pt x="823" y="0"/>
                    <a:pt x="470" y="344"/>
                    <a:pt x="470" y="769"/>
                  </a:cubicBezTo>
                  <a:cubicBezTo>
                    <a:pt x="470" y="1083"/>
                    <a:pt x="665" y="1353"/>
                    <a:pt x="942" y="1472"/>
                  </a:cubicBezTo>
                  <a:lnTo>
                    <a:pt x="942" y="3111"/>
                  </a:lnTo>
                  <a:cubicBezTo>
                    <a:pt x="401" y="3248"/>
                    <a:pt x="1" y="3730"/>
                    <a:pt x="1" y="4301"/>
                  </a:cubicBezTo>
                  <a:lnTo>
                    <a:pt x="9310" y="4301"/>
                  </a:lnTo>
                  <a:cubicBezTo>
                    <a:pt x="9310" y="3730"/>
                    <a:pt x="8910" y="3248"/>
                    <a:pt x="8369" y="3111"/>
                  </a:cubicBezTo>
                  <a:lnTo>
                    <a:pt x="8369" y="1472"/>
                  </a:lnTo>
                  <a:cubicBezTo>
                    <a:pt x="8674" y="1342"/>
                    <a:pt x="8877" y="1028"/>
                    <a:pt x="8834" y="672"/>
                  </a:cubicBezTo>
                  <a:cubicBezTo>
                    <a:pt x="8790" y="323"/>
                    <a:pt x="8504" y="49"/>
                    <a:pt x="8155" y="8"/>
                  </a:cubicBezTo>
                  <a:cubicBezTo>
                    <a:pt x="8120" y="3"/>
                    <a:pt x="8086" y="1"/>
                    <a:pt x="8052" y="1"/>
                  </a:cubicBezTo>
                  <a:cubicBezTo>
                    <a:pt x="7620" y="1"/>
                    <a:pt x="7270" y="345"/>
                    <a:pt x="7270" y="769"/>
                  </a:cubicBezTo>
                  <a:cubicBezTo>
                    <a:pt x="7270" y="1083"/>
                    <a:pt x="7463" y="1353"/>
                    <a:pt x="7741" y="1472"/>
                  </a:cubicBezTo>
                  <a:lnTo>
                    <a:pt x="7741" y="3073"/>
                  </a:lnTo>
                  <a:lnTo>
                    <a:pt x="1569" y="3073"/>
                  </a:lnTo>
                  <a:lnTo>
                    <a:pt x="1569" y="1472"/>
                  </a:lnTo>
                  <a:cubicBezTo>
                    <a:pt x="1874" y="1342"/>
                    <a:pt x="2080" y="1026"/>
                    <a:pt x="2035" y="672"/>
                  </a:cubicBezTo>
                  <a:cubicBezTo>
                    <a:pt x="1992" y="323"/>
                    <a:pt x="1706" y="49"/>
                    <a:pt x="1355" y="6"/>
                  </a:cubicBezTo>
                  <a:cubicBezTo>
                    <a:pt x="1322" y="2"/>
                    <a:pt x="1290" y="0"/>
                    <a:pt x="1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0" name="Google Shape;2480;p52"/>
          <p:cNvGrpSpPr/>
          <p:nvPr/>
        </p:nvGrpSpPr>
        <p:grpSpPr>
          <a:xfrm>
            <a:off x="2349706" y="3936527"/>
            <a:ext cx="368421" cy="368456"/>
            <a:chOff x="2349706" y="3936527"/>
            <a:chExt cx="368421" cy="368456"/>
          </a:xfrm>
        </p:grpSpPr>
        <p:sp>
          <p:nvSpPr>
            <p:cNvPr id="2481" name="Google Shape;2481;p52"/>
            <p:cNvSpPr/>
            <p:nvPr/>
          </p:nvSpPr>
          <p:spPr>
            <a:xfrm>
              <a:off x="2593530" y="3936527"/>
              <a:ext cx="124598" cy="124633"/>
            </a:xfrm>
            <a:custGeom>
              <a:rect b="b" l="l" r="r" t="t"/>
              <a:pathLst>
                <a:path extrusionOk="0" h="3547" w="3546">
                  <a:moveTo>
                    <a:pt x="444" y="1"/>
                  </a:moveTo>
                  <a:lnTo>
                    <a:pt x="0" y="444"/>
                  </a:lnTo>
                  <a:lnTo>
                    <a:pt x="1168" y="1611"/>
                  </a:lnTo>
                  <a:cubicBezTo>
                    <a:pt x="1113" y="1820"/>
                    <a:pt x="1166" y="2053"/>
                    <a:pt x="1330" y="2217"/>
                  </a:cubicBezTo>
                  <a:cubicBezTo>
                    <a:pt x="1452" y="2339"/>
                    <a:pt x="1612" y="2400"/>
                    <a:pt x="1772" y="2400"/>
                  </a:cubicBezTo>
                  <a:cubicBezTo>
                    <a:pt x="1827" y="2400"/>
                    <a:pt x="1882" y="2393"/>
                    <a:pt x="1935" y="2379"/>
                  </a:cubicBezTo>
                  <a:lnTo>
                    <a:pt x="3103" y="3546"/>
                  </a:lnTo>
                  <a:lnTo>
                    <a:pt x="3546" y="3103"/>
                  </a:lnTo>
                  <a:lnTo>
                    <a:pt x="2378" y="1936"/>
                  </a:lnTo>
                  <a:cubicBezTo>
                    <a:pt x="2435" y="1726"/>
                    <a:pt x="2380" y="1494"/>
                    <a:pt x="2216" y="1330"/>
                  </a:cubicBezTo>
                  <a:cubicBezTo>
                    <a:pt x="2094" y="1208"/>
                    <a:pt x="1934" y="1147"/>
                    <a:pt x="1774" y="1147"/>
                  </a:cubicBezTo>
                  <a:cubicBezTo>
                    <a:pt x="1719" y="1147"/>
                    <a:pt x="1664" y="1154"/>
                    <a:pt x="1611" y="1168"/>
                  </a:cubicBezTo>
                  <a:lnTo>
                    <a:pt x="4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2"/>
            <p:cNvSpPr/>
            <p:nvPr/>
          </p:nvSpPr>
          <p:spPr>
            <a:xfrm>
              <a:off x="2349706" y="3936527"/>
              <a:ext cx="124598" cy="124633"/>
            </a:xfrm>
            <a:custGeom>
              <a:rect b="b" l="l" r="r" t="t"/>
              <a:pathLst>
                <a:path extrusionOk="0" h="3547" w="3546">
                  <a:moveTo>
                    <a:pt x="3103" y="1"/>
                  </a:moveTo>
                  <a:lnTo>
                    <a:pt x="1935" y="1168"/>
                  </a:lnTo>
                  <a:cubicBezTo>
                    <a:pt x="1882" y="1154"/>
                    <a:pt x="1828" y="1147"/>
                    <a:pt x="1773" y="1147"/>
                  </a:cubicBezTo>
                  <a:cubicBezTo>
                    <a:pt x="1613" y="1147"/>
                    <a:pt x="1452" y="1208"/>
                    <a:pt x="1330" y="1330"/>
                  </a:cubicBezTo>
                  <a:cubicBezTo>
                    <a:pt x="1166" y="1494"/>
                    <a:pt x="1113" y="1726"/>
                    <a:pt x="1168" y="1936"/>
                  </a:cubicBezTo>
                  <a:lnTo>
                    <a:pt x="0" y="3103"/>
                  </a:lnTo>
                  <a:lnTo>
                    <a:pt x="443" y="3546"/>
                  </a:lnTo>
                  <a:lnTo>
                    <a:pt x="1611" y="2379"/>
                  </a:lnTo>
                  <a:cubicBezTo>
                    <a:pt x="1664" y="2393"/>
                    <a:pt x="1719" y="2400"/>
                    <a:pt x="1774" y="2400"/>
                  </a:cubicBezTo>
                  <a:cubicBezTo>
                    <a:pt x="1934" y="2400"/>
                    <a:pt x="2094" y="2339"/>
                    <a:pt x="2216" y="2217"/>
                  </a:cubicBezTo>
                  <a:cubicBezTo>
                    <a:pt x="2380" y="2053"/>
                    <a:pt x="2435" y="1821"/>
                    <a:pt x="2378" y="1611"/>
                  </a:cubicBezTo>
                  <a:lnTo>
                    <a:pt x="3546" y="444"/>
                  </a:lnTo>
                  <a:lnTo>
                    <a:pt x="31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2"/>
            <p:cNvSpPr/>
            <p:nvPr/>
          </p:nvSpPr>
          <p:spPr>
            <a:xfrm>
              <a:off x="2349706" y="4180350"/>
              <a:ext cx="124598" cy="124633"/>
            </a:xfrm>
            <a:custGeom>
              <a:rect b="b" l="l" r="r" t="t"/>
              <a:pathLst>
                <a:path extrusionOk="0" h="3547" w="3546">
                  <a:moveTo>
                    <a:pt x="443" y="1"/>
                  </a:moveTo>
                  <a:lnTo>
                    <a:pt x="0" y="444"/>
                  </a:lnTo>
                  <a:lnTo>
                    <a:pt x="1172" y="1616"/>
                  </a:lnTo>
                  <a:cubicBezTo>
                    <a:pt x="1108" y="1829"/>
                    <a:pt x="1162" y="2069"/>
                    <a:pt x="1330" y="2238"/>
                  </a:cubicBezTo>
                  <a:cubicBezTo>
                    <a:pt x="1452" y="2360"/>
                    <a:pt x="1613" y="2421"/>
                    <a:pt x="1774" y="2421"/>
                  </a:cubicBezTo>
                  <a:cubicBezTo>
                    <a:pt x="1834" y="2421"/>
                    <a:pt x="1894" y="2412"/>
                    <a:pt x="1951" y="2395"/>
                  </a:cubicBezTo>
                  <a:lnTo>
                    <a:pt x="3103" y="3546"/>
                  </a:lnTo>
                  <a:lnTo>
                    <a:pt x="3546" y="3103"/>
                  </a:lnTo>
                  <a:lnTo>
                    <a:pt x="2383" y="1940"/>
                  </a:lnTo>
                  <a:cubicBezTo>
                    <a:pt x="2432" y="1735"/>
                    <a:pt x="2375" y="1510"/>
                    <a:pt x="2216" y="1351"/>
                  </a:cubicBezTo>
                  <a:cubicBezTo>
                    <a:pt x="2094" y="1229"/>
                    <a:pt x="1934" y="1167"/>
                    <a:pt x="1773" y="1167"/>
                  </a:cubicBezTo>
                  <a:cubicBezTo>
                    <a:pt x="1724" y="1167"/>
                    <a:pt x="1675" y="1173"/>
                    <a:pt x="1627" y="1185"/>
                  </a:cubicBezTo>
                  <a:lnTo>
                    <a:pt x="4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2"/>
            <p:cNvSpPr/>
            <p:nvPr/>
          </p:nvSpPr>
          <p:spPr>
            <a:xfrm>
              <a:off x="2593530" y="4180350"/>
              <a:ext cx="124598" cy="124633"/>
            </a:xfrm>
            <a:custGeom>
              <a:rect b="b" l="l" r="r" t="t"/>
              <a:pathLst>
                <a:path extrusionOk="0" h="3547" w="3546">
                  <a:moveTo>
                    <a:pt x="3103" y="1"/>
                  </a:moveTo>
                  <a:lnTo>
                    <a:pt x="1935" y="1168"/>
                  </a:lnTo>
                  <a:cubicBezTo>
                    <a:pt x="1882" y="1154"/>
                    <a:pt x="1828" y="1147"/>
                    <a:pt x="1773" y="1147"/>
                  </a:cubicBezTo>
                  <a:cubicBezTo>
                    <a:pt x="1613" y="1147"/>
                    <a:pt x="1452" y="1208"/>
                    <a:pt x="1330" y="1330"/>
                  </a:cubicBezTo>
                  <a:cubicBezTo>
                    <a:pt x="1166" y="1494"/>
                    <a:pt x="1111" y="1726"/>
                    <a:pt x="1168" y="1936"/>
                  </a:cubicBezTo>
                  <a:lnTo>
                    <a:pt x="0" y="3103"/>
                  </a:lnTo>
                  <a:lnTo>
                    <a:pt x="444" y="3546"/>
                  </a:lnTo>
                  <a:lnTo>
                    <a:pt x="1611" y="2379"/>
                  </a:lnTo>
                  <a:cubicBezTo>
                    <a:pt x="1664" y="2393"/>
                    <a:pt x="1719" y="2400"/>
                    <a:pt x="1774" y="2400"/>
                  </a:cubicBezTo>
                  <a:cubicBezTo>
                    <a:pt x="1934" y="2400"/>
                    <a:pt x="2094" y="2339"/>
                    <a:pt x="2216" y="2217"/>
                  </a:cubicBezTo>
                  <a:cubicBezTo>
                    <a:pt x="2380" y="2053"/>
                    <a:pt x="2435" y="1821"/>
                    <a:pt x="2378" y="1611"/>
                  </a:cubicBezTo>
                  <a:lnTo>
                    <a:pt x="3546" y="444"/>
                  </a:lnTo>
                  <a:lnTo>
                    <a:pt x="31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2"/>
            <p:cNvSpPr/>
            <p:nvPr/>
          </p:nvSpPr>
          <p:spPr>
            <a:xfrm>
              <a:off x="2577472" y="4005995"/>
              <a:ext cx="71224" cy="71189"/>
            </a:xfrm>
            <a:custGeom>
              <a:rect b="b" l="l" r="r" t="t"/>
              <a:pathLst>
                <a:path extrusionOk="0" h="2026" w="2027">
                  <a:moveTo>
                    <a:pt x="993" y="0"/>
                  </a:moveTo>
                  <a:lnTo>
                    <a:pt x="1" y="809"/>
                  </a:lnTo>
                  <a:cubicBezTo>
                    <a:pt x="599" y="958"/>
                    <a:pt x="1069" y="1428"/>
                    <a:pt x="1217" y="2026"/>
                  </a:cubicBezTo>
                  <a:lnTo>
                    <a:pt x="2026" y="1034"/>
                  </a:lnTo>
                  <a:cubicBezTo>
                    <a:pt x="1500" y="948"/>
                    <a:pt x="1079" y="533"/>
                    <a:pt x="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2"/>
            <p:cNvSpPr/>
            <p:nvPr/>
          </p:nvSpPr>
          <p:spPr>
            <a:xfrm>
              <a:off x="2419210" y="4006030"/>
              <a:ext cx="70978" cy="70943"/>
            </a:xfrm>
            <a:custGeom>
              <a:rect b="b" l="l" r="r" t="t"/>
              <a:pathLst>
                <a:path extrusionOk="0" h="2019" w="2020">
                  <a:moveTo>
                    <a:pt x="1032" y="1"/>
                  </a:moveTo>
                  <a:cubicBezTo>
                    <a:pt x="946" y="526"/>
                    <a:pt x="531" y="945"/>
                    <a:pt x="0" y="1031"/>
                  </a:cubicBezTo>
                  <a:lnTo>
                    <a:pt x="809" y="2019"/>
                  </a:lnTo>
                  <a:cubicBezTo>
                    <a:pt x="958" y="1427"/>
                    <a:pt x="1426" y="958"/>
                    <a:pt x="2020" y="808"/>
                  </a:cubicBezTo>
                  <a:lnTo>
                    <a:pt x="10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2"/>
            <p:cNvSpPr/>
            <p:nvPr/>
          </p:nvSpPr>
          <p:spPr>
            <a:xfrm>
              <a:off x="2418612" y="4164327"/>
              <a:ext cx="71751" cy="71294"/>
            </a:xfrm>
            <a:custGeom>
              <a:rect b="b" l="l" r="r" t="t"/>
              <a:pathLst>
                <a:path extrusionOk="0" h="2029" w="2042">
                  <a:moveTo>
                    <a:pt x="825" y="0"/>
                  </a:moveTo>
                  <a:lnTo>
                    <a:pt x="1" y="1012"/>
                  </a:lnTo>
                  <a:cubicBezTo>
                    <a:pt x="524" y="1089"/>
                    <a:pt x="950" y="1495"/>
                    <a:pt x="1045" y="2029"/>
                  </a:cubicBezTo>
                  <a:lnTo>
                    <a:pt x="2041" y="1217"/>
                  </a:lnTo>
                  <a:cubicBezTo>
                    <a:pt x="1443" y="1068"/>
                    <a:pt x="973" y="598"/>
                    <a:pt x="8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2"/>
            <p:cNvSpPr/>
            <p:nvPr/>
          </p:nvSpPr>
          <p:spPr>
            <a:xfrm>
              <a:off x="2577648" y="4164468"/>
              <a:ext cx="70978" cy="71013"/>
            </a:xfrm>
            <a:custGeom>
              <a:rect b="b" l="l" r="r" t="t"/>
              <a:pathLst>
                <a:path extrusionOk="0" h="2021" w="2020">
                  <a:moveTo>
                    <a:pt x="1212" y="1"/>
                  </a:moveTo>
                  <a:cubicBezTo>
                    <a:pt x="1062" y="594"/>
                    <a:pt x="594" y="1063"/>
                    <a:pt x="0" y="1213"/>
                  </a:cubicBezTo>
                  <a:lnTo>
                    <a:pt x="989" y="2020"/>
                  </a:lnTo>
                  <a:cubicBezTo>
                    <a:pt x="1077" y="1488"/>
                    <a:pt x="1495" y="1074"/>
                    <a:pt x="2020" y="988"/>
                  </a:cubicBezTo>
                  <a:lnTo>
                    <a:pt x="12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2"/>
            <p:cNvSpPr/>
            <p:nvPr/>
          </p:nvSpPr>
          <p:spPr>
            <a:xfrm>
              <a:off x="2522410" y="4110179"/>
              <a:ext cx="22066" cy="22101"/>
            </a:xfrm>
            <a:custGeom>
              <a:rect b="b" l="l" r="r" t="t"/>
              <a:pathLst>
                <a:path extrusionOk="0" h="629" w="628">
                  <a:moveTo>
                    <a:pt x="8" y="1"/>
                  </a:moveTo>
                  <a:cubicBezTo>
                    <a:pt x="3" y="1"/>
                    <a:pt x="0" y="4"/>
                    <a:pt x="0" y="8"/>
                  </a:cubicBezTo>
                  <a:lnTo>
                    <a:pt x="0" y="622"/>
                  </a:lnTo>
                  <a:cubicBezTo>
                    <a:pt x="0" y="625"/>
                    <a:pt x="3" y="628"/>
                    <a:pt x="6" y="628"/>
                  </a:cubicBezTo>
                  <a:lnTo>
                    <a:pt x="620" y="628"/>
                  </a:lnTo>
                  <a:cubicBezTo>
                    <a:pt x="625" y="628"/>
                    <a:pt x="628" y="625"/>
                    <a:pt x="628" y="622"/>
                  </a:cubicBezTo>
                  <a:lnTo>
                    <a:pt x="628" y="8"/>
                  </a:lnTo>
                  <a:cubicBezTo>
                    <a:pt x="628" y="4"/>
                    <a:pt x="62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2"/>
            <p:cNvSpPr/>
            <p:nvPr/>
          </p:nvSpPr>
          <p:spPr>
            <a:xfrm>
              <a:off x="2467700" y="4054521"/>
              <a:ext cx="132433" cy="132468"/>
            </a:xfrm>
            <a:custGeom>
              <a:rect b="b" l="l" r="r" t="t"/>
              <a:pathLst>
                <a:path extrusionOk="0" h="3770" w="3769">
                  <a:moveTo>
                    <a:pt x="2179" y="929"/>
                  </a:moveTo>
                  <a:cubicBezTo>
                    <a:pt x="2530" y="929"/>
                    <a:pt x="2813" y="1213"/>
                    <a:pt x="2813" y="1564"/>
                  </a:cubicBezTo>
                  <a:lnTo>
                    <a:pt x="2813" y="2179"/>
                  </a:lnTo>
                  <a:cubicBezTo>
                    <a:pt x="2813" y="2529"/>
                    <a:pt x="2530" y="2813"/>
                    <a:pt x="2179" y="2813"/>
                  </a:cubicBezTo>
                  <a:lnTo>
                    <a:pt x="1563" y="2813"/>
                  </a:lnTo>
                  <a:cubicBezTo>
                    <a:pt x="1212" y="2813"/>
                    <a:pt x="930" y="2529"/>
                    <a:pt x="930" y="2179"/>
                  </a:cubicBezTo>
                  <a:lnTo>
                    <a:pt x="930" y="1564"/>
                  </a:lnTo>
                  <a:cubicBezTo>
                    <a:pt x="930" y="1213"/>
                    <a:pt x="1212" y="929"/>
                    <a:pt x="1563" y="929"/>
                  </a:cubicBezTo>
                  <a:close/>
                  <a:moveTo>
                    <a:pt x="1046" y="1"/>
                  </a:moveTo>
                  <a:cubicBezTo>
                    <a:pt x="469" y="1"/>
                    <a:pt x="0" y="469"/>
                    <a:pt x="0" y="1046"/>
                  </a:cubicBezTo>
                  <a:lnTo>
                    <a:pt x="0" y="2724"/>
                  </a:lnTo>
                  <a:cubicBezTo>
                    <a:pt x="0" y="3301"/>
                    <a:pt x="469" y="3769"/>
                    <a:pt x="1046" y="3769"/>
                  </a:cubicBezTo>
                  <a:lnTo>
                    <a:pt x="2722" y="3769"/>
                  </a:lnTo>
                  <a:cubicBezTo>
                    <a:pt x="3300" y="3769"/>
                    <a:pt x="3769" y="3301"/>
                    <a:pt x="3769" y="2722"/>
                  </a:cubicBezTo>
                  <a:lnTo>
                    <a:pt x="3769" y="1046"/>
                  </a:lnTo>
                  <a:cubicBezTo>
                    <a:pt x="3769" y="469"/>
                    <a:pt x="3300" y="1"/>
                    <a:pt x="27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1" name="Google Shape;2491;p52"/>
          <p:cNvGrpSpPr/>
          <p:nvPr/>
        </p:nvGrpSpPr>
        <p:grpSpPr>
          <a:xfrm>
            <a:off x="3164525" y="3936527"/>
            <a:ext cx="368487" cy="368458"/>
            <a:chOff x="3164525" y="3936527"/>
            <a:chExt cx="368487" cy="368458"/>
          </a:xfrm>
        </p:grpSpPr>
        <p:sp>
          <p:nvSpPr>
            <p:cNvPr id="2492" name="Google Shape;2492;p52"/>
            <p:cNvSpPr/>
            <p:nvPr/>
          </p:nvSpPr>
          <p:spPr>
            <a:xfrm>
              <a:off x="3164525" y="4001743"/>
              <a:ext cx="65285" cy="108469"/>
            </a:xfrm>
            <a:custGeom>
              <a:rect b="b" l="l" r="r" t="t"/>
              <a:pathLst>
                <a:path extrusionOk="0" h="3087" w="1858">
                  <a:moveTo>
                    <a:pt x="0" y="1"/>
                  </a:moveTo>
                  <a:lnTo>
                    <a:pt x="0" y="602"/>
                  </a:lnTo>
                  <a:lnTo>
                    <a:pt x="1230" y="602"/>
                  </a:lnTo>
                  <a:lnTo>
                    <a:pt x="1230" y="1229"/>
                  </a:lnTo>
                  <a:lnTo>
                    <a:pt x="0" y="1229"/>
                  </a:lnTo>
                  <a:lnTo>
                    <a:pt x="0" y="1830"/>
                  </a:lnTo>
                  <a:lnTo>
                    <a:pt x="1230" y="1830"/>
                  </a:lnTo>
                  <a:lnTo>
                    <a:pt x="1230" y="2459"/>
                  </a:lnTo>
                  <a:lnTo>
                    <a:pt x="0" y="2459"/>
                  </a:lnTo>
                  <a:lnTo>
                    <a:pt x="0" y="3087"/>
                  </a:lnTo>
                  <a:lnTo>
                    <a:pt x="1858" y="3087"/>
                  </a:lnTo>
                  <a:lnTo>
                    <a:pt x="1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2"/>
            <p:cNvSpPr/>
            <p:nvPr/>
          </p:nvSpPr>
          <p:spPr>
            <a:xfrm>
              <a:off x="3348789" y="4044858"/>
              <a:ext cx="21645" cy="21715"/>
            </a:xfrm>
            <a:custGeom>
              <a:rect b="b" l="l" r="r" t="t"/>
              <a:pathLst>
                <a:path extrusionOk="0" h="618" w="616">
                  <a:moveTo>
                    <a:pt x="308" y="1"/>
                  </a:moveTo>
                  <a:cubicBezTo>
                    <a:pt x="137" y="1"/>
                    <a:pt x="0" y="139"/>
                    <a:pt x="0" y="310"/>
                  </a:cubicBezTo>
                  <a:cubicBezTo>
                    <a:pt x="0" y="480"/>
                    <a:pt x="137" y="618"/>
                    <a:pt x="308" y="618"/>
                  </a:cubicBezTo>
                  <a:cubicBezTo>
                    <a:pt x="478" y="618"/>
                    <a:pt x="616" y="480"/>
                    <a:pt x="616" y="310"/>
                  </a:cubicBezTo>
                  <a:cubicBezTo>
                    <a:pt x="616" y="139"/>
                    <a:pt x="478" y="1"/>
                    <a:pt x="3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2"/>
            <p:cNvSpPr/>
            <p:nvPr/>
          </p:nvSpPr>
          <p:spPr>
            <a:xfrm>
              <a:off x="3305393" y="4001532"/>
              <a:ext cx="108434" cy="108434"/>
            </a:xfrm>
            <a:custGeom>
              <a:rect b="b" l="l" r="r" t="t"/>
              <a:pathLst>
                <a:path extrusionOk="0" h="3086" w="3086">
                  <a:moveTo>
                    <a:pt x="1543" y="618"/>
                  </a:moveTo>
                  <a:cubicBezTo>
                    <a:pt x="2053" y="618"/>
                    <a:pt x="2468" y="1033"/>
                    <a:pt x="2468" y="1543"/>
                  </a:cubicBezTo>
                  <a:cubicBezTo>
                    <a:pt x="2468" y="2053"/>
                    <a:pt x="2053" y="2468"/>
                    <a:pt x="1543" y="2468"/>
                  </a:cubicBezTo>
                  <a:cubicBezTo>
                    <a:pt x="1033" y="2468"/>
                    <a:pt x="618" y="2053"/>
                    <a:pt x="618" y="1543"/>
                  </a:cubicBezTo>
                  <a:cubicBezTo>
                    <a:pt x="618" y="1033"/>
                    <a:pt x="1033" y="618"/>
                    <a:pt x="1543" y="618"/>
                  </a:cubicBezTo>
                  <a:close/>
                  <a:moveTo>
                    <a:pt x="1543" y="1"/>
                  </a:moveTo>
                  <a:cubicBezTo>
                    <a:pt x="692" y="1"/>
                    <a:pt x="1" y="692"/>
                    <a:pt x="1" y="1543"/>
                  </a:cubicBezTo>
                  <a:cubicBezTo>
                    <a:pt x="1" y="2394"/>
                    <a:pt x="692" y="3085"/>
                    <a:pt x="1543" y="3085"/>
                  </a:cubicBezTo>
                  <a:cubicBezTo>
                    <a:pt x="2394" y="3085"/>
                    <a:pt x="3085" y="2394"/>
                    <a:pt x="3085" y="1543"/>
                  </a:cubicBezTo>
                  <a:cubicBezTo>
                    <a:pt x="3085" y="692"/>
                    <a:pt x="2394" y="1"/>
                    <a:pt x="1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2"/>
            <p:cNvSpPr/>
            <p:nvPr/>
          </p:nvSpPr>
          <p:spPr>
            <a:xfrm>
              <a:off x="3164560" y="3936527"/>
              <a:ext cx="368452" cy="237951"/>
            </a:xfrm>
            <a:custGeom>
              <a:rect b="b" l="l" r="r" t="t"/>
              <a:pathLst>
                <a:path extrusionOk="0" h="6772" w="10486">
                  <a:moveTo>
                    <a:pt x="9556" y="1229"/>
                  </a:moveTo>
                  <a:lnTo>
                    <a:pt x="9556" y="1857"/>
                  </a:lnTo>
                  <a:lnTo>
                    <a:pt x="8027" y="1857"/>
                  </a:lnTo>
                  <a:lnTo>
                    <a:pt x="8027" y="1229"/>
                  </a:lnTo>
                  <a:close/>
                  <a:moveTo>
                    <a:pt x="9556" y="2458"/>
                  </a:moveTo>
                  <a:lnTo>
                    <a:pt x="9556" y="3087"/>
                  </a:lnTo>
                  <a:lnTo>
                    <a:pt x="8328" y="3087"/>
                  </a:lnTo>
                  <a:lnTo>
                    <a:pt x="8328" y="2458"/>
                  </a:lnTo>
                  <a:close/>
                  <a:moveTo>
                    <a:pt x="5551" y="1234"/>
                  </a:moveTo>
                  <a:cubicBezTo>
                    <a:pt x="6741" y="1234"/>
                    <a:pt x="7709" y="2202"/>
                    <a:pt x="7709" y="3393"/>
                  </a:cubicBezTo>
                  <a:cubicBezTo>
                    <a:pt x="7709" y="4583"/>
                    <a:pt x="6741" y="5551"/>
                    <a:pt x="5551" y="5551"/>
                  </a:cubicBezTo>
                  <a:cubicBezTo>
                    <a:pt x="4361" y="5551"/>
                    <a:pt x="3392" y="4583"/>
                    <a:pt x="3392" y="3393"/>
                  </a:cubicBezTo>
                  <a:cubicBezTo>
                    <a:pt x="3392" y="2202"/>
                    <a:pt x="4361" y="1234"/>
                    <a:pt x="5551" y="1234"/>
                  </a:cubicBezTo>
                  <a:close/>
                  <a:moveTo>
                    <a:pt x="1" y="1"/>
                  </a:moveTo>
                  <a:lnTo>
                    <a:pt x="1" y="1229"/>
                  </a:lnTo>
                  <a:lnTo>
                    <a:pt x="2458" y="1229"/>
                  </a:lnTo>
                  <a:lnTo>
                    <a:pt x="2458" y="5543"/>
                  </a:lnTo>
                  <a:lnTo>
                    <a:pt x="1" y="5543"/>
                  </a:lnTo>
                  <a:lnTo>
                    <a:pt x="1" y="6772"/>
                  </a:lnTo>
                  <a:lnTo>
                    <a:pt x="10485" y="6772"/>
                  </a:lnTo>
                  <a:lnTo>
                    <a:pt x="104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2"/>
            <p:cNvSpPr/>
            <p:nvPr/>
          </p:nvSpPr>
          <p:spPr>
            <a:xfrm>
              <a:off x="3316111" y="4196514"/>
              <a:ext cx="65321" cy="43254"/>
            </a:xfrm>
            <a:custGeom>
              <a:rect b="b" l="l" r="r" t="t"/>
              <a:pathLst>
                <a:path extrusionOk="0" h="1231" w="1859">
                  <a:moveTo>
                    <a:pt x="1" y="0"/>
                  </a:moveTo>
                  <a:lnTo>
                    <a:pt x="1" y="1230"/>
                  </a:lnTo>
                  <a:lnTo>
                    <a:pt x="1858" y="1230"/>
                  </a:lnTo>
                  <a:lnTo>
                    <a:pt x="18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2"/>
            <p:cNvSpPr/>
            <p:nvPr/>
          </p:nvSpPr>
          <p:spPr>
            <a:xfrm>
              <a:off x="3283502" y="4261765"/>
              <a:ext cx="130536" cy="43219"/>
            </a:xfrm>
            <a:custGeom>
              <a:rect b="b" l="l" r="r" t="t"/>
              <a:pathLst>
                <a:path extrusionOk="0" h="1230" w="3715">
                  <a:moveTo>
                    <a:pt x="1" y="1"/>
                  </a:moveTo>
                  <a:lnTo>
                    <a:pt x="1" y="1229"/>
                  </a:lnTo>
                  <a:lnTo>
                    <a:pt x="3714" y="1229"/>
                  </a:lnTo>
                  <a:lnTo>
                    <a:pt x="3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2"/>
            <p:cNvSpPr/>
            <p:nvPr/>
          </p:nvSpPr>
          <p:spPr>
            <a:xfrm>
              <a:off x="3446614" y="4196514"/>
              <a:ext cx="65285" cy="108469"/>
            </a:xfrm>
            <a:custGeom>
              <a:rect b="b" l="l" r="r" t="t"/>
              <a:pathLst>
                <a:path extrusionOk="0" h="3087" w="1858">
                  <a:moveTo>
                    <a:pt x="0" y="0"/>
                  </a:moveTo>
                  <a:lnTo>
                    <a:pt x="0" y="629"/>
                  </a:lnTo>
                  <a:lnTo>
                    <a:pt x="601" y="629"/>
                  </a:lnTo>
                  <a:lnTo>
                    <a:pt x="601" y="3086"/>
                  </a:lnTo>
                  <a:lnTo>
                    <a:pt x="1228" y="3086"/>
                  </a:lnTo>
                  <a:lnTo>
                    <a:pt x="1228" y="629"/>
                  </a:lnTo>
                  <a:lnTo>
                    <a:pt x="1858" y="629"/>
                  </a:lnTo>
                  <a:lnTo>
                    <a:pt x="18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9" name="Google Shape;2499;p52"/>
          <p:cNvGrpSpPr/>
          <p:nvPr/>
        </p:nvGrpSpPr>
        <p:grpSpPr>
          <a:xfrm>
            <a:off x="8054558" y="3336368"/>
            <a:ext cx="366559" cy="368458"/>
            <a:chOff x="8054558" y="3336368"/>
            <a:chExt cx="366559" cy="368458"/>
          </a:xfrm>
        </p:grpSpPr>
        <p:sp>
          <p:nvSpPr>
            <p:cNvPr id="2500" name="Google Shape;2500;p52"/>
            <p:cNvSpPr/>
            <p:nvPr/>
          </p:nvSpPr>
          <p:spPr>
            <a:xfrm>
              <a:off x="8248520" y="3336368"/>
              <a:ext cx="56993" cy="65250"/>
            </a:xfrm>
            <a:custGeom>
              <a:rect b="b" l="l" r="r" t="t"/>
              <a:pathLst>
                <a:path extrusionOk="0" h="1857" w="1622">
                  <a:moveTo>
                    <a:pt x="1" y="1"/>
                  </a:moveTo>
                  <a:lnTo>
                    <a:pt x="1" y="1857"/>
                  </a:lnTo>
                  <a:lnTo>
                    <a:pt x="1622" y="1857"/>
                  </a:lnTo>
                  <a:lnTo>
                    <a:pt x="15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2"/>
            <p:cNvSpPr/>
            <p:nvPr/>
          </p:nvSpPr>
          <p:spPr>
            <a:xfrm>
              <a:off x="8161694" y="3520597"/>
              <a:ext cx="65742" cy="65250"/>
            </a:xfrm>
            <a:custGeom>
              <a:rect b="b" l="l" r="r" t="t"/>
              <a:pathLst>
                <a:path extrusionOk="0" h="1857" w="1871">
                  <a:moveTo>
                    <a:pt x="88" y="0"/>
                  </a:moveTo>
                  <a:lnTo>
                    <a:pt x="0" y="1856"/>
                  </a:lnTo>
                  <a:lnTo>
                    <a:pt x="1871" y="1856"/>
                  </a:lnTo>
                  <a:lnTo>
                    <a:pt x="1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2"/>
            <p:cNvSpPr/>
            <p:nvPr/>
          </p:nvSpPr>
          <p:spPr>
            <a:xfrm>
              <a:off x="8170478" y="3336368"/>
              <a:ext cx="56958" cy="65250"/>
            </a:xfrm>
            <a:custGeom>
              <a:rect b="b" l="l" r="r" t="t"/>
              <a:pathLst>
                <a:path extrusionOk="0" h="1857" w="1621">
                  <a:moveTo>
                    <a:pt x="89" y="1"/>
                  </a:moveTo>
                  <a:lnTo>
                    <a:pt x="0" y="1857"/>
                  </a:lnTo>
                  <a:lnTo>
                    <a:pt x="1621" y="1857"/>
                  </a:lnTo>
                  <a:lnTo>
                    <a:pt x="16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2"/>
            <p:cNvSpPr/>
            <p:nvPr/>
          </p:nvSpPr>
          <p:spPr>
            <a:xfrm>
              <a:off x="8166086" y="3422702"/>
              <a:ext cx="61350" cy="75827"/>
            </a:xfrm>
            <a:custGeom>
              <a:rect b="b" l="l" r="r" t="t"/>
              <a:pathLst>
                <a:path extrusionOk="0" h="2158" w="1746">
                  <a:moveTo>
                    <a:pt x="103" y="1"/>
                  </a:moveTo>
                  <a:lnTo>
                    <a:pt x="0" y="2157"/>
                  </a:lnTo>
                  <a:lnTo>
                    <a:pt x="1746" y="2157"/>
                  </a:lnTo>
                  <a:lnTo>
                    <a:pt x="17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2"/>
            <p:cNvSpPr/>
            <p:nvPr/>
          </p:nvSpPr>
          <p:spPr>
            <a:xfrm>
              <a:off x="8063026" y="3422702"/>
              <a:ext cx="84541" cy="75827"/>
            </a:xfrm>
            <a:custGeom>
              <a:rect b="b" l="l" r="r" t="t"/>
              <a:pathLst>
                <a:path extrusionOk="0" h="2158" w="2406">
                  <a:moveTo>
                    <a:pt x="206" y="1"/>
                  </a:moveTo>
                  <a:lnTo>
                    <a:pt x="0" y="2157"/>
                  </a:lnTo>
                  <a:lnTo>
                    <a:pt x="2303" y="2157"/>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2"/>
            <p:cNvSpPr/>
            <p:nvPr/>
          </p:nvSpPr>
          <p:spPr>
            <a:xfrm>
              <a:off x="8248520" y="3520597"/>
              <a:ext cx="65777" cy="65250"/>
            </a:xfrm>
            <a:custGeom>
              <a:rect b="b" l="l" r="r" t="t"/>
              <a:pathLst>
                <a:path extrusionOk="0" h="1857" w="1872">
                  <a:moveTo>
                    <a:pt x="1" y="0"/>
                  </a:moveTo>
                  <a:lnTo>
                    <a:pt x="1" y="1856"/>
                  </a:lnTo>
                  <a:lnTo>
                    <a:pt x="1872" y="1856"/>
                  </a:lnTo>
                  <a:lnTo>
                    <a:pt x="1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2"/>
            <p:cNvSpPr/>
            <p:nvPr/>
          </p:nvSpPr>
          <p:spPr>
            <a:xfrm>
              <a:off x="8054558" y="3520597"/>
              <a:ext cx="88511" cy="65250"/>
            </a:xfrm>
            <a:custGeom>
              <a:rect b="b" l="l" r="r" t="t"/>
              <a:pathLst>
                <a:path extrusionOk="0" h="1857" w="2519">
                  <a:moveTo>
                    <a:pt x="177" y="0"/>
                  </a:moveTo>
                  <a:lnTo>
                    <a:pt x="1" y="1856"/>
                  </a:lnTo>
                  <a:lnTo>
                    <a:pt x="2431" y="1856"/>
                  </a:lnTo>
                  <a:lnTo>
                    <a:pt x="25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2"/>
            <p:cNvSpPr/>
            <p:nvPr/>
          </p:nvSpPr>
          <p:spPr>
            <a:xfrm>
              <a:off x="8332676" y="3520597"/>
              <a:ext cx="88441" cy="65250"/>
            </a:xfrm>
            <a:custGeom>
              <a:rect b="b" l="l" r="r" t="t"/>
              <a:pathLst>
                <a:path extrusionOk="0" h="1857" w="2517">
                  <a:moveTo>
                    <a:pt x="0" y="0"/>
                  </a:moveTo>
                  <a:lnTo>
                    <a:pt x="88" y="1856"/>
                  </a:lnTo>
                  <a:lnTo>
                    <a:pt x="2516" y="1856"/>
                  </a:lnTo>
                  <a:lnTo>
                    <a:pt x="2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2"/>
            <p:cNvSpPr/>
            <p:nvPr/>
          </p:nvSpPr>
          <p:spPr>
            <a:xfrm>
              <a:off x="8072127" y="3336368"/>
              <a:ext cx="79727" cy="65250"/>
            </a:xfrm>
            <a:custGeom>
              <a:rect b="b" l="l" r="r" t="t"/>
              <a:pathLst>
                <a:path extrusionOk="0" h="1857" w="2269">
                  <a:moveTo>
                    <a:pt x="177" y="1"/>
                  </a:moveTo>
                  <a:lnTo>
                    <a:pt x="0" y="1857"/>
                  </a:lnTo>
                  <a:lnTo>
                    <a:pt x="2179" y="1857"/>
                  </a:lnTo>
                  <a:lnTo>
                    <a:pt x="22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2"/>
            <p:cNvSpPr/>
            <p:nvPr/>
          </p:nvSpPr>
          <p:spPr>
            <a:xfrm>
              <a:off x="8328178" y="3422702"/>
              <a:ext cx="84506" cy="75827"/>
            </a:xfrm>
            <a:custGeom>
              <a:rect b="b" l="l" r="r" t="t"/>
              <a:pathLst>
                <a:path extrusionOk="0" h="2158" w="2405">
                  <a:moveTo>
                    <a:pt x="0" y="1"/>
                  </a:moveTo>
                  <a:lnTo>
                    <a:pt x="103" y="2157"/>
                  </a:lnTo>
                  <a:lnTo>
                    <a:pt x="2405" y="2157"/>
                  </a:lnTo>
                  <a:lnTo>
                    <a:pt x="22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2"/>
            <p:cNvSpPr/>
            <p:nvPr/>
          </p:nvSpPr>
          <p:spPr>
            <a:xfrm>
              <a:off x="8248520" y="3422702"/>
              <a:ext cx="61385" cy="75827"/>
            </a:xfrm>
            <a:custGeom>
              <a:rect b="b" l="l" r="r" t="t"/>
              <a:pathLst>
                <a:path extrusionOk="0" h="2158" w="1747">
                  <a:moveTo>
                    <a:pt x="1" y="1"/>
                  </a:moveTo>
                  <a:lnTo>
                    <a:pt x="1" y="2157"/>
                  </a:lnTo>
                  <a:lnTo>
                    <a:pt x="1747" y="2157"/>
                  </a:lnTo>
                  <a:lnTo>
                    <a:pt x="16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2"/>
            <p:cNvSpPr/>
            <p:nvPr/>
          </p:nvSpPr>
          <p:spPr>
            <a:xfrm>
              <a:off x="8323891" y="3336368"/>
              <a:ext cx="79727" cy="65250"/>
            </a:xfrm>
            <a:custGeom>
              <a:rect b="b" l="l" r="r" t="t"/>
              <a:pathLst>
                <a:path extrusionOk="0" h="1857" w="2269">
                  <a:moveTo>
                    <a:pt x="0" y="1"/>
                  </a:moveTo>
                  <a:lnTo>
                    <a:pt x="88" y="1857"/>
                  </a:lnTo>
                  <a:lnTo>
                    <a:pt x="2268" y="1857"/>
                  </a:lnTo>
                  <a:lnTo>
                    <a:pt x="2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2"/>
            <p:cNvSpPr/>
            <p:nvPr/>
          </p:nvSpPr>
          <p:spPr>
            <a:xfrm>
              <a:off x="8183269" y="3606896"/>
              <a:ext cx="108469" cy="32643"/>
            </a:xfrm>
            <a:custGeom>
              <a:rect b="b" l="l" r="r" t="t"/>
              <a:pathLst>
                <a:path extrusionOk="0" h="929" w="3087">
                  <a:moveTo>
                    <a:pt x="0" y="1"/>
                  </a:moveTo>
                  <a:lnTo>
                    <a:pt x="0" y="929"/>
                  </a:lnTo>
                  <a:lnTo>
                    <a:pt x="3086" y="929"/>
                  </a:lnTo>
                  <a:lnTo>
                    <a:pt x="30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2"/>
            <p:cNvSpPr/>
            <p:nvPr/>
          </p:nvSpPr>
          <p:spPr>
            <a:xfrm>
              <a:off x="8150660" y="3661606"/>
              <a:ext cx="173685" cy="43219"/>
            </a:xfrm>
            <a:custGeom>
              <a:rect b="b" l="l" r="r" t="t"/>
              <a:pathLst>
                <a:path extrusionOk="0" h="1230" w="4943">
                  <a:moveTo>
                    <a:pt x="1557" y="1"/>
                  </a:moveTo>
                  <a:lnTo>
                    <a:pt x="1557" y="629"/>
                  </a:lnTo>
                  <a:lnTo>
                    <a:pt x="0" y="629"/>
                  </a:lnTo>
                  <a:lnTo>
                    <a:pt x="0" y="1229"/>
                  </a:lnTo>
                  <a:lnTo>
                    <a:pt x="4942" y="1229"/>
                  </a:lnTo>
                  <a:lnTo>
                    <a:pt x="4942" y="629"/>
                  </a:lnTo>
                  <a:lnTo>
                    <a:pt x="3413" y="629"/>
                  </a:lnTo>
                  <a:lnTo>
                    <a:pt x="34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4" name="Google Shape;2514;p52"/>
          <p:cNvGrpSpPr/>
          <p:nvPr/>
        </p:nvGrpSpPr>
        <p:grpSpPr>
          <a:xfrm>
            <a:off x="1600105" y="3336368"/>
            <a:ext cx="237951" cy="368452"/>
            <a:chOff x="1600105" y="3336368"/>
            <a:chExt cx="237951" cy="368452"/>
          </a:xfrm>
        </p:grpSpPr>
        <p:sp>
          <p:nvSpPr>
            <p:cNvPr id="2515" name="Google Shape;2515;p52"/>
            <p:cNvSpPr/>
            <p:nvPr/>
          </p:nvSpPr>
          <p:spPr>
            <a:xfrm>
              <a:off x="1762619" y="3574709"/>
              <a:ext cx="21715" cy="21715"/>
            </a:xfrm>
            <a:custGeom>
              <a:rect b="b" l="l" r="r" t="t"/>
              <a:pathLst>
                <a:path extrusionOk="0" h="618" w="618">
                  <a:moveTo>
                    <a:pt x="310" y="1"/>
                  </a:moveTo>
                  <a:cubicBezTo>
                    <a:pt x="138" y="1"/>
                    <a:pt x="0" y="139"/>
                    <a:pt x="0" y="310"/>
                  </a:cubicBezTo>
                  <a:cubicBezTo>
                    <a:pt x="0" y="480"/>
                    <a:pt x="138" y="618"/>
                    <a:pt x="310" y="618"/>
                  </a:cubicBezTo>
                  <a:cubicBezTo>
                    <a:pt x="479" y="618"/>
                    <a:pt x="617" y="480"/>
                    <a:pt x="617" y="310"/>
                  </a:cubicBezTo>
                  <a:cubicBezTo>
                    <a:pt x="617" y="139"/>
                    <a:pt x="479" y="1"/>
                    <a:pt x="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2"/>
            <p:cNvSpPr/>
            <p:nvPr/>
          </p:nvSpPr>
          <p:spPr>
            <a:xfrm>
              <a:off x="1660296" y="3336368"/>
              <a:ext cx="119011" cy="43219"/>
            </a:xfrm>
            <a:custGeom>
              <a:rect b="b" l="l" r="r" t="t"/>
              <a:pathLst>
                <a:path extrusionOk="0" h="1230" w="3387">
                  <a:moveTo>
                    <a:pt x="0" y="1"/>
                  </a:moveTo>
                  <a:lnTo>
                    <a:pt x="912" y="1229"/>
                  </a:lnTo>
                  <a:lnTo>
                    <a:pt x="2448" y="1229"/>
                  </a:lnTo>
                  <a:lnTo>
                    <a:pt x="3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2"/>
            <p:cNvSpPr/>
            <p:nvPr/>
          </p:nvSpPr>
          <p:spPr>
            <a:xfrm>
              <a:off x="1654288" y="3444698"/>
              <a:ext cx="21715" cy="21715"/>
            </a:xfrm>
            <a:custGeom>
              <a:rect b="b" l="l" r="r" t="t"/>
              <a:pathLst>
                <a:path extrusionOk="0" h="618" w="618">
                  <a:moveTo>
                    <a:pt x="308" y="1"/>
                  </a:moveTo>
                  <a:cubicBezTo>
                    <a:pt x="139" y="1"/>
                    <a:pt x="0" y="139"/>
                    <a:pt x="0" y="310"/>
                  </a:cubicBezTo>
                  <a:cubicBezTo>
                    <a:pt x="0" y="480"/>
                    <a:pt x="139" y="618"/>
                    <a:pt x="308" y="618"/>
                  </a:cubicBezTo>
                  <a:cubicBezTo>
                    <a:pt x="479" y="618"/>
                    <a:pt x="617" y="480"/>
                    <a:pt x="617" y="310"/>
                  </a:cubicBezTo>
                  <a:cubicBezTo>
                    <a:pt x="617" y="139"/>
                    <a:pt x="479" y="1"/>
                    <a:pt x="3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2"/>
            <p:cNvSpPr/>
            <p:nvPr/>
          </p:nvSpPr>
          <p:spPr>
            <a:xfrm>
              <a:off x="1600105" y="3336368"/>
              <a:ext cx="237951" cy="368452"/>
            </a:xfrm>
            <a:custGeom>
              <a:rect b="b" l="l" r="r" t="t"/>
              <a:pathLst>
                <a:path extrusionOk="0" h="10486" w="6772">
                  <a:moveTo>
                    <a:pt x="1850" y="2458"/>
                  </a:moveTo>
                  <a:cubicBezTo>
                    <a:pt x="2261" y="2458"/>
                    <a:pt x="2609" y="2721"/>
                    <a:pt x="2739" y="3085"/>
                  </a:cubicBezTo>
                  <a:lnTo>
                    <a:pt x="4294" y="3085"/>
                  </a:lnTo>
                  <a:cubicBezTo>
                    <a:pt x="5010" y="3085"/>
                    <a:pt x="5587" y="3671"/>
                    <a:pt x="5547" y="4387"/>
                  </a:cubicBezTo>
                  <a:cubicBezTo>
                    <a:pt x="5509" y="5030"/>
                    <a:pt x="4973" y="5544"/>
                    <a:pt x="4320" y="5544"/>
                  </a:cubicBezTo>
                  <a:lnTo>
                    <a:pt x="2482" y="5544"/>
                  </a:lnTo>
                  <a:cubicBezTo>
                    <a:pt x="2149" y="5544"/>
                    <a:pt x="1864" y="5802"/>
                    <a:pt x="1852" y="6135"/>
                  </a:cubicBezTo>
                  <a:cubicBezTo>
                    <a:pt x="1840" y="6483"/>
                    <a:pt x="2119" y="6772"/>
                    <a:pt x="2466" y="6772"/>
                  </a:cubicBezTo>
                  <a:lnTo>
                    <a:pt x="4045" y="6772"/>
                  </a:lnTo>
                  <a:cubicBezTo>
                    <a:pt x="4175" y="6406"/>
                    <a:pt x="4524" y="6144"/>
                    <a:pt x="4934" y="6144"/>
                  </a:cubicBezTo>
                  <a:cubicBezTo>
                    <a:pt x="5024" y="6144"/>
                    <a:pt x="5116" y="6156"/>
                    <a:pt x="5210" y="6183"/>
                  </a:cubicBezTo>
                  <a:cubicBezTo>
                    <a:pt x="5512" y="6269"/>
                    <a:pt x="5751" y="6510"/>
                    <a:pt x="5837" y="6812"/>
                  </a:cubicBezTo>
                  <a:cubicBezTo>
                    <a:pt x="6017" y="7449"/>
                    <a:pt x="5541" y="8027"/>
                    <a:pt x="4933" y="8027"/>
                  </a:cubicBezTo>
                  <a:cubicBezTo>
                    <a:pt x="4524" y="8027"/>
                    <a:pt x="4176" y="7765"/>
                    <a:pt x="4045" y="7400"/>
                  </a:cubicBezTo>
                  <a:lnTo>
                    <a:pt x="2491" y="7400"/>
                  </a:lnTo>
                  <a:cubicBezTo>
                    <a:pt x="1774" y="7400"/>
                    <a:pt x="1197" y="6814"/>
                    <a:pt x="1237" y="6100"/>
                  </a:cubicBezTo>
                  <a:cubicBezTo>
                    <a:pt x="1276" y="5454"/>
                    <a:pt x="1812" y="4943"/>
                    <a:pt x="2464" y="4943"/>
                  </a:cubicBezTo>
                  <a:lnTo>
                    <a:pt x="4302" y="4943"/>
                  </a:lnTo>
                  <a:cubicBezTo>
                    <a:pt x="4636" y="4943"/>
                    <a:pt x="4921" y="4684"/>
                    <a:pt x="4933" y="4351"/>
                  </a:cubicBezTo>
                  <a:cubicBezTo>
                    <a:pt x="4945" y="4001"/>
                    <a:pt x="4665" y="3714"/>
                    <a:pt x="4319" y="3714"/>
                  </a:cubicBezTo>
                  <a:lnTo>
                    <a:pt x="2739" y="3714"/>
                  </a:lnTo>
                  <a:cubicBezTo>
                    <a:pt x="2609" y="4079"/>
                    <a:pt x="2261" y="4342"/>
                    <a:pt x="1852" y="4342"/>
                  </a:cubicBezTo>
                  <a:cubicBezTo>
                    <a:pt x="1762" y="4342"/>
                    <a:pt x="1669" y="4329"/>
                    <a:pt x="1575" y="4302"/>
                  </a:cubicBezTo>
                  <a:cubicBezTo>
                    <a:pt x="1273" y="4216"/>
                    <a:pt x="1034" y="3976"/>
                    <a:pt x="947" y="3673"/>
                  </a:cubicBezTo>
                  <a:cubicBezTo>
                    <a:pt x="768" y="3038"/>
                    <a:pt x="1243" y="2458"/>
                    <a:pt x="1850" y="2458"/>
                  </a:cubicBezTo>
                  <a:close/>
                  <a:moveTo>
                    <a:pt x="2157" y="8628"/>
                  </a:moveTo>
                  <a:lnTo>
                    <a:pt x="2157" y="9257"/>
                  </a:lnTo>
                  <a:lnTo>
                    <a:pt x="1529" y="9257"/>
                  </a:lnTo>
                  <a:lnTo>
                    <a:pt x="1529" y="8628"/>
                  </a:lnTo>
                  <a:close/>
                  <a:moveTo>
                    <a:pt x="3714" y="8628"/>
                  </a:moveTo>
                  <a:lnTo>
                    <a:pt x="3714" y="9257"/>
                  </a:lnTo>
                  <a:lnTo>
                    <a:pt x="3086" y="9257"/>
                  </a:lnTo>
                  <a:lnTo>
                    <a:pt x="3086" y="8628"/>
                  </a:lnTo>
                  <a:close/>
                  <a:moveTo>
                    <a:pt x="5242" y="8628"/>
                  </a:moveTo>
                  <a:lnTo>
                    <a:pt x="5242" y="9257"/>
                  </a:lnTo>
                  <a:lnTo>
                    <a:pt x="4615" y="9257"/>
                  </a:lnTo>
                  <a:lnTo>
                    <a:pt x="4615" y="8628"/>
                  </a:lnTo>
                  <a:close/>
                  <a:moveTo>
                    <a:pt x="0" y="1"/>
                  </a:moveTo>
                  <a:lnTo>
                    <a:pt x="0" y="10485"/>
                  </a:lnTo>
                  <a:lnTo>
                    <a:pt x="6771" y="10485"/>
                  </a:lnTo>
                  <a:lnTo>
                    <a:pt x="6771" y="1"/>
                  </a:lnTo>
                  <a:lnTo>
                    <a:pt x="5865" y="1"/>
                  </a:lnTo>
                  <a:lnTo>
                    <a:pt x="4450" y="1857"/>
                  </a:lnTo>
                  <a:lnTo>
                    <a:pt x="2284" y="1857"/>
                  </a:lnTo>
                  <a:lnTo>
                    <a:pt x="9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9" name="Google Shape;2519;p52"/>
          <p:cNvGrpSpPr/>
          <p:nvPr/>
        </p:nvGrpSpPr>
        <p:grpSpPr>
          <a:xfrm>
            <a:off x="7238791" y="3336368"/>
            <a:ext cx="368452" cy="368456"/>
            <a:chOff x="7238791" y="3336368"/>
            <a:chExt cx="368452" cy="368456"/>
          </a:xfrm>
        </p:grpSpPr>
        <p:sp>
          <p:nvSpPr>
            <p:cNvPr id="2520" name="Google Shape;2520;p52"/>
            <p:cNvSpPr/>
            <p:nvPr/>
          </p:nvSpPr>
          <p:spPr>
            <a:xfrm>
              <a:off x="7281940" y="3368976"/>
              <a:ext cx="43219" cy="32643"/>
            </a:xfrm>
            <a:custGeom>
              <a:rect b="b" l="l" r="r" t="t"/>
              <a:pathLst>
                <a:path extrusionOk="0" h="929" w="1230">
                  <a:moveTo>
                    <a:pt x="1" y="1"/>
                  </a:moveTo>
                  <a:lnTo>
                    <a:pt x="1" y="929"/>
                  </a:lnTo>
                  <a:lnTo>
                    <a:pt x="1229" y="929"/>
                  </a:lnTo>
                  <a:lnTo>
                    <a:pt x="12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2"/>
            <p:cNvSpPr/>
            <p:nvPr/>
          </p:nvSpPr>
          <p:spPr>
            <a:xfrm>
              <a:off x="7520809" y="3368976"/>
              <a:ext cx="43254" cy="32643"/>
            </a:xfrm>
            <a:custGeom>
              <a:rect b="b" l="l" r="r" t="t"/>
              <a:pathLst>
                <a:path extrusionOk="0" h="929" w="1231">
                  <a:moveTo>
                    <a:pt x="1" y="1"/>
                  </a:moveTo>
                  <a:lnTo>
                    <a:pt x="1" y="929"/>
                  </a:lnTo>
                  <a:lnTo>
                    <a:pt x="1231" y="929"/>
                  </a:lnTo>
                  <a:lnTo>
                    <a:pt x="12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2"/>
            <p:cNvSpPr/>
            <p:nvPr/>
          </p:nvSpPr>
          <p:spPr>
            <a:xfrm>
              <a:off x="7347157" y="3336368"/>
              <a:ext cx="151653" cy="65250"/>
            </a:xfrm>
            <a:custGeom>
              <a:rect b="b" l="l" r="r" t="t"/>
              <a:pathLst>
                <a:path extrusionOk="0" h="1857" w="4316">
                  <a:moveTo>
                    <a:pt x="1" y="1"/>
                  </a:moveTo>
                  <a:lnTo>
                    <a:pt x="1" y="1857"/>
                  </a:lnTo>
                  <a:lnTo>
                    <a:pt x="4315" y="1857"/>
                  </a:lnTo>
                  <a:lnTo>
                    <a:pt x="43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2"/>
            <p:cNvSpPr/>
            <p:nvPr/>
          </p:nvSpPr>
          <p:spPr>
            <a:xfrm>
              <a:off x="7347157" y="3574288"/>
              <a:ext cx="151653" cy="130536"/>
            </a:xfrm>
            <a:custGeom>
              <a:rect b="b" l="l" r="r" t="t"/>
              <a:pathLst>
                <a:path extrusionOk="0" h="3715" w="4316">
                  <a:moveTo>
                    <a:pt x="3688" y="929"/>
                  </a:moveTo>
                  <a:lnTo>
                    <a:pt x="3688" y="1556"/>
                  </a:lnTo>
                  <a:lnTo>
                    <a:pt x="602" y="1556"/>
                  </a:lnTo>
                  <a:lnTo>
                    <a:pt x="602" y="929"/>
                  </a:lnTo>
                  <a:close/>
                  <a:moveTo>
                    <a:pt x="3688" y="2157"/>
                  </a:moveTo>
                  <a:lnTo>
                    <a:pt x="3688" y="2785"/>
                  </a:lnTo>
                  <a:lnTo>
                    <a:pt x="602" y="2785"/>
                  </a:lnTo>
                  <a:lnTo>
                    <a:pt x="602" y="2157"/>
                  </a:lnTo>
                  <a:close/>
                  <a:moveTo>
                    <a:pt x="1" y="1"/>
                  </a:moveTo>
                  <a:lnTo>
                    <a:pt x="1" y="3714"/>
                  </a:lnTo>
                  <a:lnTo>
                    <a:pt x="4315" y="3714"/>
                  </a:lnTo>
                  <a:lnTo>
                    <a:pt x="43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2"/>
            <p:cNvSpPr/>
            <p:nvPr/>
          </p:nvSpPr>
          <p:spPr>
            <a:xfrm>
              <a:off x="7238791" y="3422702"/>
              <a:ext cx="368452" cy="206292"/>
            </a:xfrm>
            <a:custGeom>
              <a:rect b="b" l="l" r="r" t="t"/>
              <a:pathLst>
                <a:path extrusionOk="0" h="5871" w="10486">
                  <a:moveTo>
                    <a:pt x="4315" y="1229"/>
                  </a:moveTo>
                  <a:lnTo>
                    <a:pt x="4315" y="1857"/>
                  </a:lnTo>
                  <a:lnTo>
                    <a:pt x="3686" y="1857"/>
                  </a:lnTo>
                  <a:lnTo>
                    <a:pt x="3686" y="1229"/>
                  </a:lnTo>
                  <a:close/>
                  <a:moveTo>
                    <a:pt x="5543" y="1229"/>
                  </a:moveTo>
                  <a:lnTo>
                    <a:pt x="5543" y="1857"/>
                  </a:lnTo>
                  <a:lnTo>
                    <a:pt x="4916" y="1857"/>
                  </a:lnTo>
                  <a:lnTo>
                    <a:pt x="4916" y="1229"/>
                  </a:lnTo>
                  <a:close/>
                  <a:moveTo>
                    <a:pt x="6798" y="1229"/>
                  </a:moveTo>
                  <a:lnTo>
                    <a:pt x="6798" y="1857"/>
                  </a:lnTo>
                  <a:lnTo>
                    <a:pt x="6171" y="1857"/>
                  </a:lnTo>
                  <a:lnTo>
                    <a:pt x="6171" y="1229"/>
                  </a:lnTo>
                  <a:close/>
                  <a:moveTo>
                    <a:pt x="3085" y="929"/>
                  </a:moveTo>
                  <a:lnTo>
                    <a:pt x="3085" y="2786"/>
                  </a:lnTo>
                  <a:lnTo>
                    <a:pt x="1229" y="2786"/>
                  </a:lnTo>
                  <a:lnTo>
                    <a:pt x="1229" y="929"/>
                  </a:lnTo>
                  <a:close/>
                  <a:moveTo>
                    <a:pt x="1" y="1"/>
                  </a:moveTo>
                  <a:lnTo>
                    <a:pt x="1" y="5870"/>
                  </a:lnTo>
                  <a:lnTo>
                    <a:pt x="2457" y="5870"/>
                  </a:lnTo>
                  <a:lnTo>
                    <a:pt x="2457" y="4342"/>
                  </a:lnTo>
                  <a:lnTo>
                    <a:pt x="1857" y="4342"/>
                  </a:lnTo>
                  <a:lnTo>
                    <a:pt x="1857" y="3714"/>
                  </a:lnTo>
                  <a:lnTo>
                    <a:pt x="8629" y="3714"/>
                  </a:lnTo>
                  <a:lnTo>
                    <a:pt x="8629" y="4342"/>
                  </a:lnTo>
                  <a:lnTo>
                    <a:pt x="8000" y="4342"/>
                  </a:lnTo>
                  <a:lnTo>
                    <a:pt x="8000" y="5870"/>
                  </a:lnTo>
                  <a:lnTo>
                    <a:pt x="10485" y="5870"/>
                  </a:lnTo>
                  <a:lnTo>
                    <a:pt x="104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2"/>
            <p:cNvSpPr/>
            <p:nvPr/>
          </p:nvSpPr>
          <p:spPr>
            <a:xfrm>
              <a:off x="7304007" y="3477377"/>
              <a:ext cx="22137" cy="22137"/>
            </a:xfrm>
            <a:custGeom>
              <a:rect b="b" l="l" r="r" t="t"/>
              <a:pathLst>
                <a:path extrusionOk="0" h="630" w="630">
                  <a:moveTo>
                    <a:pt x="1" y="0"/>
                  </a:moveTo>
                  <a:lnTo>
                    <a:pt x="1" y="629"/>
                  </a:lnTo>
                  <a:lnTo>
                    <a:pt x="630" y="629"/>
                  </a:lnTo>
                  <a:lnTo>
                    <a:pt x="6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6" name="Google Shape;2526;p52"/>
          <p:cNvGrpSpPr/>
          <p:nvPr/>
        </p:nvGrpSpPr>
        <p:grpSpPr>
          <a:xfrm>
            <a:off x="6423902" y="3336368"/>
            <a:ext cx="368487" cy="368452"/>
            <a:chOff x="6423902" y="3336368"/>
            <a:chExt cx="368487" cy="368452"/>
          </a:xfrm>
        </p:grpSpPr>
        <p:sp>
          <p:nvSpPr>
            <p:cNvPr id="2527" name="Google Shape;2527;p52"/>
            <p:cNvSpPr/>
            <p:nvPr/>
          </p:nvSpPr>
          <p:spPr>
            <a:xfrm>
              <a:off x="6575629" y="3488094"/>
              <a:ext cx="65075" cy="65040"/>
            </a:xfrm>
            <a:custGeom>
              <a:rect b="b" l="l" r="r" t="t"/>
              <a:pathLst>
                <a:path extrusionOk="0" h="1851" w="1852">
                  <a:moveTo>
                    <a:pt x="1226" y="596"/>
                  </a:moveTo>
                  <a:lnTo>
                    <a:pt x="1226" y="1226"/>
                  </a:lnTo>
                  <a:lnTo>
                    <a:pt x="598" y="1226"/>
                  </a:lnTo>
                  <a:lnTo>
                    <a:pt x="598" y="596"/>
                  </a:lnTo>
                  <a:close/>
                  <a:moveTo>
                    <a:pt x="925" y="0"/>
                  </a:moveTo>
                  <a:cubicBezTo>
                    <a:pt x="415" y="0"/>
                    <a:pt x="0" y="414"/>
                    <a:pt x="0" y="925"/>
                  </a:cubicBezTo>
                  <a:cubicBezTo>
                    <a:pt x="0" y="1435"/>
                    <a:pt x="415" y="1850"/>
                    <a:pt x="925" y="1850"/>
                  </a:cubicBezTo>
                  <a:cubicBezTo>
                    <a:pt x="1437" y="1850"/>
                    <a:pt x="1852" y="1435"/>
                    <a:pt x="1852" y="925"/>
                  </a:cubicBezTo>
                  <a:cubicBezTo>
                    <a:pt x="1852" y="415"/>
                    <a:pt x="1435" y="0"/>
                    <a:pt x="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2"/>
            <p:cNvSpPr/>
            <p:nvPr/>
          </p:nvSpPr>
          <p:spPr>
            <a:xfrm>
              <a:off x="6423902" y="3336368"/>
              <a:ext cx="368487" cy="368452"/>
            </a:xfrm>
            <a:custGeom>
              <a:rect b="b" l="l" r="r" t="t"/>
              <a:pathLst>
                <a:path extrusionOk="0" h="10486" w="10487">
                  <a:moveTo>
                    <a:pt x="5243" y="3701"/>
                  </a:moveTo>
                  <a:cubicBezTo>
                    <a:pt x="6094" y="3701"/>
                    <a:pt x="6785" y="4393"/>
                    <a:pt x="6785" y="5243"/>
                  </a:cubicBezTo>
                  <a:cubicBezTo>
                    <a:pt x="6785" y="6092"/>
                    <a:pt x="6094" y="6784"/>
                    <a:pt x="5243" y="6784"/>
                  </a:cubicBezTo>
                  <a:cubicBezTo>
                    <a:pt x="4394" y="6784"/>
                    <a:pt x="3702" y="6092"/>
                    <a:pt x="3702" y="5243"/>
                  </a:cubicBezTo>
                  <a:cubicBezTo>
                    <a:pt x="3702" y="4393"/>
                    <a:pt x="4394" y="3701"/>
                    <a:pt x="5243" y="3701"/>
                  </a:cubicBezTo>
                  <a:close/>
                  <a:moveTo>
                    <a:pt x="1" y="1"/>
                  </a:moveTo>
                  <a:lnTo>
                    <a:pt x="1" y="2276"/>
                  </a:lnTo>
                  <a:lnTo>
                    <a:pt x="930" y="3206"/>
                  </a:lnTo>
                  <a:lnTo>
                    <a:pt x="930" y="4315"/>
                  </a:lnTo>
                  <a:lnTo>
                    <a:pt x="936" y="4315"/>
                  </a:lnTo>
                  <a:cubicBezTo>
                    <a:pt x="471" y="4712"/>
                    <a:pt x="199" y="5020"/>
                    <a:pt x="184" y="5039"/>
                  </a:cubicBezTo>
                  <a:lnTo>
                    <a:pt x="4" y="5243"/>
                  </a:lnTo>
                  <a:lnTo>
                    <a:pt x="184" y="5447"/>
                  </a:lnTo>
                  <a:cubicBezTo>
                    <a:pt x="200" y="5465"/>
                    <a:pt x="471" y="5773"/>
                    <a:pt x="936" y="6171"/>
                  </a:cubicBezTo>
                  <a:lnTo>
                    <a:pt x="930" y="6171"/>
                  </a:lnTo>
                  <a:lnTo>
                    <a:pt x="930" y="7276"/>
                  </a:lnTo>
                  <a:lnTo>
                    <a:pt x="1" y="8201"/>
                  </a:lnTo>
                  <a:lnTo>
                    <a:pt x="1" y="10485"/>
                  </a:lnTo>
                  <a:lnTo>
                    <a:pt x="630" y="10485"/>
                  </a:lnTo>
                  <a:lnTo>
                    <a:pt x="630" y="8454"/>
                  </a:lnTo>
                  <a:lnTo>
                    <a:pt x="1558" y="7529"/>
                  </a:lnTo>
                  <a:lnTo>
                    <a:pt x="1558" y="6651"/>
                  </a:lnTo>
                  <a:cubicBezTo>
                    <a:pt x="1852" y="6870"/>
                    <a:pt x="2150" y="7065"/>
                    <a:pt x="2459" y="7239"/>
                  </a:cubicBezTo>
                  <a:lnTo>
                    <a:pt x="2459" y="7890"/>
                  </a:lnTo>
                  <a:lnTo>
                    <a:pt x="1558" y="8815"/>
                  </a:lnTo>
                  <a:lnTo>
                    <a:pt x="1558" y="10485"/>
                  </a:lnTo>
                  <a:lnTo>
                    <a:pt x="2159" y="10485"/>
                  </a:lnTo>
                  <a:lnTo>
                    <a:pt x="2159" y="9071"/>
                  </a:lnTo>
                  <a:lnTo>
                    <a:pt x="3087" y="8146"/>
                  </a:lnTo>
                  <a:lnTo>
                    <a:pt x="3087" y="7539"/>
                  </a:lnTo>
                  <a:cubicBezTo>
                    <a:pt x="3398" y="7673"/>
                    <a:pt x="3708" y="7779"/>
                    <a:pt x="4015" y="7858"/>
                  </a:cubicBezTo>
                  <a:lnTo>
                    <a:pt x="4015" y="8507"/>
                  </a:lnTo>
                  <a:lnTo>
                    <a:pt x="3087" y="9432"/>
                  </a:lnTo>
                  <a:lnTo>
                    <a:pt x="3087" y="10485"/>
                  </a:lnTo>
                  <a:lnTo>
                    <a:pt x="3688" y="10485"/>
                  </a:lnTo>
                  <a:lnTo>
                    <a:pt x="3688" y="9687"/>
                  </a:lnTo>
                  <a:lnTo>
                    <a:pt x="4616" y="8762"/>
                  </a:lnTo>
                  <a:lnTo>
                    <a:pt x="4616" y="7977"/>
                  </a:lnTo>
                  <a:cubicBezTo>
                    <a:pt x="4823" y="8003"/>
                    <a:pt x="5026" y="8017"/>
                    <a:pt x="5230" y="8017"/>
                  </a:cubicBezTo>
                  <a:cubicBezTo>
                    <a:pt x="5432" y="8017"/>
                    <a:pt x="5635" y="8004"/>
                    <a:pt x="5845" y="7977"/>
                  </a:cubicBezTo>
                  <a:lnTo>
                    <a:pt x="5845" y="8762"/>
                  </a:lnTo>
                  <a:lnTo>
                    <a:pt x="6773" y="9687"/>
                  </a:lnTo>
                  <a:lnTo>
                    <a:pt x="6773" y="10485"/>
                  </a:lnTo>
                  <a:lnTo>
                    <a:pt x="7401" y="10485"/>
                  </a:lnTo>
                  <a:lnTo>
                    <a:pt x="7401" y="9432"/>
                  </a:lnTo>
                  <a:lnTo>
                    <a:pt x="6473" y="8507"/>
                  </a:lnTo>
                  <a:lnTo>
                    <a:pt x="6473" y="7858"/>
                  </a:lnTo>
                  <a:cubicBezTo>
                    <a:pt x="6781" y="7779"/>
                    <a:pt x="7090" y="7673"/>
                    <a:pt x="7401" y="7539"/>
                  </a:cubicBezTo>
                  <a:lnTo>
                    <a:pt x="7401" y="8146"/>
                  </a:lnTo>
                  <a:lnTo>
                    <a:pt x="8329" y="9071"/>
                  </a:lnTo>
                  <a:lnTo>
                    <a:pt x="8329" y="10485"/>
                  </a:lnTo>
                  <a:lnTo>
                    <a:pt x="8930" y="10485"/>
                  </a:lnTo>
                  <a:lnTo>
                    <a:pt x="8930" y="8815"/>
                  </a:lnTo>
                  <a:lnTo>
                    <a:pt x="8029" y="7890"/>
                  </a:lnTo>
                  <a:lnTo>
                    <a:pt x="8029" y="7239"/>
                  </a:lnTo>
                  <a:cubicBezTo>
                    <a:pt x="8339" y="7065"/>
                    <a:pt x="8637" y="6869"/>
                    <a:pt x="8930" y="6651"/>
                  </a:cubicBezTo>
                  <a:lnTo>
                    <a:pt x="8930" y="7527"/>
                  </a:lnTo>
                  <a:lnTo>
                    <a:pt x="9858" y="8455"/>
                  </a:lnTo>
                  <a:lnTo>
                    <a:pt x="9858" y="10485"/>
                  </a:lnTo>
                  <a:lnTo>
                    <a:pt x="10487" y="10485"/>
                  </a:lnTo>
                  <a:lnTo>
                    <a:pt x="10487" y="8209"/>
                  </a:lnTo>
                  <a:lnTo>
                    <a:pt x="9557" y="7281"/>
                  </a:lnTo>
                  <a:lnTo>
                    <a:pt x="9557" y="6171"/>
                  </a:lnTo>
                  <a:lnTo>
                    <a:pt x="9553" y="6171"/>
                  </a:lnTo>
                  <a:cubicBezTo>
                    <a:pt x="10017" y="5773"/>
                    <a:pt x="10289" y="5465"/>
                    <a:pt x="10304" y="5447"/>
                  </a:cubicBezTo>
                  <a:lnTo>
                    <a:pt x="10484" y="5243"/>
                  </a:lnTo>
                  <a:lnTo>
                    <a:pt x="10304" y="5038"/>
                  </a:lnTo>
                  <a:cubicBezTo>
                    <a:pt x="10289" y="5020"/>
                    <a:pt x="10017" y="4712"/>
                    <a:pt x="9553" y="4314"/>
                  </a:cubicBezTo>
                  <a:lnTo>
                    <a:pt x="9557" y="4314"/>
                  </a:lnTo>
                  <a:lnTo>
                    <a:pt x="9557" y="3204"/>
                  </a:lnTo>
                  <a:lnTo>
                    <a:pt x="10487" y="2276"/>
                  </a:lnTo>
                  <a:lnTo>
                    <a:pt x="10487" y="1"/>
                  </a:lnTo>
                  <a:lnTo>
                    <a:pt x="9858" y="1"/>
                  </a:lnTo>
                  <a:lnTo>
                    <a:pt x="9858" y="2031"/>
                  </a:lnTo>
                  <a:lnTo>
                    <a:pt x="8930" y="2956"/>
                  </a:lnTo>
                  <a:lnTo>
                    <a:pt x="8930" y="3835"/>
                  </a:lnTo>
                  <a:cubicBezTo>
                    <a:pt x="8638" y="3616"/>
                    <a:pt x="8339" y="3421"/>
                    <a:pt x="8029" y="3246"/>
                  </a:cubicBezTo>
                  <a:lnTo>
                    <a:pt x="8029" y="2596"/>
                  </a:lnTo>
                  <a:lnTo>
                    <a:pt x="8930" y="1670"/>
                  </a:lnTo>
                  <a:lnTo>
                    <a:pt x="8930" y="1"/>
                  </a:lnTo>
                  <a:lnTo>
                    <a:pt x="8329" y="1"/>
                  </a:lnTo>
                  <a:lnTo>
                    <a:pt x="8329" y="1415"/>
                  </a:lnTo>
                  <a:lnTo>
                    <a:pt x="7401" y="2340"/>
                  </a:lnTo>
                  <a:lnTo>
                    <a:pt x="7401" y="2946"/>
                  </a:lnTo>
                  <a:cubicBezTo>
                    <a:pt x="7090" y="2813"/>
                    <a:pt x="6779" y="2706"/>
                    <a:pt x="6473" y="2629"/>
                  </a:cubicBezTo>
                  <a:lnTo>
                    <a:pt x="6473" y="1979"/>
                  </a:lnTo>
                  <a:lnTo>
                    <a:pt x="7401" y="1054"/>
                  </a:lnTo>
                  <a:lnTo>
                    <a:pt x="7401" y="1"/>
                  </a:lnTo>
                  <a:lnTo>
                    <a:pt x="6800" y="1"/>
                  </a:lnTo>
                  <a:lnTo>
                    <a:pt x="6800" y="798"/>
                  </a:lnTo>
                  <a:lnTo>
                    <a:pt x="5872" y="1723"/>
                  </a:lnTo>
                  <a:lnTo>
                    <a:pt x="5872" y="2510"/>
                  </a:lnTo>
                  <a:cubicBezTo>
                    <a:pt x="5660" y="2482"/>
                    <a:pt x="5452" y="2468"/>
                    <a:pt x="5244" y="2468"/>
                  </a:cubicBezTo>
                  <a:cubicBezTo>
                    <a:pt x="5038" y="2468"/>
                    <a:pt x="4831" y="2482"/>
                    <a:pt x="4616" y="2510"/>
                  </a:cubicBezTo>
                  <a:lnTo>
                    <a:pt x="4616" y="1723"/>
                  </a:lnTo>
                  <a:lnTo>
                    <a:pt x="3688" y="798"/>
                  </a:lnTo>
                  <a:lnTo>
                    <a:pt x="3688" y="1"/>
                  </a:lnTo>
                  <a:lnTo>
                    <a:pt x="3087" y="1"/>
                  </a:lnTo>
                  <a:lnTo>
                    <a:pt x="3087" y="1054"/>
                  </a:lnTo>
                  <a:lnTo>
                    <a:pt x="4015" y="1979"/>
                  </a:lnTo>
                  <a:lnTo>
                    <a:pt x="4015" y="2629"/>
                  </a:lnTo>
                  <a:cubicBezTo>
                    <a:pt x="3708" y="2706"/>
                    <a:pt x="3398" y="2813"/>
                    <a:pt x="3087" y="2946"/>
                  </a:cubicBezTo>
                  <a:lnTo>
                    <a:pt x="3087" y="2340"/>
                  </a:lnTo>
                  <a:lnTo>
                    <a:pt x="2159" y="1415"/>
                  </a:lnTo>
                  <a:lnTo>
                    <a:pt x="2159" y="1"/>
                  </a:lnTo>
                  <a:lnTo>
                    <a:pt x="1558" y="1"/>
                  </a:lnTo>
                  <a:lnTo>
                    <a:pt x="1558" y="1670"/>
                  </a:lnTo>
                  <a:lnTo>
                    <a:pt x="2459" y="2596"/>
                  </a:lnTo>
                  <a:lnTo>
                    <a:pt x="2459" y="3246"/>
                  </a:lnTo>
                  <a:cubicBezTo>
                    <a:pt x="2148" y="3420"/>
                    <a:pt x="1851" y="3616"/>
                    <a:pt x="1558" y="3835"/>
                  </a:cubicBezTo>
                  <a:lnTo>
                    <a:pt x="1558" y="2959"/>
                  </a:lnTo>
                  <a:lnTo>
                    <a:pt x="630" y="2029"/>
                  </a:lnTo>
                  <a:lnTo>
                    <a:pt x="6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9" name="Google Shape;2529;p52"/>
          <p:cNvGrpSpPr/>
          <p:nvPr/>
        </p:nvGrpSpPr>
        <p:grpSpPr>
          <a:xfrm>
            <a:off x="5635965" y="3336368"/>
            <a:ext cx="314691" cy="368457"/>
            <a:chOff x="5635965" y="3336368"/>
            <a:chExt cx="314691" cy="368457"/>
          </a:xfrm>
        </p:grpSpPr>
        <p:sp>
          <p:nvSpPr>
            <p:cNvPr id="2530" name="Google Shape;2530;p52"/>
            <p:cNvSpPr/>
            <p:nvPr/>
          </p:nvSpPr>
          <p:spPr>
            <a:xfrm>
              <a:off x="5635965" y="3639504"/>
              <a:ext cx="314691" cy="65321"/>
            </a:xfrm>
            <a:custGeom>
              <a:rect b="b" l="l" r="r" t="t"/>
              <a:pathLst>
                <a:path extrusionOk="0" h="1859" w="8956">
                  <a:moveTo>
                    <a:pt x="0" y="1"/>
                  </a:moveTo>
                  <a:lnTo>
                    <a:pt x="0" y="1858"/>
                  </a:lnTo>
                  <a:lnTo>
                    <a:pt x="7399" y="1858"/>
                  </a:lnTo>
                  <a:lnTo>
                    <a:pt x="7399" y="1258"/>
                  </a:lnTo>
                  <a:lnTo>
                    <a:pt x="8956" y="1258"/>
                  </a:lnTo>
                  <a:lnTo>
                    <a:pt x="8956" y="630"/>
                  </a:lnTo>
                  <a:lnTo>
                    <a:pt x="7399" y="630"/>
                  </a:lnTo>
                  <a:lnTo>
                    <a:pt x="73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2"/>
            <p:cNvSpPr/>
            <p:nvPr/>
          </p:nvSpPr>
          <p:spPr>
            <a:xfrm>
              <a:off x="5690183" y="3336368"/>
              <a:ext cx="152145" cy="65145"/>
            </a:xfrm>
            <a:custGeom>
              <a:rect b="b" l="l" r="r" t="t"/>
              <a:pathLst>
                <a:path extrusionOk="0" h="1854" w="4330">
                  <a:moveTo>
                    <a:pt x="2163" y="1"/>
                  </a:moveTo>
                  <a:lnTo>
                    <a:pt x="1" y="927"/>
                  </a:lnTo>
                  <a:lnTo>
                    <a:pt x="2163" y="1854"/>
                  </a:lnTo>
                  <a:lnTo>
                    <a:pt x="4330" y="929"/>
                  </a:lnTo>
                  <a:lnTo>
                    <a:pt x="2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2"/>
            <p:cNvSpPr/>
            <p:nvPr/>
          </p:nvSpPr>
          <p:spPr>
            <a:xfrm>
              <a:off x="5777009" y="3388161"/>
              <a:ext cx="75792" cy="129798"/>
            </a:xfrm>
            <a:custGeom>
              <a:rect b="b" l="l" r="r" t="t"/>
              <a:pathLst>
                <a:path extrusionOk="0" h="3694" w="2157">
                  <a:moveTo>
                    <a:pt x="2156" y="1"/>
                  </a:moveTo>
                  <a:lnTo>
                    <a:pt x="0" y="921"/>
                  </a:lnTo>
                  <a:lnTo>
                    <a:pt x="0" y="3693"/>
                  </a:lnTo>
                  <a:lnTo>
                    <a:pt x="2156" y="2770"/>
                  </a:lnTo>
                  <a:lnTo>
                    <a:pt x="21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2"/>
            <p:cNvSpPr/>
            <p:nvPr/>
          </p:nvSpPr>
          <p:spPr>
            <a:xfrm>
              <a:off x="5679115" y="3388021"/>
              <a:ext cx="75862" cy="129938"/>
            </a:xfrm>
            <a:custGeom>
              <a:rect b="b" l="l" r="r" t="t"/>
              <a:pathLst>
                <a:path extrusionOk="0" h="3698" w="2159">
                  <a:moveTo>
                    <a:pt x="1" y="0"/>
                  </a:moveTo>
                  <a:lnTo>
                    <a:pt x="1" y="2774"/>
                  </a:lnTo>
                  <a:lnTo>
                    <a:pt x="2158" y="3697"/>
                  </a:lnTo>
                  <a:lnTo>
                    <a:pt x="2158" y="925"/>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2"/>
            <p:cNvSpPr/>
            <p:nvPr/>
          </p:nvSpPr>
          <p:spPr>
            <a:xfrm>
              <a:off x="5675812" y="3527589"/>
              <a:ext cx="179974" cy="90866"/>
            </a:xfrm>
            <a:custGeom>
              <a:rect b="b" l="l" r="r" t="t"/>
              <a:pathLst>
                <a:path extrusionOk="0" h="2586" w="5122">
                  <a:moveTo>
                    <a:pt x="4147" y="0"/>
                  </a:moveTo>
                  <a:lnTo>
                    <a:pt x="3585" y="1958"/>
                  </a:lnTo>
                  <a:lnTo>
                    <a:pt x="2880" y="1958"/>
                  </a:lnTo>
                  <a:lnTo>
                    <a:pt x="2880" y="564"/>
                  </a:lnTo>
                  <a:lnTo>
                    <a:pt x="2251" y="564"/>
                  </a:lnTo>
                  <a:lnTo>
                    <a:pt x="2251" y="1958"/>
                  </a:lnTo>
                  <a:lnTo>
                    <a:pt x="1558" y="1958"/>
                  </a:lnTo>
                  <a:lnTo>
                    <a:pt x="1005" y="20"/>
                  </a:lnTo>
                  <a:lnTo>
                    <a:pt x="410" y="189"/>
                  </a:lnTo>
                  <a:lnTo>
                    <a:pt x="916" y="1958"/>
                  </a:lnTo>
                  <a:lnTo>
                    <a:pt x="157" y="1958"/>
                  </a:lnTo>
                  <a:lnTo>
                    <a:pt x="1" y="2585"/>
                  </a:lnTo>
                  <a:lnTo>
                    <a:pt x="5121" y="2585"/>
                  </a:lnTo>
                  <a:lnTo>
                    <a:pt x="4964" y="1958"/>
                  </a:lnTo>
                  <a:lnTo>
                    <a:pt x="4238" y="1958"/>
                  </a:lnTo>
                  <a:lnTo>
                    <a:pt x="4751" y="173"/>
                  </a:lnTo>
                  <a:lnTo>
                    <a:pt x="41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5" name="Google Shape;2535;p52"/>
          <p:cNvGrpSpPr/>
          <p:nvPr/>
        </p:nvGrpSpPr>
        <p:grpSpPr>
          <a:xfrm>
            <a:off x="4794231" y="3363705"/>
            <a:ext cx="368487" cy="313747"/>
            <a:chOff x="4794231" y="3363705"/>
            <a:chExt cx="368487" cy="313747"/>
          </a:xfrm>
        </p:grpSpPr>
        <p:sp>
          <p:nvSpPr>
            <p:cNvPr id="2536" name="Google Shape;2536;p52"/>
            <p:cNvSpPr/>
            <p:nvPr/>
          </p:nvSpPr>
          <p:spPr>
            <a:xfrm>
              <a:off x="4923750" y="3472141"/>
              <a:ext cx="22101" cy="32643"/>
            </a:xfrm>
            <a:custGeom>
              <a:rect b="b" l="l" r="r" t="t"/>
              <a:pathLst>
                <a:path extrusionOk="0" h="929" w="629">
                  <a:moveTo>
                    <a:pt x="1" y="1"/>
                  </a:moveTo>
                  <a:lnTo>
                    <a:pt x="1" y="929"/>
                  </a:lnTo>
                  <a:lnTo>
                    <a:pt x="628" y="929"/>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2"/>
            <p:cNvSpPr/>
            <p:nvPr/>
          </p:nvSpPr>
          <p:spPr>
            <a:xfrm>
              <a:off x="4815349" y="3363705"/>
              <a:ext cx="325268" cy="43219"/>
            </a:xfrm>
            <a:custGeom>
              <a:rect b="b" l="l" r="r" t="t"/>
              <a:pathLst>
                <a:path extrusionOk="0" h="1230" w="9257">
                  <a:moveTo>
                    <a:pt x="0" y="1"/>
                  </a:moveTo>
                  <a:lnTo>
                    <a:pt x="0" y="1229"/>
                  </a:lnTo>
                  <a:lnTo>
                    <a:pt x="9256" y="1229"/>
                  </a:lnTo>
                  <a:lnTo>
                    <a:pt x="92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2"/>
            <p:cNvSpPr/>
            <p:nvPr/>
          </p:nvSpPr>
          <p:spPr>
            <a:xfrm>
              <a:off x="5054253" y="3472141"/>
              <a:ext cx="22066" cy="32643"/>
            </a:xfrm>
            <a:custGeom>
              <a:rect b="b" l="l" r="r" t="t"/>
              <a:pathLst>
                <a:path extrusionOk="0" h="929" w="628">
                  <a:moveTo>
                    <a:pt x="0" y="1"/>
                  </a:moveTo>
                  <a:lnTo>
                    <a:pt x="0" y="929"/>
                  </a:lnTo>
                  <a:lnTo>
                    <a:pt x="628" y="929"/>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2"/>
            <p:cNvSpPr/>
            <p:nvPr/>
          </p:nvSpPr>
          <p:spPr>
            <a:xfrm>
              <a:off x="4816333" y="3428921"/>
              <a:ext cx="325268" cy="119011"/>
            </a:xfrm>
            <a:custGeom>
              <a:rect b="b" l="l" r="r" t="t"/>
              <a:pathLst>
                <a:path extrusionOk="0" h="3387" w="9257">
                  <a:moveTo>
                    <a:pt x="1856" y="602"/>
                  </a:moveTo>
                  <a:lnTo>
                    <a:pt x="1856" y="2759"/>
                  </a:lnTo>
                  <a:lnTo>
                    <a:pt x="1229" y="2759"/>
                  </a:lnTo>
                  <a:lnTo>
                    <a:pt x="1229" y="602"/>
                  </a:lnTo>
                  <a:close/>
                  <a:moveTo>
                    <a:pt x="4315" y="602"/>
                  </a:moveTo>
                  <a:lnTo>
                    <a:pt x="4315" y="2759"/>
                  </a:lnTo>
                  <a:lnTo>
                    <a:pt x="2457" y="2759"/>
                  </a:lnTo>
                  <a:lnTo>
                    <a:pt x="2457" y="602"/>
                  </a:lnTo>
                  <a:close/>
                  <a:moveTo>
                    <a:pt x="5543" y="602"/>
                  </a:moveTo>
                  <a:lnTo>
                    <a:pt x="5543" y="2759"/>
                  </a:lnTo>
                  <a:lnTo>
                    <a:pt x="4914" y="2759"/>
                  </a:lnTo>
                  <a:lnTo>
                    <a:pt x="4914" y="602"/>
                  </a:lnTo>
                  <a:close/>
                  <a:moveTo>
                    <a:pt x="8000" y="602"/>
                  </a:moveTo>
                  <a:lnTo>
                    <a:pt x="8000" y="2759"/>
                  </a:lnTo>
                  <a:lnTo>
                    <a:pt x="6144" y="2759"/>
                  </a:lnTo>
                  <a:lnTo>
                    <a:pt x="6144" y="602"/>
                  </a:lnTo>
                  <a:close/>
                  <a:moveTo>
                    <a:pt x="0" y="1"/>
                  </a:moveTo>
                  <a:lnTo>
                    <a:pt x="0" y="3387"/>
                  </a:lnTo>
                  <a:lnTo>
                    <a:pt x="9256" y="3387"/>
                  </a:lnTo>
                  <a:lnTo>
                    <a:pt x="92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2"/>
            <p:cNvSpPr/>
            <p:nvPr/>
          </p:nvSpPr>
          <p:spPr>
            <a:xfrm>
              <a:off x="4815349" y="3569966"/>
              <a:ext cx="325268" cy="53760"/>
            </a:xfrm>
            <a:custGeom>
              <a:rect b="b" l="l" r="r" t="t"/>
              <a:pathLst>
                <a:path extrusionOk="0" h="1530" w="9257">
                  <a:moveTo>
                    <a:pt x="0" y="1"/>
                  </a:moveTo>
                  <a:lnTo>
                    <a:pt x="0" y="928"/>
                  </a:lnTo>
                  <a:lnTo>
                    <a:pt x="2956" y="928"/>
                  </a:lnTo>
                  <a:lnTo>
                    <a:pt x="3574" y="1529"/>
                  </a:lnTo>
                  <a:lnTo>
                    <a:pt x="5679" y="1529"/>
                  </a:lnTo>
                  <a:lnTo>
                    <a:pt x="6295" y="928"/>
                  </a:lnTo>
                  <a:lnTo>
                    <a:pt x="9256" y="928"/>
                  </a:lnTo>
                  <a:lnTo>
                    <a:pt x="92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2"/>
            <p:cNvSpPr/>
            <p:nvPr/>
          </p:nvSpPr>
          <p:spPr>
            <a:xfrm>
              <a:off x="4794231" y="3623692"/>
              <a:ext cx="368487" cy="53760"/>
            </a:xfrm>
            <a:custGeom>
              <a:rect b="b" l="l" r="r" t="t"/>
              <a:pathLst>
                <a:path extrusionOk="0" h="1530" w="10487">
                  <a:moveTo>
                    <a:pt x="0" y="0"/>
                  </a:moveTo>
                  <a:lnTo>
                    <a:pt x="0" y="604"/>
                  </a:lnTo>
                  <a:cubicBezTo>
                    <a:pt x="0" y="1116"/>
                    <a:pt x="415" y="1529"/>
                    <a:pt x="927" y="1529"/>
                  </a:cubicBezTo>
                  <a:lnTo>
                    <a:pt x="9561" y="1529"/>
                  </a:lnTo>
                  <a:cubicBezTo>
                    <a:pt x="10071" y="1529"/>
                    <a:pt x="10486" y="1116"/>
                    <a:pt x="10486" y="604"/>
                  </a:cubicBezTo>
                  <a:lnTo>
                    <a:pt x="10486" y="0"/>
                  </a:lnTo>
                  <a:lnTo>
                    <a:pt x="7094" y="0"/>
                  </a:lnTo>
                  <a:lnTo>
                    <a:pt x="6477" y="629"/>
                  </a:lnTo>
                  <a:lnTo>
                    <a:pt x="4010" y="629"/>
                  </a:lnTo>
                  <a:lnTo>
                    <a:pt x="33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2" name="Google Shape;2542;p52"/>
          <p:cNvGrpSpPr/>
          <p:nvPr/>
        </p:nvGrpSpPr>
        <p:grpSpPr>
          <a:xfrm>
            <a:off x="3979413" y="3336368"/>
            <a:ext cx="368421" cy="368455"/>
            <a:chOff x="3979413" y="3336368"/>
            <a:chExt cx="368421" cy="368455"/>
          </a:xfrm>
        </p:grpSpPr>
        <p:sp>
          <p:nvSpPr>
            <p:cNvPr id="2543" name="Google Shape;2543;p52"/>
            <p:cNvSpPr/>
            <p:nvPr/>
          </p:nvSpPr>
          <p:spPr>
            <a:xfrm>
              <a:off x="3989954" y="3531138"/>
              <a:ext cx="194802" cy="173685"/>
            </a:xfrm>
            <a:custGeom>
              <a:rect b="b" l="l" r="r" t="t"/>
              <a:pathLst>
                <a:path extrusionOk="0" h="4943" w="5544">
                  <a:moveTo>
                    <a:pt x="1856" y="929"/>
                  </a:moveTo>
                  <a:lnTo>
                    <a:pt x="1856" y="1556"/>
                  </a:lnTo>
                  <a:lnTo>
                    <a:pt x="1229" y="1556"/>
                  </a:lnTo>
                  <a:lnTo>
                    <a:pt x="1229" y="929"/>
                  </a:lnTo>
                  <a:close/>
                  <a:moveTo>
                    <a:pt x="3086" y="929"/>
                  </a:moveTo>
                  <a:lnTo>
                    <a:pt x="3086" y="1556"/>
                  </a:lnTo>
                  <a:lnTo>
                    <a:pt x="2457" y="1556"/>
                  </a:lnTo>
                  <a:lnTo>
                    <a:pt x="2457" y="929"/>
                  </a:lnTo>
                  <a:close/>
                  <a:moveTo>
                    <a:pt x="4341" y="929"/>
                  </a:moveTo>
                  <a:lnTo>
                    <a:pt x="4341" y="1556"/>
                  </a:lnTo>
                  <a:lnTo>
                    <a:pt x="3714" y="1556"/>
                  </a:lnTo>
                  <a:lnTo>
                    <a:pt x="3714" y="929"/>
                  </a:lnTo>
                  <a:close/>
                  <a:moveTo>
                    <a:pt x="1856" y="2157"/>
                  </a:moveTo>
                  <a:lnTo>
                    <a:pt x="1856" y="2784"/>
                  </a:lnTo>
                  <a:lnTo>
                    <a:pt x="1229" y="2784"/>
                  </a:lnTo>
                  <a:lnTo>
                    <a:pt x="1229" y="2157"/>
                  </a:lnTo>
                  <a:close/>
                  <a:moveTo>
                    <a:pt x="3086" y="2157"/>
                  </a:moveTo>
                  <a:lnTo>
                    <a:pt x="3086" y="2784"/>
                  </a:lnTo>
                  <a:lnTo>
                    <a:pt x="2457" y="2784"/>
                  </a:lnTo>
                  <a:lnTo>
                    <a:pt x="2457" y="2157"/>
                  </a:lnTo>
                  <a:close/>
                  <a:moveTo>
                    <a:pt x="4341" y="2157"/>
                  </a:moveTo>
                  <a:lnTo>
                    <a:pt x="4341" y="2784"/>
                  </a:lnTo>
                  <a:lnTo>
                    <a:pt x="3714" y="2784"/>
                  </a:lnTo>
                  <a:lnTo>
                    <a:pt x="3714" y="2157"/>
                  </a:lnTo>
                  <a:close/>
                  <a:moveTo>
                    <a:pt x="1856" y="3385"/>
                  </a:moveTo>
                  <a:lnTo>
                    <a:pt x="1856" y="4013"/>
                  </a:lnTo>
                  <a:lnTo>
                    <a:pt x="1229" y="4013"/>
                  </a:lnTo>
                  <a:lnTo>
                    <a:pt x="1229" y="3385"/>
                  </a:lnTo>
                  <a:close/>
                  <a:moveTo>
                    <a:pt x="3086" y="3385"/>
                  </a:moveTo>
                  <a:lnTo>
                    <a:pt x="3086" y="4013"/>
                  </a:lnTo>
                  <a:lnTo>
                    <a:pt x="2457" y="4013"/>
                  </a:lnTo>
                  <a:lnTo>
                    <a:pt x="2457" y="3385"/>
                  </a:lnTo>
                  <a:close/>
                  <a:moveTo>
                    <a:pt x="4341" y="3385"/>
                  </a:moveTo>
                  <a:lnTo>
                    <a:pt x="4341" y="4013"/>
                  </a:lnTo>
                  <a:lnTo>
                    <a:pt x="3714" y="4013"/>
                  </a:lnTo>
                  <a:lnTo>
                    <a:pt x="3714" y="3385"/>
                  </a:lnTo>
                  <a:close/>
                  <a:moveTo>
                    <a:pt x="0" y="1"/>
                  </a:moveTo>
                  <a:lnTo>
                    <a:pt x="0" y="4942"/>
                  </a:lnTo>
                  <a:lnTo>
                    <a:pt x="5543" y="4942"/>
                  </a:lnTo>
                  <a:lnTo>
                    <a:pt x="55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2"/>
            <p:cNvSpPr/>
            <p:nvPr/>
          </p:nvSpPr>
          <p:spPr>
            <a:xfrm>
              <a:off x="4206757" y="3542628"/>
              <a:ext cx="141077" cy="43219"/>
            </a:xfrm>
            <a:custGeom>
              <a:rect b="b" l="l" r="r" t="t"/>
              <a:pathLst>
                <a:path extrusionOk="0" h="1230" w="4015">
                  <a:moveTo>
                    <a:pt x="1" y="1"/>
                  </a:moveTo>
                  <a:lnTo>
                    <a:pt x="1" y="1229"/>
                  </a:lnTo>
                  <a:lnTo>
                    <a:pt x="4014" y="1229"/>
                  </a:lnTo>
                  <a:lnTo>
                    <a:pt x="4014" y="615"/>
                  </a:lnTo>
                  <a:cubicBezTo>
                    <a:pt x="4014" y="276"/>
                    <a:pt x="3738" y="1"/>
                    <a:pt x="3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2"/>
            <p:cNvSpPr/>
            <p:nvPr/>
          </p:nvSpPr>
          <p:spPr>
            <a:xfrm>
              <a:off x="4206757" y="3606896"/>
              <a:ext cx="141077" cy="75827"/>
            </a:xfrm>
            <a:custGeom>
              <a:rect b="b" l="l" r="r" t="t"/>
              <a:pathLst>
                <a:path extrusionOk="0" h="2158" w="4015">
                  <a:moveTo>
                    <a:pt x="1" y="1"/>
                  </a:moveTo>
                  <a:lnTo>
                    <a:pt x="1" y="2157"/>
                  </a:lnTo>
                  <a:lnTo>
                    <a:pt x="3397" y="2157"/>
                  </a:lnTo>
                  <a:cubicBezTo>
                    <a:pt x="3738" y="2157"/>
                    <a:pt x="4014" y="1882"/>
                    <a:pt x="4014" y="1542"/>
                  </a:cubicBezTo>
                  <a:lnTo>
                    <a:pt x="4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2"/>
            <p:cNvSpPr/>
            <p:nvPr/>
          </p:nvSpPr>
          <p:spPr>
            <a:xfrm>
              <a:off x="3979413" y="3379552"/>
              <a:ext cx="216834" cy="130501"/>
            </a:xfrm>
            <a:custGeom>
              <a:rect b="b" l="l" r="r" t="t"/>
              <a:pathLst>
                <a:path extrusionOk="0" h="3714" w="6171">
                  <a:moveTo>
                    <a:pt x="3086" y="2457"/>
                  </a:moveTo>
                  <a:lnTo>
                    <a:pt x="3086" y="3085"/>
                  </a:lnTo>
                  <a:lnTo>
                    <a:pt x="1228" y="3085"/>
                  </a:lnTo>
                  <a:lnTo>
                    <a:pt x="1228" y="2457"/>
                  </a:lnTo>
                  <a:close/>
                  <a:moveTo>
                    <a:pt x="4314" y="2457"/>
                  </a:moveTo>
                  <a:lnTo>
                    <a:pt x="4314" y="3085"/>
                  </a:lnTo>
                  <a:lnTo>
                    <a:pt x="3687" y="3085"/>
                  </a:lnTo>
                  <a:lnTo>
                    <a:pt x="3687" y="2457"/>
                  </a:lnTo>
                  <a:close/>
                  <a:moveTo>
                    <a:pt x="0" y="0"/>
                  </a:moveTo>
                  <a:lnTo>
                    <a:pt x="0" y="3477"/>
                  </a:lnTo>
                  <a:lnTo>
                    <a:pt x="118" y="3714"/>
                  </a:lnTo>
                  <a:lnTo>
                    <a:pt x="6053" y="3714"/>
                  </a:lnTo>
                  <a:lnTo>
                    <a:pt x="6170" y="3477"/>
                  </a:lnTo>
                  <a:lnTo>
                    <a:pt x="6170" y="0"/>
                  </a:lnTo>
                  <a:lnTo>
                    <a:pt x="4641" y="0"/>
                  </a:lnTo>
                  <a:lnTo>
                    <a:pt x="4641" y="1229"/>
                  </a:lnTo>
                  <a:lnTo>
                    <a:pt x="4942" y="1229"/>
                  </a:lnTo>
                  <a:lnTo>
                    <a:pt x="4942" y="1856"/>
                  </a:lnTo>
                  <a:lnTo>
                    <a:pt x="1228" y="1856"/>
                  </a:lnTo>
                  <a:lnTo>
                    <a:pt x="1228" y="1229"/>
                  </a:lnTo>
                  <a:lnTo>
                    <a:pt x="1529" y="1229"/>
                  </a:lnTo>
                  <a:lnTo>
                    <a:pt x="15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2"/>
            <p:cNvSpPr/>
            <p:nvPr/>
          </p:nvSpPr>
          <p:spPr>
            <a:xfrm>
              <a:off x="4055171" y="3336368"/>
              <a:ext cx="65285" cy="86368"/>
            </a:xfrm>
            <a:custGeom>
              <a:rect b="b" l="l" r="r" t="t"/>
              <a:pathLst>
                <a:path extrusionOk="0" h="2458" w="1858">
                  <a:moveTo>
                    <a:pt x="0" y="1"/>
                  </a:moveTo>
                  <a:lnTo>
                    <a:pt x="0" y="2458"/>
                  </a:lnTo>
                  <a:lnTo>
                    <a:pt x="1858" y="2458"/>
                  </a:lnTo>
                  <a:lnTo>
                    <a:pt x="1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8" name="Google Shape;2548;p52"/>
          <p:cNvGrpSpPr/>
          <p:nvPr/>
        </p:nvGrpSpPr>
        <p:grpSpPr>
          <a:xfrm>
            <a:off x="3162241" y="3336368"/>
            <a:ext cx="375694" cy="368421"/>
            <a:chOff x="3162241" y="3336368"/>
            <a:chExt cx="375694" cy="368421"/>
          </a:xfrm>
        </p:grpSpPr>
        <p:sp>
          <p:nvSpPr>
            <p:cNvPr id="2549" name="Google Shape;2549;p52"/>
            <p:cNvSpPr/>
            <p:nvPr/>
          </p:nvSpPr>
          <p:spPr>
            <a:xfrm>
              <a:off x="3272680" y="3382434"/>
              <a:ext cx="61139" cy="61174"/>
            </a:xfrm>
            <a:custGeom>
              <a:rect b="b" l="l" r="r" t="t"/>
              <a:pathLst>
                <a:path extrusionOk="0" h="1741" w="1740">
                  <a:moveTo>
                    <a:pt x="871" y="0"/>
                  </a:moveTo>
                  <a:lnTo>
                    <a:pt x="1" y="870"/>
                  </a:lnTo>
                  <a:lnTo>
                    <a:pt x="871" y="1740"/>
                  </a:lnTo>
                  <a:lnTo>
                    <a:pt x="1739" y="870"/>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2"/>
            <p:cNvSpPr/>
            <p:nvPr/>
          </p:nvSpPr>
          <p:spPr>
            <a:xfrm>
              <a:off x="3226860" y="3336649"/>
              <a:ext cx="61139" cy="61104"/>
            </a:xfrm>
            <a:custGeom>
              <a:rect b="b" l="l" r="r" t="t"/>
              <a:pathLst>
                <a:path extrusionOk="0" h="1739" w="1740">
                  <a:moveTo>
                    <a:pt x="871" y="0"/>
                  </a:moveTo>
                  <a:lnTo>
                    <a:pt x="1" y="869"/>
                  </a:lnTo>
                  <a:lnTo>
                    <a:pt x="871" y="1739"/>
                  </a:lnTo>
                  <a:lnTo>
                    <a:pt x="1739" y="86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2"/>
            <p:cNvSpPr/>
            <p:nvPr/>
          </p:nvSpPr>
          <p:spPr>
            <a:xfrm>
              <a:off x="3181040" y="3382434"/>
              <a:ext cx="61104" cy="61174"/>
            </a:xfrm>
            <a:custGeom>
              <a:rect b="b" l="l" r="r" t="t"/>
              <a:pathLst>
                <a:path extrusionOk="0" h="1741" w="1739">
                  <a:moveTo>
                    <a:pt x="870" y="0"/>
                  </a:moveTo>
                  <a:lnTo>
                    <a:pt x="0" y="870"/>
                  </a:lnTo>
                  <a:lnTo>
                    <a:pt x="870" y="1740"/>
                  </a:lnTo>
                  <a:lnTo>
                    <a:pt x="1739" y="870"/>
                  </a:lnTo>
                  <a:lnTo>
                    <a:pt x="8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2"/>
            <p:cNvSpPr/>
            <p:nvPr/>
          </p:nvSpPr>
          <p:spPr>
            <a:xfrm>
              <a:off x="3226860" y="3428254"/>
              <a:ext cx="61139" cy="61104"/>
            </a:xfrm>
            <a:custGeom>
              <a:rect b="b" l="l" r="r" t="t"/>
              <a:pathLst>
                <a:path extrusionOk="0" h="1739" w="1740">
                  <a:moveTo>
                    <a:pt x="871" y="0"/>
                  </a:moveTo>
                  <a:lnTo>
                    <a:pt x="1" y="870"/>
                  </a:lnTo>
                  <a:lnTo>
                    <a:pt x="871" y="1739"/>
                  </a:lnTo>
                  <a:lnTo>
                    <a:pt x="1739" y="870"/>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2"/>
            <p:cNvSpPr/>
            <p:nvPr/>
          </p:nvSpPr>
          <p:spPr>
            <a:xfrm>
              <a:off x="3425425" y="3535214"/>
              <a:ext cx="61139" cy="61139"/>
            </a:xfrm>
            <a:custGeom>
              <a:rect b="b" l="l" r="r" t="t"/>
              <a:pathLst>
                <a:path extrusionOk="0" h="1740" w="1740">
                  <a:moveTo>
                    <a:pt x="869" y="1"/>
                  </a:moveTo>
                  <a:lnTo>
                    <a:pt x="1" y="869"/>
                  </a:lnTo>
                  <a:lnTo>
                    <a:pt x="869" y="1739"/>
                  </a:lnTo>
                  <a:lnTo>
                    <a:pt x="1739" y="869"/>
                  </a:lnTo>
                  <a:lnTo>
                    <a:pt x="8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2"/>
            <p:cNvSpPr/>
            <p:nvPr/>
          </p:nvSpPr>
          <p:spPr>
            <a:xfrm>
              <a:off x="3425390" y="3626819"/>
              <a:ext cx="61174" cy="61174"/>
            </a:xfrm>
            <a:custGeom>
              <a:rect b="b" l="l" r="r" t="t"/>
              <a:pathLst>
                <a:path extrusionOk="0" h="1741" w="1741">
                  <a:moveTo>
                    <a:pt x="870" y="1"/>
                  </a:moveTo>
                  <a:lnTo>
                    <a:pt x="0" y="871"/>
                  </a:lnTo>
                  <a:lnTo>
                    <a:pt x="870" y="1740"/>
                  </a:lnTo>
                  <a:lnTo>
                    <a:pt x="1740" y="871"/>
                  </a:lnTo>
                  <a:lnTo>
                    <a:pt x="8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2"/>
            <p:cNvSpPr/>
            <p:nvPr/>
          </p:nvSpPr>
          <p:spPr>
            <a:xfrm>
              <a:off x="3471210" y="3581034"/>
              <a:ext cx="61174" cy="61139"/>
            </a:xfrm>
            <a:custGeom>
              <a:rect b="b" l="l" r="r" t="t"/>
              <a:pathLst>
                <a:path extrusionOk="0" h="1740" w="1741">
                  <a:moveTo>
                    <a:pt x="871" y="1"/>
                  </a:moveTo>
                  <a:lnTo>
                    <a:pt x="1" y="869"/>
                  </a:lnTo>
                  <a:lnTo>
                    <a:pt x="871" y="1739"/>
                  </a:lnTo>
                  <a:lnTo>
                    <a:pt x="1741" y="869"/>
                  </a:lnTo>
                  <a:lnTo>
                    <a:pt x="8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2"/>
            <p:cNvSpPr/>
            <p:nvPr/>
          </p:nvSpPr>
          <p:spPr>
            <a:xfrm>
              <a:off x="3379605" y="3580999"/>
              <a:ext cx="61139" cy="61174"/>
            </a:xfrm>
            <a:custGeom>
              <a:rect b="b" l="l" r="r" t="t"/>
              <a:pathLst>
                <a:path extrusionOk="0" h="1741" w="1740">
                  <a:moveTo>
                    <a:pt x="869" y="0"/>
                  </a:moveTo>
                  <a:lnTo>
                    <a:pt x="1" y="870"/>
                  </a:lnTo>
                  <a:lnTo>
                    <a:pt x="869" y="1740"/>
                  </a:lnTo>
                  <a:lnTo>
                    <a:pt x="1739" y="870"/>
                  </a:lnTo>
                  <a:lnTo>
                    <a:pt x="8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2"/>
            <p:cNvSpPr/>
            <p:nvPr/>
          </p:nvSpPr>
          <p:spPr>
            <a:xfrm>
              <a:off x="3364074" y="3336368"/>
              <a:ext cx="173860" cy="168555"/>
            </a:xfrm>
            <a:custGeom>
              <a:rect b="b" l="l" r="r" t="t"/>
              <a:pathLst>
                <a:path extrusionOk="0" h="4797" w="4948">
                  <a:moveTo>
                    <a:pt x="3262" y="1"/>
                  </a:moveTo>
                  <a:cubicBezTo>
                    <a:pt x="2868" y="1"/>
                    <a:pt x="2475" y="150"/>
                    <a:pt x="2175" y="450"/>
                  </a:cubicBezTo>
                  <a:lnTo>
                    <a:pt x="1522" y="1101"/>
                  </a:lnTo>
                  <a:lnTo>
                    <a:pt x="2392" y="1971"/>
                  </a:lnTo>
                  <a:lnTo>
                    <a:pt x="1958" y="2406"/>
                  </a:lnTo>
                  <a:lnTo>
                    <a:pt x="871" y="1319"/>
                  </a:lnTo>
                  <a:lnTo>
                    <a:pt x="1" y="2189"/>
                  </a:lnTo>
                  <a:lnTo>
                    <a:pt x="2609" y="4797"/>
                  </a:lnTo>
                  <a:lnTo>
                    <a:pt x="3479" y="3927"/>
                  </a:lnTo>
                  <a:lnTo>
                    <a:pt x="2392" y="2841"/>
                  </a:lnTo>
                  <a:lnTo>
                    <a:pt x="2826" y="2406"/>
                  </a:lnTo>
                  <a:lnTo>
                    <a:pt x="3696" y="3276"/>
                  </a:lnTo>
                  <a:lnTo>
                    <a:pt x="4349" y="2623"/>
                  </a:lnTo>
                  <a:cubicBezTo>
                    <a:pt x="4947" y="2023"/>
                    <a:pt x="4947" y="1049"/>
                    <a:pt x="4349" y="450"/>
                  </a:cubicBezTo>
                  <a:cubicBezTo>
                    <a:pt x="4050" y="150"/>
                    <a:pt x="3656" y="1"/>
                    <a:pt x="3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2"/>
            <p:cNvSpPr/>
            <p:nvPr/>
          </p:nvSpPr>
          <p:spPr>
            <a:xfrm>
              <a:off x="3250121" y="3428500"/>
              <a:ext cx="190410" cy="190410"/>
            </a:xfrm>
            <a:custGeom>
              <a:rect b="b" l="l" r="r" t="t"/>
              <a:pathLst>
                <a:path extrusionOk="0" h="5419" w="5419">
                  <a:moveTo>
                    <a:pt x="2810" y="1"/>
                  </a:moveTo>
                  <a:lnTo>
                    <a:pt x="1947" y="863"/>
                  </a:lnTo>
                  <a:lnTo>
                    <a:pt x="1513" y="428"/>
                  </a:lnTo>
                  <a:lnTo>
                    <a:pt x="1079" y="863"/>
                  </a:lnTo>
                  <a:lnTo>
                    <a:pt x="1513" y="1298"/>
                  </a:lnTo>
                  <a:lnTo>
                    <a:pt x="0" y="2810"/>
                  </a:lnTo>
                  <a:lnTo>
                    <a:pt x="2609" y="5418"/>
                  </a:lnTo>
                  <a:lnTo>
                    <a:pt x="4121" y="3906"/>
                  </a:lnTo>
                  <a:lnTo>
                    <a:pt x="4556" y="4340"/>
                  </a:lnTo>
                  <a:lnTo>
                    <a:pt x="4991" y="3906"/>
                  </a:lnTo>
                  <a:lnTo>
                    <a:pt x="4556" y="3472"/>
                  </a:lnTo>
                  <a:lnTo>
                    <a:pt x="5418" y="2609"/>
                  </a:lnTo>
                  <a:lnTo>
                    <a:pt x="28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2"/>
            <p:cNvSpPr/>
            <p:nvPr/>
          </p:nvSpPr>
          <p:spPr>
            <a:xfrm>
              <a:off x="3162241" y="3565433"/>
              <a:ext cx="141358" cy="139355"/>
            </a:xfrm>
            <a:custGeom>
              <a:rect b="b" l="l" r="r" t="t"/>
              <a:pathLst>
                <a:path extrusionOk="0" h="3966" w="4023">
                  <a:moveTo>
                    <a:pt x="2719" y="0"/>
                  </a:moveTo>
                  <a:lnTo>
                    <a:pt x="2258" y="463"/>
                  </a:lnTo>
                  <a:cubicBezTo>
                    <a:pt x="2064" y="348"/>
                    <a:pt x="1847" y="291"/>
                    <a:pt x="1630" y="291"/>
                  </a:cubicBezTo>
                  <a:cubicBezTo>
                    <a:pt x="1315" y="291"/>
                    <a:pt x="1001" y="411"/>
                    <a:pt x="761" y="651"/>
                  </a:cubicBezTo>
                  <a:lnTo>
                    <a:pt x="1849" y="1740"/>
                  </a:lnTo>
                  <a:lnTo>
                    <a:pt x="1112" y="2476"/>
                  </a:lnTo>
                  <a:cubicBezTo>
                    <a:pt x="1026" y="2444"/>
                    <a:pt x="935" y="2428"/>
                    <a:pt x="843" y="2428"/>
                  </a:cubicBezTo>
                  <a:cubicBezTo>
                    <a:pt x="647" y="2428"/>
                    <a:pt x="451" y="2503"/>
                    <a:pt x="300" y="2653"/>
                  </a:cubicBezTo>
                  <a:cubicBezTo>
                    <a:pt x="0" y="2954"/>
                    <a:pt x="0" y="3441"/>
                    <a:pt x="300" y="3740"/>
                  </a:cubicBezTo>
                  <a:cubicBezTo>
                    <a:pt x="451" y="3890"/>
                    <a:pt x="647" y="3966"/>
                    <a:pt x="844" y="3966"/>
                  </a:cubicBezTo>
                  <a:cubicBezTo>
                    <a:pt x="1040" y="3966"/>
                    <a:pt x="1237" y="3890"/>
                    <a:pt x="1386" y="3740"/>
                  </a:cubicBezTo>
                  <a:cubicBezTo>
                    <a:pt x="1612" y="3514"/>
                    <a:pt x="1669" y="3183"/>
                    <a:pt x="1554" y="2905"/>
                  </a:cubicBezTo>
                  <a:lnTo>
                    <a:pt x="2284" y="2174"/>
                  </a:lnTo>
                  <a:lnTo>
                    <a:pt x="3370" y="3260"/>
                  </a:lnTo>
                  <a:cubicBezTo>
                    <a:pt x="3773" y="2855"/>
                    <a:pt x="3837" y="2238"/>
                    <a:pt x="3560" y="1767"/>
                  </a:cubicBezTo>
                  <a:lnTo>
                    <a:pt x="4023" y="1304"/>
                  </a:lnTo>
                  <a:lnTo>
                    <a:pt x="27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0" name="Google Shape;2560;p52"/>
          <p:cNvGrpSpPr/>
          <p:nvPr/>
        </p:nvGrpSpPr>
        <p:grpSpPr>
          <a:xfrm>
            <a:off x="2349706" y="3336368"/>
            <a:ext cx="368417" cy="368456"/>
            <a:chOff x="2349706" y="3336368"/>
            <a:chExt cx="368417" cy="368456"/>
          </a:xfrm>
        </p:grpSpPr>
        <p:sp>
          <p:nvSpPr>
            <p:cNvPr id="2561" name="Google Shape;2561;p52"/>
            <p:cNvSpPr/>
            <p:nvPr/>
          </p:nvSpPr>
          <p:spPr>
            <a:xfrm>
              <a:off x="2458143" y="3553205"/>
              <a:ext cx="151618" cy="151618"/>
            </a:xfrm>
            <a:custGeom>
              <a:rect b="b" l="l" r="r" t="t"/>
              <a:pathLst>
                <a:path extrusionOk="0" h="4315" w="4315">
                  <a:moveTo>
                    <a:pt x="0" y="0"/>
                  </a:moveTo>
                  <a:lnTo>
                    <a:pt x="0" y="1556"/>
                  </a:lnTo>
                  <a:lnTo>
                    <a:pt x="628" y="1556"/>
                  </a:lnTo>
                  <a:lnTo>
                    <a:pt x="628" y="3086"/>
                  </a:lnTo>
                  <a:lnTo>
                    <a:pt x="0" y="3086"/>
                  </a:lnTo>
                  <a:lnTo>
                    <a:pt x="0" y="4314"/>
                  </a:lnTo>
                  <a:lnTo>
                    <a:pt x="628" y="4314"/>
                  </a:lnTo>
                  <a:lnTo>
                    <a:pt x="628" y="3687"/>
                  </a:lnTo>
                  <a:lnTo>
                    <a:pt x="1229" y="3687"/>
                  </a:lnTo>
                  <a:lnTo>
                    <a:pt x="1229" y="4314"/>
                  </a:lnTo>
                  <a:lnTo>
                    <a:pt x="1856" y="4314"/>
                  </a:lnTo>
                  <a:lnTo>
                    <a:pt x="1856" y="3086"/>
                  </a:lnTo>
                  <a:lnTo>
                    <a:pt x="1229" y="3086"/>
                  </a:lnTo>
                  <a:lnTo>
                    <a:pt x="1229" y="1556"/>
                  </a:lnTo>
                  <a:lnTo>
                    <a:pt x="3085" y="1556"/>
                  </a:lnTo>
                  <a:lnTo>
                    <a:pt x="3085" y="3086"/>
                  </a:lnTo>
                  <a:lnTo>
                    <a:pt x="2457" y="3086"/>
                  </a:lnTo>
                  <a:lnTo>
                    <a:pt x="2457" y="4314"/>
                  </a:lnTo>
                  <a:lnTo>
                    <a:pt x="3085" y="4314"/>
                  </a:lnTo>
                  <a:lnTo>
                    <a:pt x="3085" y="3687"/>
                  </a:lnTo>
                  <a:lnTo>
                    <a:pt x="3685" y="3687"/>
                  </a:lnTo>
                  <a:lnTo>
                    <a:pt x="3685" y="4314"/>
                  </a:lnTo>
                  <a:lnTo>
                    <a:pt x="4314" y="4314"/>
                  </a:lnTo>
                  <a:lnTo>
                    <a:pt x="4314" y="3086"/>
                  </a:lnTo>
                  <a:lnTo>
                    <a:pt x="3685" y="3086"/>
                  </a:lnTo>
                  <a:lnTo>
                    <a:pt x="3685" y="1556"/>
                  </a:lnTo>
                  <a:lnTo>
                    <a:pt x="4314" y="1556"/>
                  </a:lnTo>
                  <a:lnTo>
                    <a:pt x="43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2"/>
            <p:cNvSpPr/>
            <p:nvPr/>
          </p:nvSpPr>
          <p:spPr>
            <a:xfrm>
              <a:off x="2349706" y="3412160"/>
              <a:ext cx="368417" cy="195716"/>
            </a:xfrm>
            <a:custGeom>
              <a:rect b="b" l="l" r="r" t="t"/>
              <a:pathLst>
                <a:path extrusionOk="0" h="5570" w="10485">
                  <a:moveTo>
                    <a:pt x="6800" y="1693"/>
                  </a:moveTo>
                  <a:lnTo>
                    <a:pt x="6800" y="2322"/>
                  </a:lnTo>
                  <a:lnTo>
                    <a:pt x="3714" y="2322"/>
                  </a:lnTo>
                  <a:lnTo>
                    <a:pt x="3714" y="1693"/>
                  </a:lnTo>
                  <a:close/>
                  <a:moveTo>
                    <a:pt x="4315" y="0"/>
                  </a:moveTo>
                  <a:lnTo>
                    <a:pt x="4315" y="628"/>
                  </a:lnTo>
                  <a:lnTo>
                    <a:pt x="2457" y="628"/>
                  </a:lnTo>
                  <a:lnTo>
                    <a:pt x="2457" y="1856"/>
                  </a:lnTo>
                  <a:lnTo>
                    <a:pt x="1856" y="1856"/>
                  </a:lnTo>
                  <a:lnTo>
                    <a:pt x="1856" y="1229"/>
                  </a:lnTo>
                  <a:lnTo>
                    <a:pt x="0" y="1229"/>
                  </a:lnTo>
                  <a:lnTo>
                    <a:pt x="0" y="3086"/>
                  </a:lnTo>
                  <a:lnTo>
                    <a:pt x="628" y="3086"/>
                  </a:lnTo>
                  <a:lnTo>
                    <a:pt x="628" y="4315"/>
                  </a:lnTo>
                  <a:lnTo>
                    <a:pt x="0" y="4315"/>
                  </a:lnTo>
                  <a:lnTo>
                    <a:pt x="0" y="5570"/>
                  </a:lnTo>
                  <a:lnTo>
                    <a:pt x="628" y="5570"/>
                  </a:lnTo>
                  <a:lnTo>
                    <a:pt x="628" y="4942"/>
                  </a:lnTo>
                  <a:lnTo>
                    <a:pt x="1229" y="4942"/>
                  </a:lnTo>
                  <a:lnTo>
                    <a:pt x="1229" y="5570"/>
                  </a:lnTo>
                  <a:lnTo>
                    <a:pt x="1856" y="5570"/>
                  </a:lnTo>
                  <a:lnTo>
                    <a:pt x="1856" y="4315"/>
                  </a:lnTo>
                  <a:lnTo>
                    <a:pt x="1229" y="4315"/>
                  </a:lnTo>
                  <a:lnTo>
                    <a:pt x="1229" y="3086"/>
                  </a:lnTo>
                  <a:lnTo>
                    <a:pt x="1856" y="3086"/>
                  </a:lnTo>
                  <a:lnTo>
                    <a:pt x="1856" y="2457"/>
                  </a:lnTo>
                  <a:lnTo>
                    <a:pt x="2484" y="2457"/>
                  </a:lnTo>
                  <a:lnTo>
                    <a:pt x="2484" y="3387"/>
                  </a:lnTo>
                  <a:lnTo>
                    <a:pt x="8000" y="3387"/>
                  </a:lnTo>
                  <a:lnTo>
                    <a:pt x="8000" y="2457"/>
                  </a:lnTo>
                  <a:lnTo>
                    <a:pt x="8627" y="2457"/>
                  </a:lnTo>
                  <a:lnTo>
                    <a:pt x="8627" y="3086"/>
                  </a:lnTo>
                  <a:lnTo>
                    <a:pt x="9256" y="3086"/>
                  </a:lnTo>
                  <a:lnTo>
                    <a:pt x="9256" y="4315"/>
                  </a:lnTo>
                  <a:lnTo>
                    <a:pt x="8627" y="4315"/>
                  </a:lnTo>
                  <a:lnTo>
                    <a:pt x="8627" y="5570"/>
                  </a:lnTo>
                  <a:lnTo>
                    <a:pt x="9256" y="5570"/>
                  </a:lnTo>
                  <a:lnTo>
                    <a:pt x="9256" y="4942"/>
                  </a:lnTo>
                  <a:lnTo>
                    <a:pt x="9856" y="4942"/>
                  </a:lnTo>
                  <a:lnTo>
                    <a:pt x="9856" y="5570"/>
                  </a:lnTo>
                  <a:lnTo>
                    <a:pt x="10485" y="5570"/>
                  </a:lnTo>
                  <a:lnTo>
                    <a:pt x="10485" y="4315"/>
                  </a:lnTo>
                  <a:lnTo>
                    <a:pt x="9856" y="4315"/>
                  </a:lnTo>
                  <a:lnTo>
                    <a:pt x="9856" y="3086"/>
                  </a:lnTo>
                  <a:lnTo>
                    <a:pt x="10485" y="3086"/>
                  </a:lnTo>
                  <a:lnTo>
                    <a:pt x="10485" y="1229"/>
                  </a:lnTo>
                  <a:lnTo>
                    <a:pt x="8629" y="1229"/>
                  </a:lnTo>
                  <a:lnTo>
                    <a:pt x="8629" y="1856"/>
                  </a:lnTo>
                  <a:lnTo>
                    <a:pt x="8000" y="1856"/>
                  </a:lnTo>
                  <a:lnTo>
                    <a:pt x="8000" y="628"/>
                  </a:lnTo>
                  <a:lnTo>
                    <a:pt x="6171" y="628"/>
                  </a:lnTo>
                  <a:lnTo>
                    <a:pt x="61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2"/>
            <p:cNvSpPr/>
            <p:nvPr/>
          </p:nvSpPr>
          <p:spPr>
            <a:xfrm>
              <a:off x="2447215" y="3336368"/>
              <a:ext cx="54217" cy="54182"/>
            </a:xfrm>
            <a:custGeom>
              <a:rect b="b" l="l" r="r" t="t"/>
              <a:pathLst>
                <a:path extrusionOk="0" h="1542" w="1543">
                  <a:moveTo>
                    <a:pt x="772" y="1"/>
                  </a:moveTo>
                  <a:cubicBezTo>
                    <a:pt x="345" y="1"/>
                    <a:pt x="0" y="346"/>
                    <a:pt x="0" y="771"/>
                  </a:cubicBezTo>
                  <a:cubicBezTo>
                    <a:pt x="0" y="1197"/>
                    <a:pt x="345" y="1542"/>
                    <a:pt x="772" y="1542"/>
                  </a:cubicBezTo>
                  <a:cubicBezTo>
                    <a:pt x="1198" y="1542"/>
                    <a:pt x="1543" y="1197"/>
                    <a:pt x="1543" y="771"/>
                  </a:cubicBezTo>
                  <a:cubicBezTo>
                    <a:pt x="1543" y="346"/>
                    <a:pt x="1198" y="1"/>
                    <a:pt x="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2"/>
            <p:cNvSpPr/>
            <p:nvPr/>
          </p:nvSpPr>
          <p:spPr>
            <a:xfrm>
              <a:off x="2566403" y="3336368"/>
              <a:ext cx="54217" cy="54182"/>
            </a:xfrm>
            <a:custGeom>
              <a:rect b="b" l="l" r="r" t="t"/>
              <a:pathLst>
                <a:path extrusionOk="0" h="1542" w="1543">
                  <a:moveTo>
                    <a:pt x="772" y="1"/>
                  </a:moveTo>
                  <a:cubicBezTo>
                    <a:pt x="346" y="1"/>
                    <a:pt x="1" y="346"/>
                    <a:pt x="1" y="771"/>
                  </a:cubicBezTo>
                  <a:cubicBezTo>
                    <a:pt x="1" y="1197"/>
                    <a:pt x="346" y="1542"/>
                    <a:pt x="772" y="1542"/>
                  </a:cubicBezTo>
                  <a:cubicBezTo>
                    <a:pt x="1198" y="1542"/>
                    <a:pt x="1543" y="1197"/>
                    <a:pt x="1543" y="771"/>
                  </a:cubicBezTo>
                  <a:cubicBezTo>
                    <a:pt x="1543" y="346"/>
                    <a:pt x="1198" y="1"/>
                    <a:pt x="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2"/>
            <p:cNvSpPr/>
            <p:nvPr/>
          </p:nvSpPr>
          <p:spPr>
            <a:xfrm>
              <a:off x="2514996" y="3336368"/>
              <a:ext cx="37843" cy="53760"/>
            </a:xfrm>
            <a:custGeom>
              <a:rect b="b" l="l" r="r" t="t"/>
              <a:pathLst>
                <a:path extrusionOk="0" h="1530" w="1077">
                  <a:moveTo>
                    <a:pt x="0" y="1"/>
                  </a:moveTo>
                  <a:cubicBezTo>
                    <a:pt x="311" y="463"/>
                    <a:pt x="311" y="1067"/>
                    <a:pt x="0" y="1530"/>
                  </a:cubicBezTo>
                  <a:lnTo>
                    <a:pt x="1077" y="1530"/>
                  </a:lnTo>
                  <a:cubicBezTo>
                    <a:pt x="766" y="1067"/>
                    <a:pt x="766" y="463"/>
                    <a:pt x="1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6" name="Google Shape;2566;p52"/>
          <p:cNvGrpSpPr/>
          <p:nvPr/>
        </p:nvGrpSpPr>
        <p:grpSpPr>
          <a:xfrm>
            <a:off x="7238791" y="2133027"/>
            <a:ext cx="368452" cy="368458"/>
            <a:chOff x="7238791" y="2133027"/>
            <a:chExt cx="368452" cy="368458"/>
          </a:xfrm>
        </p:grpSpPr>
        <p:sp>
          <p:nvSpPr>
            <p:cNvPr id="2567" name="Google Shape;2567;p52"/>
            <p:cNvSpPr/>
            <p:nvPr/>
          </p:nvSpPr>
          <p:spPr>
            <a:xfrm>
              <a:off x="7260858" y="2468842"/>
              <a:ext cx="86333" cy="32643"/>
            </a:xfrm>
            <a:custGeom>
              <a:rect b="b" l="l" r="r" t="t"/>
              <a:pathLst>
                <a:path extrusionOk="0" h="929" w="2457">
                  <a:moveTo>
                    <a:pt x="0" y="0"/>
                  </a:moveTo>
                  <a:lnTo>
                    <a:pt x="0" y="415"/>
                  </a:lnTo>
                  <a:cubicBezTo>
                    <a:pt x="0" y="699"/>
                    <a:pt x="231" y="928"/>
                    <a:pt x="515" y="928"/>
                  </a:cubicBezTo>
                  <a:lnTo>
                    <a:pt x="1944" y="928"/>
                  </a:lnTo>
                  <a:cubicBezTo>
                    <a:pt x="2228" y="928"/>
                    <a:pt x="2457" y="699"/>
                    <a:pt x="2457" y="415"/>
                  </a:cubicBezTo>
                  <a:lnTo>
                    <a:pt x="24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2"/>
            <p:cNvSpPr/>
            <p:nvPr/>
          </p:nvSpPr>
          <p:spPr>
            <a:xfrm>
              <a:off x="7498778" y="2468842"/>
              <a:ext cx="86403" cy="32643"/>
            </a:xfrm>
            <a:custGeom>
              <a:rect b="b" l="l" r="r" t="t"/>
              <a:pathLst>
                <a:path extrusionOk="0" h="929" w="2459">
                  <a:moveTo>
                    <a:pt x="0" y="0"/>
                  </a:moveTo>
                  <a:lnTo>
                    <a:pt x="0" y="415"/>
                  </a:lnTo>
                  <a:cubicBezTo>
                    <a:pt x="0" y="699"/>
                    <a:pt x="231" y="928"/>
                    <a:pt x="515" y="928"/>
                  </a:cubicBezTo>
                  <a:lnTo>
                    <a:pt x="1944" y="928"/>
                  </a:lnTo>
                  <a:cubicBezTo>
                    <a:pt x="2228" y="928"/>
                    <a:pt x="2458" y="699"/>
                    <a:pt x="2458" y="415"/>
                  </a:cubicBezTo>
                  <a:lnTo>
                    <a:pt x="24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2"/>
            <p:cNvSpPr/>
            <p:nvPr/>
          </p:nvSpPr>
          <p:spPr>
            <a:xfrm>
              <a:off x="7369188" y="2176458"/>
              <a:ext cx="107310" cy="37527"/>
            </a:xfrm>
            <a:custGeom>
              <a:rect b="b" l="l" r="r" t="t"/>
              <a:pathLst>
                <a:path extrusionOk="0" h="1068" w="3054">
                  <a:moveTo>
                    <a:pt x="1527" y="0"/>
                  </a:moveTo>
                  <a:cubicBezTo>
                    <a:pt x="974" y="0"/>
                    <a:pt x="421" y="210"/>
                    <a:pt x="0" y="631"/>
                  </a:cubicBezTo>
                  <a:lnTo>
                    <a:pt x="436" y="1067"/>
                  </a:lnTo>
                  <a:cubicBezTo>
                    <a:pt x="737" y="767"/>
                    <a:pt x="1132" y="616"/>
                    <a:pt x="1527" y="616"/>
                  </a:cubicBezTo>
                  <a:cubicBezTo>
                    <a:pt x="1921" y="616"/>
                    <a:pt x="2316" y="767"/>
                    <a:pt x="2617" y="1067"/>
                  </a:cubicBezTo>
                  <a:lnTo>
                    <a:pt x="3053" y="631"/>
                  </a:lnTo>
                  <a:cubicBezTo>
                    <a:pt x="2632" y="210"/>
                    <a:pt x="2079" y="0"/>
                    <a:pt x="1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2"/>
            <p:cNvSpPr/>
            <p:nvPr/>
          </p:nvSpPr>
          <p:spPr>
            <a:xfrm>
              <a:off x="7338548" y="2133027"/>
              <a:ext cx="168555" cy="50317"/>
            </a:xfrm>
            <a:custGeom>
              <a:rect b="b" l="l" r="r" t="t"/>
              <a:pathLst>
                <a:path extrusionOk="0" h="1432" w="4797">
                  <a:moveTo>
                    <a:pt x="2399" y="1"/>
                  </a:moveTo>
                  <a:cubicBezTo>
                    <a:pt x="1531" y="1"/>
                    <a:pt x="663" y="333"/>
                    <a:pt x="1" y="996"/>
                  </a:cubicBezTo>
                  <a:lnTo>
                    <a:pt x="436" y="1432"/>
                  </a:lnTo>
                  <a:cubicBezTo>
                    <a:pt x="978" y="889"/>
                    <a:pt x="1688" y="618"/>
                    <a:pt x="2399" y="618"/>
                  </a:cubicBezTo>
                  <a:cubicBezTo>
                    <a:pt x="3109" y="618"/>
                    <a:pt x="3819" y="889"/>
                    <a:pt x="4361" y="1432"/>
                  </a:cubicBezTo>
                  <a:lnTo>
                    <a:pt x="4797" y="996"/>
                  </a:lnTo>
                  <a:cubicBezTo>
                    <a:pt x="4134" y="333"/>
                    <a:pt x="3266" y="1"/>
                    <a:pt x="23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2"/>
            <p:cNvSpPr/>
            <p:nvPr/>
          </p:nvSpPr>
          <p:spPr>
            <a:xfrm>
              <a:off x="7238791" y="2349864"/>
              <a:ext cx="368452" cy="97893"/>
            </a:xfrm>
            <a:custGeom>
              <a:rect b="b" l="l" r="r" t="t"/>
              <a:pathLst>
                <a:path extrusionOk="0" h="2786" w="10486">
                  <a:moveTo>
                    <a:pt x="7700" y="1065"/>
                  </a:moveTo>
                  <a:lnTo>
                    <a:pt x="7700" y="1694"/>
                  </a:lnTo>
                  <a:lnTo>
                    <a:pt x="2758" y="1694"/>
                  </a:lnTo>
                  <a:lnTo>
                    <a:pt x="2758" y="1065"/>
                  </a:lnTo>
                  <a:close/>
                  <a:moveTo>
                    <a:pt x="181" y="0"/>
                  </a:moveTo>
                  <a:lnTo>
                    <a:pt x="1" y="182"/>
                  </a:lnTo>
                  <a:lnTo>
                    <a:pt x="1" y="1065"/>
                  </a:lnTo>
                  <a:lnTo>
                    <a:pt x="1229" y="1065"/>
                  </a:lnTo>
                  <a:lnTo>
                    <a:pt x="1229" y="1694"/>
                  </a:lnTo>
                  <a:lnTo>
                    <a:pt x="1" y="1694"/>
                  </a:lnTo>
                  <a:lnTo>
                    <a:pt x="1" y="2786"/>
                  </a:lnTo>
                  <a:lnTo>
                    <a:pt x="10485" y="2786"/>
                  </a:lnTo>
                  <a:lnTo>
                    <a:pt x="10485" y="1694"/>
                  </a:lnTo>
                  <a:lnTo>
                    <a:pt x="9257" y="1694"/>
                  </a:lnTo>
                  <a:lnTo>
                    <a:pt x="9257" y="1065"/>
                  </a:lnTo>
                  <a:lnTo>
                    <a:pt x="10485" y="1065"/>
                  </a:lnTo>
                  <a:lnTo>
                    <a:pt x="10485" y="182"/>
                  </a:lnTo>
                  <a:lnTo>
                    <a:pt x="103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2"/>
            <p:cNvSpPr/>
            <p:nvPr/>
          </p:nvSpPr>
          <p:spPr>
            <a:xfrm>
              <a:off x="7247259" y="2241463"/>
              <a:ext cx="352218" cy="86368"/>
            </a:xfrm>
            <a:custGeom>
              <a:rect b="b" l="l" r="r" t="t"/>
              <a:pathLst>
                <a:path extrusionOk="0" h="2458" w="10024">
                  <a:moveTo>
                    <a:pt x="1410" y="1"/>
                  </a:moveTo>
                  <a:lnTo>
                    <a:pt x="958" y="1207"/>
                  </a:lnTo>
                  <a:lnTo>
                    <a:pt x="194" y="953"/>
                  </a:lnTo>
                  <a:lnTo>
                    <a:pt x="1" y="1535"/>
                  </a:lnTo>
                  <a:lnTo>
                    <a:pt x="741" y="1782"/>
                  </a:lnTo>
                  <a:lnTo>
                    <a:pt x="488" y="2458"/>
                  </a:lnTo>
                  <a:lnTo>
                    <a:pt x="1929" y="2458"/>
                  </a:lnTo>
                  <a:cubicBezTo>
                    <a:pt x="1929" y="1781"/>
                    <a:pt x="2481" y="1229"/>
                    <a:pt x="3159" y="1229"/>
                  </a:cubicBezTo>
                  <a:cubicBezTo>
                    <a:pt x="3836" y="1229"/>
                    <a:pt x="4388" y="1779"/>
                    <a:pt x="4388" y="2458"/>
                  </a:cubicBezTo>
                  <a:lnTo>
                    <a:pt x="9515" y="2458"/>
                  </a:lnTo>
                  <a:lnTo>
                    <a:pt x="9264" y="1790"/>
                  </a:lnTo>
                  <a:lnTo>
                    <a:pt x="10024" y="1535"/>
                  </a:lnTo>
                  <a:lnTo>
                    <a:pt x="9829" y="954"/>
                  </a:lnTo>
                  <a:lnTo>
                    <a:pt x="9048" y="1214"/>
                  </a:lnTo>
                  <a:lnTo>
                    <a:pt x="85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2"/>
            <p:cNvSpPr/>
            <p:nvPr/>
          </p:nvSpPr>
          <p:spPr>
            <a:xfrm>
              <a:off x="7336299" y="2306118"/>
              <a:ext cx="43360" cy="21715"/>
            </a:xfrm>
            <a:custGeom>
              <a:rect b="b" l="l" r="r" t="t"/>
              <a:pathLst>
                <a:path extrusionOk="0" h="618" w="1234">
                  <a:moveTo>
                    <a:pt x="618" y="0"/>
                  </a:moveTo>
                  <a:cubicBezTo>
                    <a:pt x="277" y="0"/>
                    <a:pt x="1" y="277"/>
                    <a:pt x="1" y="618"/>
                  </a:cubicBezTo>
                  <a:lnTo>
                    <a:pt x="1233" y="618"/>
                  </a:lnTo>
                  <a:cubicBezTo>
                    <a:pt x="1233" y="277"/>
                    <a:pt x="957" y="0"/>
                    <a:pt x="6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4" name="Google Shape;2574;p52"/>
          <p:cNvGrpSpPr/>
          <p:nvPr/>
        </p:nvGrpSpPr>
        <p:grpSpPr>
          <a:xfrm>
            <a:off x="1555198" y="2133238"/>
            <a:ext cx="327802" cy="368034"/>
            <a:chOff x="1555198" y="2133238"/>
            <a:chExt cx="327802" cy="368034"/>
          </a:xfrm>
        </p:grpSpPr>
        <p:sp>
          <p:nvSpPr>
            <p:cNvPr id="2575" name="Google Shape;2575;p52"/>
            <p:cNvSpPr/>
            <p:nvPr/>
          </p:nvSpPr>
          <p:spPr>
            <a:xfrm>
              <a:off x="1556463" y="2356330"/>
              <a:ext cx="325268" cy="144942"/>
            </a:xfrm>
            <a:custGeom>
              <a:rect b="b" l="l" r="r" t="t"/>
              <a:pathLst>
                <a:path extrusionOk="0" h="4125" w="9257">
                  <a:moveTo>
                    <a:pt x="1236" y="1"/>
                  </a:moveTo>
                  <a:lnTo>
                    <a:pt x="1236" y="1"/>
                  </a:lnTo>
                  <a:cubicBezTo>
                    <a:pt x="507" y="340"/>
                    <a:pt x="0" y="1079"/>
                    <a:pt x="0" y="1934"/>
                  </a:cubicBezTo>
                  <a:lnTo>
                    <a:pt x="0" y="4124"/>
                  </a:lnTo>
                  <a:lnTo>
                    <a:pt x="9256" y="4124"/>
                  </a:lnTo>
                  <a:lnTo>
                    <a:pt x="9256" y="1934"/>
                  </a:lnTo>
                  <a:cubicBezTo>
                    <a:pt x="9256" y="1079"/>
                    <a:pt x="8749" y="340"/>
                    <a:pt x="8019" y="1"/>
                  </a:cubicBezTo>
                  <a:lnTo>
                    <a:pt x="8019" y="1"/>
                  </a:lnTo>
                  <a:cubicBezTo>
                    <a:pt x="8083" y="1937"/>
                    <a:pt x="6523" y="3507"/>
                    <a:pt x="4628" y="3507"/>
                  </a:cubicBezTo>
                  <a:cubicBezTo>
                    <a:pt x="2729" y="3507"/>
                    <a:pt x="1174" y="1932"/>
                    <a:pt x="1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2"/>
            <p:cNvSpPr/>
            <p:nvPr/>
          </p:nvSpPr>
          <p:spPr>
            <a:xfrm>
              <a:off x="1621469" y="2262757"/>
              <a:ext cx="195189" cy="195154"/>
            </a:xfrm>
            <a:custGeom>
              <a:rect b="b" l="l" r="r" t="t"/>
              <a:pathLst>
                <a:path extrusionOk="0" h="5554" w="5555">
                  <a:moveTo>
                    <a:pt x="2777" y="622"/>
                  </a:moveTo>
                  <a:cubicBezTo>
                    <a:pt x="3863" y="622"/>
                    <a:pt x="4765" y="1428"/>
                    <a:pt x="4915" y="2473"/>
                  </a:cubicBezTo>
                  <a:lnTo>
                    <a:pt x="3650" y="2473"/>
                  </a:lnTo>
                  <a:cubicBezTo>
                    <a:pt x="3522" y="2113"/>
                    <a:pt x="3180" y="1856"/>
                    <a:pt x="2777" y="1856"/>
                  </a:cubicBezTo>
                  <a:cubicBezTo>
                    <a:pt x="2375" y="1856"/>
                    <a:pt x="2032" y="2113"/>
                    <a:pt x="1905" y="2473"/>
                  </a:cubicBezTo>
                  <a:lnTo>
                    <a:pt x="640" y="2473"/>
                  </a:lnTo>
                  <a:cubicBezTo>
                    <a:pt x="790" y="1428"/>
                    <a:pt x="1691" y="622"/>
                    <a:pt x="2777" y="622"/>
                  </a:cubicBezTo>
                  <a:close/>
                  <a:moveTo>
                    <a:pt x="1899" y="3074"/>
                  </a:moveTo>
                  <a:cubicBezTo>
                    <a:pt x="1993" y="3336"/>
                    <a:pt x="2201" y="3544"/>
                    <a:pt x="2465" y="3638"/>
                  </a:cubicBezTo>
                  <a:lnTo>
                    <a:pt x="2465" y="4903"/>
                  </a:lnTo>
                  <a:cubicBezTo>
                    <a:pt x="1520" y="4766"/>
                    <a:pt x="771" y="4018"/>
                    <a:pt x="635" y="3074"/>
                  </a:cubicBezTo>
                  <a:close/>
                  <a:moveTo>
                    <a:pt x="4921" y="3074"/>
                  </a:moveTo>
                  <a:cubicBezTo>
                    <a:pt x="4785" y="4018"/>
                    <a:pt x="4037" y="4766"/>
                    <a:pt x="3092" y="4903"/>
                  </a:cubicBezTo>
                  <a:lnTo>
                    <a:pt x="3092" y="3638"/>
                  </a:lnTo>
                  <a:cubicBezTo>
                    <a:pt x="3354" y="3544"/>
                    <a:pt x="3562" y="3336"/>
                    <a:pt x="3656" y="3074"/>
                  </a:cubicBezTo>
                  <a:close/>
                  <a:moveTo>
                    <a:pt x="2778" y="0"/>
                  </a:moveTo>
                  <a:cubicBezTo>
                    <a:pt x="1247" y="0"/>
                    <a:pt x="0" y="1245"/>
                    <a:pt x="0" y="2777"/>
                  </a:cubicBezTo>
                  <a:cubicBezTo>
                    <a:pt x="0" y="4307"/>
                    <a:pt x="1247" y="5553"/>
                    <a:pt x="2778" y="5553"/>
                  </a:cubicBezTo>
                  <a:cubicBezTo>
                    <a:pt x="4309" y="5553"/>
                    <a:pt x="5555" y="4307"/>
                    <a:pt x="5555" y="2777"/>
                  </a:cubicBezTo>
                  <a:cubicBezTo>
                    <a:pt x="5555" y="1245"/>
                    <a:pt x="4309" y="0"/>
                    <a:pt x="27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2"/>
            <p:cNvSpPr/>
            <p:nvPr/>
          </p:nvSpPr>
          <p:spPr>
            <a:xfrm>
              <a:off x="1668343" y="2133238"/>
              <a:ext cx="101512" cy="97436"/>
            </a:xfrm>
            <a:custGeom>
              <a:rect b="b" l="l" r="r" t="t"/>
              <a:pathLst>
                <a:path extrusionOk="0" h="2773" w="2889">
                  <a:moveTo>
                    <a:pt x="1444" y="1"/>
                  </a:moveTo>
                  <a:lnTo>
                    <a:pt x="0" y="1066"/>
                  </a:lnTo>
                  <a:lnTo>
                    <a:pt x="377" y="1559"/>
                  </a:lnTo>
                  <a:lnTo>
                    <a:pt x="1131" y="1005"/>
                  </a:lnTo>
                  <a:lnTo>
                    <a:pt x="1131" y="2773"/>
                  </a:lnTo>
                  <a:lnTo>
                    <a:pt x="1758" y="2773"/>
                  </a:lnTo>
                  <a:lnTo>
                    <a:pt x="1758" y="1005"/>
                  </a:lnTo>
                  <a:lnTo>
                    <a:pt x="2511" y="1559"/>
                  </a:lnTo>
                  <a:lnTo>
                    <a:pt x="2888" y="1066"/>
                  </a:lnTo>
                  <a:lnTo>
                    <a:pt x="14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2"/>
            <p:cNvSpPr/>
            <p:nvPr/>
          </p:nvSpPr>
          <p:spPr>
            <a:xfrm>
              <a:off x="1783807" y="2168903"/>
              <a:ext cx="99193" cy="101512"/>
            </a:xfrm>
            <a:custGeom>
              <a:rect b="b" l="l" r="r" t="t"/>
              <a:pathLst>
                <a:path extrusionOk="0" h="2889" w="2823">
                  <a:moveTo>
                    <a:pt x="1738" y="0"/>
                  </a:moveTo>
                  <a:lnTo>
                    <a:pt x="1235" y="376"/>
                  </a:lnTo>
                  <a:lnTo>
                    <a:pt x="1802" y="1130"/>
                  </a:lnTo>
                  <a:lnTo>
                    <a:pt x="1" y="1130"/>
                  </a:lnTo>
                  <a:lnTo>
                    <a:pt x="1" y="1758"/>
                  </a:lnTo>
                  <a:lnTo>
                    <a:pt x="1802" y="1758"/>
                  </a:lnTo>
                  <a:lnTo>
                    <a:pt x="1235" y="2512"/>
                  </a:lnTo>
                  <a:lnTo>
                    <a:pt x="1738" y="2888"/>
                  </a:lnTo>
                  <a:lnTo>
                    <a:pt x="2822" y="1444"/>
                  </a:lnTo>
                  <a:lnTo>
                    <a:pt x="17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2"/>
            <p:cNvSpPr/>
            <p:nvPr/>
          </p:nvSpPr>
          <p:spPr>
            <a:xfrm>
              <a:off x="1555198" y="2168903"/>
              <a:ext cx="99123" cy="101547"/>
            </a:xfrm>
            <a:custGeom>
              <a:rect b="b" l="l" r="r" t="t"/>
              <a:pathLst>
                <a:path extrusionOk="0" h="2890" w="2821">
                  <a:moveTo>
                    <a:pt x="1083" y="0"/>
                  </a:moveTo>
                  <a:lnTo>
                    <a:pt x="1" y="1444"/>
                  </a:lnTo>
                  <a:lnTo>
                    <a:pt x="1083" y="2890"/>
                  </a:lnTo>
                  <a:lnTo>
                    <a:pt x="1586" y="2512"/>
                  </a:lnTo>
                  <a:lnTo>
                    <a:pt x="1021" y="1758"/>
                  </a:lnTo>
                  <a:lnTo>
                    <a:pt x="2820" y="1758"/>
                  </a:lnTo>
                  <a:lnTo>
                    <a:pt x="2820" y="1130"/>
                  </a:lnTo>
                  <a:lnTo>
                    <a:pt x="1021" y="1130"/>
                  </a:lnTo>
                  <a:lnTo>
                    <a:pt x="1586" y="376"/>
                  </a:lnTo>
                  <a:lnTo>
                    <a:pt x="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0" name="Google Shape;2580;p52"/>
          <p:cNvGrpSpPr/>
          <p:nvPr/>
        </p:nvGrpSpPr>
        <p:grpSpPr>
          <a:xfrm>
            <a:off x="6423973" y="2133027"/>
            <a:ext cx="368417" cy="368452"/>
            <a:chOff x="6423973" y="2133027"/>
            <a:chExt cx="368417" cy="368452"/>
          </a:xfrm>
        </p:grpSpPr>
        <p:sp>
          <p:nvSpPr>
            <p:cNvPr id="2581" name="Google Shape;2581;p52"/>
            <p:cNvSpPr/>
            <p:nvPr/>
          </p:nvSpPr>
          <p:spPr>
            <a:xfrm>
              <a:off x="6575524" y="2284648"/>
              <a:ext cx="65285" cy="65250"/>
            </a:xfrm>
            <a:custGeom>
              <a:rect b="b" l="l" r="r" t="t"/>
              <a:pathLst>
                <a:path extrusionOk="0" h="1857" w="1858">
                  <a:moveTo>
                    <a:pt x="1229" y="628"/>
                  </a:moveTo>
                  <a:lnTo>
                    <a:pt x="1229" y="1255"/>
                  </a:lnTo>
                  <a:lnTo>
                    <a:pt x="601" y="1255"/>
                  </a:lnTo>
                  <a:lnTo>
                    <a:pt x="601" y="628"/>
                  </a:lnTo>
                  <a:close/>
                  <a:moveTo>
                    <a:pt x="0" y="0"/>
                  </a:moveTo>
                  <a:lnTo>
                    <a:pt x="0" y="1856"/>
                  </a:lnTo>
                  <a:lnTo>
                    <a:pt x="1858" y="1856"/>
                  </a:lnTo>
                  <a:lnTo>
                    <a:pt x="18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2"/>
            <p:cNvSpPr/>
            <p:nvPr/>
          </p:nvSpPr>
          <p:spPr>
            <a:xfrm>
              <a:off x="6423973" y="2133027"/>
              <a:ext cx="368417" cy="368452"/>
            </a:xfrm>
            <a:custGeom>
              <a:rect b="b" l="l" r="r" t="t"/>
              <a:pathLst>
                <a:path extrusionOk="0" h="10486" w="10485">
                  <a:moveTo>
                    <a:pt x="6171" y="3087"/>
                  </a:moveTo>
                  <a:lnTo>
                    <a:pt x="6171" y="3688"/>
                  </a:lnTo>
                  <a:lnTo>
                    <a:pt x="6771" y="3688"/>
                  </a:lnTo>
                  <a:lnTo>
                    <a:pt x="6771" y="4315"/>
                  </a:lnTo>
                  <a:lnTo>
                    <a:pt x="7399" y="4315"/>
                  </a:lnTo>
                  <a:lnTo>
                    <a:pt x="7399" y="4943"/>
                  </a:lnTo>
                  <a:lnTo>
                    <a:pt x="6771" y="4943"/>
                  </a:lnTo>
                  <a:lnTo>
                    <a:pt x="6771" y="5572"/>
                  </a:lnTo>
                  <a:lnTo>
                    <a:pt x="7399" y="5572"/>
                  </a:lnTo>
                  <a:lnTo>
                    <a:pt x="7399" y="6171"/>
                  </a:lnTo>
                  <a:lnTo>
                    <a:pt x="6771" y="6171"/>
                  </a:lnTo>
                  <a:lnTo>
                    <a:pt x="6771" y="6800"/>
                  </a:lnTo>
                  <a:lnTo>
                    <a:pt x="6171" y="6800"/>
                  </a:lnTo>
                  <a:lnTo>
                    <a:pt x="6171" y="7401"/>
                  </a:lnTo>
                  <a:lnTo>
                    <a:pt x="5542" y="7401"/>
                  </a:lnTo>
                  <a:lnTo>
                    <a:pt x="5542" y="6800"/>
                  </a:lnTo>
                  <a:lnTo>
                    <a:pt x="4942" y="6800"/>
                  </a:lnTo>
                  <a:lnTo>
                    <a:pt x="4942" y="7401"/>
                  </a:lnTo>
                  <a:lnTo>
                    <a:pt x="4313" y="7401"/>
                  </a:lnTo>
                  <a:lnTo>
                    <a:pt x="4313" y="6800"/>
                  </a:lnTo>
                  <a:lnTo>
                    <a:pt x="3712" y="6800"/>
                  </a:lnTo>
                  <a:lnTo>
                    <a:pt x="3712" y="6171"/>
                  </a:lnTo>
                  <a:lnTo>
                    <a:pt x="3085" y="6171"/>
                  </a:lnTo>
                  <a:lnTo>
                    <a:pt x="3085" y="5544"/>
                  </a:lnTo>
                  <a:lnTo>
                    <a:pt x="3712" y="5544"/>
                  </a:lnTo>
                  <a:lnTo>
                    <a:pt x="3712" y="4916"/>
                  </a:lnTo>
                  <a:lnTo>
                    <a:pt x="3085" y="4916"/>
                  </a:lnTo>
                  <a:lnTo>
                    <a:pt x="3085" y="4315"/>
                  </a:lnTo>
                  <a:lnTo>
                    <a:pt x="3712" y="4315"/>
                  </a:lnTo>
                  <a:lnTo>
                    <a:pt x="3712" y="3688"/>
                  </a:lnTo>
                  <a:lnTo>
                    <a:pt x="4313" y="3688"/>
                  </a:lnTo>
                  <a:lnTo>
                    <a:pt x="4313" y="3087"/>
                  </a:lnTo>
                  <a:lnTo>
                    <a:pt x="4942" y="3087"/>
                  </a:lnTo>
                  <a:lnTo>
                    <a:pt x="4942" y="3688"/>
                  </a:lnTo>
                  <a:lnTo>
                    <a:pt x="5542" y="3688"/>
                  </a:lnTo>
                  <a:lnTo>
                    <a:pt x="5542" y="3087"/>
                  </a:lnTo>
                  <a:close/>
                  <a:moveTo>
                    <a:pt x="1850" y="1"/>
                  </a:moveTo>
                  <a:cubicBezTo>
                    <a:pt x="1340" y="1"/>
                    <a:pt x="925" y="416"/>
                    <a:pt x="925" y="926"/>
                  </a:cubicBezTo>
                  <a:cubicBezTo>
                    <a:pt x="925" y="1461"/>
                    <a:pt x="1366" y="1852"/>
                    <a:pt x="1851" y="1852"/>
                  </a:cubicBezTo>
                  <a:cubicBezTo>
                    <a:pt x="1983" y="1852"/>
                    <a:pt x="2118" y="1823"/>
                    <a:pt x="2249" y="1760"/>
                  </a:cubicBezTo>
                  <a:lnTo>
                    <a:pt x="2883" y="2395"/>
                  </a:lnTo>
                  <a:cubicBezTo>
                    <a:pt x="1293" y="3713"/>
                    <a:pt x="1089" y="6063"/>
                    <a:pt x="2419" y="7631"/>
                  </a:cubicBezTo>
                  <a:cubicBezTo>
                    <a:pt x="2164" y="7886"/>
                    <a:pt x="1831" y="8219"/>
                    <a:pt x="1592" y="8457"/>
                  </a:cubicBezTo>
                  <a:cubicBezTo>
                    <a:pt x="1427" y="8367"/>
                    <a:pt x="1253" y="8326"/>
                    <a:pt x="1083" y="8326"/>
                  </a:cubicBezTo>
                  <a:cubicBezTo>
                    <a:pt x="519" y="8326"/>
                    <a:pt x="0" y="8777"/>
                    <a:pt x="0" y="9406"/>
                  </a:cubicBezTo>
                  <a:cubicBezTo>
                    <a:pt x="0" y="10002"/>
                    <a:pt x="484" y="10485"/>
                    <a:pt x="1079" y="10485"/>
                  </a:cubicBezTo>
                  <a:cubicBezTo>
                    <a:pt x="1897" y="10485"/>
                    <a:pt x="2416" y="9606"/>
                    <a:pt x="2029" y="8893"/>
                  </a:cubicBezTo>
                  <a:lnTo>
                    <a:pt x="2854" y="8067"/>
                  </a:lnTo>
                  <a:cubicBezTo>
                    <a:pt x="3549" y="8656"/>
                    <a:pt x="4396" y="8944"/>
                    <a:pt x="5239" y="8944"/>
                  </a:cubicBezTo>
                  <a:cubicBezTo>
                    <a:pt x="5881" y="8944"/>
                    <a:pt x="6520" y="8777"/>
                    <a:pt x="7087" y="8449"/>
                  </a:cubicBezTo>
                  <a:lnTo>
                    <a:pt x="7799" y="9162"/>
                  </a:lnTo>
                  <a:cubicBezTo>
                    <a:pt x="7506" y="9773"/>
                    <a:pt x="7954" y="10485"/>
                    <a:pt x="8633" y="10485"/>
                  </a:cubicBezTo>
                  <a:cubicBezTo>
                    <a:pt x="9143" y="10485"/>
                    <a:pt x="9560" y="10070"/>
                    <a:pt x="9560" y="9560"/>
                  </a:cubicBezTo>
                  <a:cubicBezTo>
                    <a:pt x="9560" y="9026"/>
                    <a:pt x="9118" y="8635"/>
                    <a:pt x="8632" y="8635"/>
                  </a:cubicBezTo>
                  <a:cubicBezTo>
                    <a:pt x="8500" y="8635"/>
                    <a:pt x="8365" y="8663"/>
                    <a:pt x="8235" y="8726"/>
                  </a:cubicBezTo>
                  <a:lnTo>
                    <a:pt x="7601" y="8092"/>
                  </a:lnTo>
                  <a:cubicBezTo>
                    <a:pt x="9191" y="6773"/>
                    <a:pt x="9395" y="4424"/>
                    <a:pt x="8067" y="2855"/>
                  </a:cubicBezTo>
                  <a:cubicBezTo>
                    <a:pt x="8861" y="2061"/>
                    <a:pt x="8150" y="2771"/>
                    <a:pt x="8892" y="2029"/>
                  </a:cubicBezTo>
                  <a:cubicBezTo>
                    <a:pt x="9057" y="2119"/>
                    <a:pt x="9232" y="2160"/>
                    <a:pt x="9402" y="2160"/>
                  </a:cubicBezTo>
                  <a:cubicBezTo>
                    <a:pt x="9966" y="2160"/>
                    <a:pt x="10485" y="1710"/>
                    <a:pt x="10485" y="1081"/>
                  </a:cubicBezTo>
                  <a:cubicBezTo>
                    <a:pt x="10485" y="486"/>
                    <a:pt x="10000" y="1"/>
                    <a:pt x="9405" y="1"/>
                  </a:cubicBezTo>
                  <a:cubicBezTo>
                    <a:pt x="8587" y="1"/>
                    <a:pt x="8068" y="880"/>
                    <a:pt x="8456" y="1594"/>
                  </a:cubicBezTo>
                  <a:cubicBezTo>
                    <a:pt x="7722" y="2328"/>
                    <a:pt x="8422" y="1626"/>
                    <a:pt x="7630" y="2419"/>
                  </a:cubicBezTo>
                  <a:cubicBezTo>
                    <a:pt x="6935" y="1831"/>
                    <a:pt x="6087" y="1543"/>
                    <a:pt x="5243" y="1543"/>
                  </a:cubicBezTo>
                  <a:cubicBezTo>
                    <a:pt x="4602" y="1543"/>
                    <a:pt x="3964" y="1709"/>
                    <a:pt x="3397" y="2037"/>
                  </a:cubicBezTo>
                  <a:lnTo>
                    <a:pt x="2685" y="1324"/>
                  </a:lnTo>
                  <a:cubicBezTo>
                    <a:pt x="2978" y="715"/>
                    <a:pt x="2530" y="1"/>
                    <a:pt x="1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3" name="Google Shape;2583;p52"/>
          <p:cNvGrpSpPr/>
          <p:nvPr/>
        </p:nvGrpSpPr>
        <p:grpSpPr>
          <a:xfrm>
            <a:off x="5663302" y="2133238"/>
            <a:ext cx="260053" cy="368246"/>
            <a:chOff x="5663302" y="2133238"/>
            <a:chExt cx="260053" cy="368246"/>
          </a:xfrm>
        </p:grpSpPr>
        <p:sp>
          <p:nvSpPr>
            <p:cNvPr id="2584" name="Google Shape;2584;p52"/>
            <p:cNvSpPr/>
            <p:nvPr/>
          </p:nvSpPr>
          <p:spPr>
            <a:xfrm>
              <a:off x="5695911" y="2219361"/>
              <a:ext cx="194767" cy="65321"/>
            </a:xfrm>
            <a:custGeom>
              <a:rect b="b" l="l" r="r" t="t"/>
              <a:pathLst>
                <a:path extrusionOk="0" h="1859" w="5543">
                  <a:moveTo>
                    <a:pt x="1557" y="630"/>
                  </a:moveTo>
                  <a:lnTo>
                    <a:pt x="1557" y="1257"/>
                  </a:lnTo>
                  <a:lnTo>
                    <a:pt x="929" y="1257"/>
                  </a:lnTo>
                  <a:lnTo>
                    <a:pt x="929" y="630"/>
                  </a:lnTo>
                  <a:close/>
                  <a:moveTo>
                    <a:pt x="0" y="1"/>
                  </a:moveTo>
                  <a:lnTo>
                    <a:pt x="0" y="1858"/>
                  </a:lnTo>
                  <a:lnTo>
                    <a:pt x="5543" y="1858"/>
                  </a:lnTo>
                  <a:lnTo>
                    <a:pt x="55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2"/>
            <p:cNvSpPr/>
            <p:nvPr/>
          </p:nvSpPr>
          <p:spPr>
            <a:xfrm>
              <a:off x="5718259" y="2133238"/>
              <a:ext cx="150178" cy="65110"/>
            </a:xfrm>
            <a:custGeom>
              <a:rect b="b" l="l" r="r" t="t"/>
              <a:pathLst>
                <a:path extrusionOk="0" h="1853" w="4274">
                  <a:moveTo>
                    <a:pt x="2138" y="1"/>
                  </a:moveTo>
                  <a:cubicBezTo>
                    <a:pt x="1049" y="1"/>
                    <a:pt x="151" y="805"/>
                    <a:pt x="1" y="1852"/>
                  </a:cubicBezTo>
                  <a:lnTo>
                    <a:pt x="4273" y="1852"/>
                  </a:lnTo>
                  <a:cubicBezTo>
                    <a:pt x="4123" y="805"/>
                    <a:pt x="3225" y="1"/>
                    <a:pt x="2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2"/>
            <p:cNvSpPr/>
            <p:nvPr/>
          </p:nvSpPr>
          <p:spPr>
            <a:xfrm>
              <a:off x="5663302" y="2403626"/>
              <a:ext cx="260053" cy="97858"/>
            </a:xfrm>
            <a:custGeom>
              <a:rect b="b" l="l" r="r" t="t"/>
              <a:pathLst>
                <a:path extrusionOk="0" h="2785" w="7401">
                  <a:moveTo>
                    <a:pt x="1234" y="0"/>
                  </a:moveTo>
                  <a:cubicBezTo>
                    <a:pt x="553" y="0"/>
                    <a:pt x="0" y="552"/>
                    <a:pt x="0" y="1233"/>
                  </a:cubicBezTo>
                  <a:lnTo>
                    <a:pt x="0" y="2784"/>
                  </a:lnTo>
                  <a:lnTo>
                    <a:pt x="7400" y="2784"/>
                  </a:lnTo>
                  <a:lnTo>
                    <a:pt x="7400" y="1238"/>
                  </a:lnTo>
                  <a:cubicBezTo>
                    <a:pt x="7400" y="554"/>
                    <a:pt x="6847" y="0"/>
                    <a:pt x="6166" y="0"/>
                  </a:cubicBezTo>
                  <a:lnTo>
                    <a:pt x="5550" y="0"/>
                  </a:lnTo>
                  <a:cubicBezTo>
                    <a:pt x="5550" y="426"/>
                    <a:pt x="5348" y="823"/>
                    <a:pt x="4982" y="1117"/>
                  </a:cubicBezTo>
                  <a:cubicBezTo>
                    <a:pt x="4625" y="1404"/>
                    <a:pt x="4162" y="1547"/>
                    <a:pt x="3699" y="1547"/>
                  </a:cubicBezTo>
                  <a:cubicBezTo>
                    <a:pt x="3237" y="1547"/>
                    <a:pt x="2774" y="1404"/>
                    <a:pt x="2417" y="1117"/>
                  </a:cubicBezTo>
                  <a:cubicBezTo>
                    <a:pt x="2051" y="823"/>
                    <a:pt x="1850" y="426"/>
                    <a:pt x="18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2"/>
            <p:cNvSpPr/>
            <p:nvPr/>
          </p:nvSpPr>
          <p:spPr>
            <a:xfrm>
              <a:off x="5750621" y="2387989"/>
              <a:ext cx="86333" cy="48384"/>
            </a:xfrm>
            <a:custGeom>
              <a:rect b="b" l="l" r="r" t="t"/>
              <a:pathLst>
                <a:path extrusionOk="0" h="1377" w="2457">
                  <a:moveTo>
                    <a:pt x="339" y="1"/>
                  </a:moveTo>
                  <a:cubicBezTo>
                    <a:pt x="245" y="117"/>
                    <a:pt x="129" y="215"/>
                    <a:pt x="0" y="291"/>
                  </a:cubicBezTo>
                  <a:lnTo>
                    <a:pt x="0" y="456"/>
                  </a:lnTo>
                  <a:cubicBezTo>
                    <a:pt x="0" y="963"/>
                    <a:pt x="552" y="1376"/>
                    <a:pt x="1228" y="1376"/>
                  </a:cubicBezTo>
                  <a:cubicBezTo>
                    <a:pt x="1907" y="1376"/>
                    <a:pt x="2457" y="963"/>
                    <a:pt x="2457" y="456"/>
                  </a:cubicBezTo>
                  <a:lnTo>
                    <a:pt x="2457" y="291"/>
                  </a:lnTo>
                  <a:cubicBezTo>
                    <a:pt x="2327" y="215"/>
                    <a:pt x="2213" y="117"/>
                    <a:pt x="2118" y="1"/>
                  </a:cubicBezTo>
                  <a:cubicBezTo>
                    <a:pt x="1831" y="99"/>
                    <a:pt x="1530" y="148"/>
                    <a:pt x="1229" y="148"/>
                  </a:cubicBezTo>
                  <a:cubicBezTo>
                    <a:pt x="928" y="148"/>
                    <a:pt x="627" y="99"/>
                    <a:pt x="3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2"/>
            <p:cNvSpPr/>
            <p:nvPr/>
          </p:nvSpPr>
          <p:spPr>
            <a:xfrm>
              <a:off x="5718259" y="2306680"/>
              <a:ext cx="150178" cy="65040"/>
            </a:xfrm>
            <a:custGeom>
              <a:rect b="b" l="l" r="r" t="t"/>
              <a:pathLst>
                <a:path extrusionOk="0" h="1851" w="4274">
                  <a:moveTo>
                    <a:pt x="1" y="1"/>
                  </a:moveTo>
                  <a:cubicBezTo>
                    <a:pt x="149" y="1048"/>
                    <a:pt x="1049" y="1851"/>
                    <a:pt x="2138" y="1851"/>
                  </a:cubicBezTo>
                  <a:cubicBezTo>
                    <a:pt x="3225" y="1851"/>
                    <a:pt x="4123" y="1048"/>
                    <a:pt x="4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9" name="Google Shape;2589;p52"/>
          <p:cNvGrpSpPr/>
          <p:nvPr/>
        </p:nvGrpSpPr>
        <p:grpSpPr>
          <a:xfrm>
            <a:off x="3156302" y="2133203"/>
            <a:ext cx="384896" cy="368100"/>
            <a:chOff x="3156302" y="2133203"/>
            <a:chExt cx="384896" cy="368100"/>
          </a:xfrm>
        </p:grpSpPr>
        <p:sp>
          <p:nvSpPr>
            <p:cNvPr id="2590" name="Google Shape;2590;p52"/>
            <p:cNvSpPr/>
            <p:nvPr/>
          </p:nvSpPr>
          <p:spPr>
            <a:xfrm>
              <a:off x="3316111" y="2284648"/>
              <a:ext cx="65321" cy="65250"/>
            </a:xfrm>
            <a:custGeom>
              <a:rect b="b" l="l" r="r" t="t"/>
              <a:pathLst>
                <a:path extrusionOk="0" h="1857" w="1859">
                  <a:moveTo>
                    <a:pt x="1257" y="628"/>
                  </a:moveTo>
                  <a:lnTo>
                    <a:pt x="1257" y="1255"/>
                  </a:lnTo>
                  <a:lnTo>
                    <a:pt x="630" y="1255"/>
                  </a:lnTo>
                  <a:lnTo>
                    <a:pt x="630" y="628"/>
                  </a:lnTo>
                  <a:close/>
                  <a:moveTo>
                    <a:pt x="1" y="0"/>
                  </a:moveTo>
                  <a:lnTo>
                    <a:pt x="1" y="1856"/>
                  </a:lnTo>
                  <a:lnTo>
                    <a:pt x="1858" y="1856"/>
                  </a:lnTo>
                  <a:lnTo>
                    <a:pt x="18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2"/>
            <p:cNvSpPr/>
            <p:nvPr/>
          </p:nvSpPr>
          <p:spPr>
            <a:xfrm>
              <a:off x="3156302" y="2133203"/>
              <a:ext cx="384896" cy="368100"/>
            </a:xfrm>
            <a:custGeom>
              <a:rect b="b" l="l" r="r" t="t"/>
              <a:pathLst>
                <a:path extrusionOk="0" h="10476" w="10954">
                  <a:moveTo>
                    <a:pt x="7034" y="3709"/>
                  </a:moveTo>
                  <a:lnTo>
                    <a:pt x="7034" y="4310"/>
                  </a:lnTo>
                  <a:lnTo>
                    <a:pt x="7532" y="4310"/>
                  </a:lnTo>
                  <a:lnTo>
                    <a:pt x="8067" y="3775"/>
                  </a:lnTo>
                  <a:lnTo>
                    <a:pt x="8512" y="4218"/>
                  </a:lnTo>
                  <a:lnTo>
                    <a:pt x="7792" y="4938"/>
                  </a:lnTo>
                  <a:lnTo>
                    <a:pt x="7034" y="4938"/>
                  </a:lnTo>
                  <a:lnTo>
                    <a:pt x="7034" y="5539"/>
                  </a:lnTo>
                  <a:lnTo>
                    <a:pt x="7792" y="5539"/>
                  </a:lnTo>
                  <a:lnTo>
                    <a:pt x="8512" y="6258"/>
                  </a:lnTo>
                  <a:lnTo>
                    <a:pt x="8067" y="6703"/>
                  </a:lnTo>
                  <a:lnTo>
                    <a:pt x="7532" y="6168"/>
                  </a:lnTo>
                  <a:lnTo>
                    <a:pt x="7034" y="6168"/>
                  </a:lnTo>
                  <a:lnTo>
                    <a:pt x="7034" y="6795"/>
                  </a:lnTo>
                  <a:lnTo>
                    <a:pt x="3948" y="6795"/>
                  </a:lnTo>
                  <a:lnTo>
                    <a:pt x="3948" y="6168"/>
                  </a:lnTo>
                  <a:lnTo>
                    <a:pt x="3451" y="6168"/>
                  </a:lnTo>
                  <a:lnTo>
                    <a:pt x="2914" y="6703"/>
                  </a:lnTo>
                  <a:lnTo>
                    <a:pt x="2471" y="6258"/>
                  </a:lnTo>
                  <a:lnTo>
                    <a:pt x="3191" y="5539"/>
                  </a:lnTo>
                  <a:lnTo>
                    <a:pt x="3948" y="5539"/>
                  </a:lnTo>
                  <a:lnTo>
                    <a:pt x="3948" y="4938"/>
                  </a:lnTo>
                  <a:lnTo>
                    <a:pt x="3224" y="4938"/>
                  </a:lnTo>
                  <a:lnTo>
                    <a:pt x="2535" y="4249"/>
                  </a:lnTo>
                  <a:lnTo>
                    <a:pt x="2959" y="3825"/>
                  </a:lnTo>
                  <a:lnTo>
                    <a:pt x="3472" y="4337"/>
                  </a:lnTo>
                  <a:lnTo>
                    <a:pt x="3948" y="4337"/>
                  </a:lnTo>
                  <a:lnTo>
                    <a:pt x="3948" y="3709"/>
                  </a:lnTo>
                  <a:close/>
                  <a:moveTo>
                    <a:pt x="4551" y="0"/>
                  </a:moveTo>
                  <a:cubicBezTo>
                    <a:pt x="4345" y="0"/>
                    <a:pt x="4149" y="96"/>
                    <a:pt x="4034" y="267"/>
                  </a:cubicBezTo>
                  <a:cubicBezTo>
                    <a:pt x="3969" y="365"/>
                    <a:pt x="3930" y="484"/>
                    <a:pt x="3930" y="610"/>
                  </a:cubicBezTo>
                  <a:cubicBezTo>
                    <a:pt x="3930" y="951"/>
                    <a:pt x="4208" y="1227"/>
                    <a:pt x="4549" y="1227"/>
                  </a:cubicBezTo>
                  <a:lnTo>
                    <a:pt x="4549" y="1852"/>
                  </a:lnTo>
                  <a:cubicBezTo>
                    <a:pt x="3869" y="1852"/>
                    <a:pt x="3316" y="1302"/>
                    <a:pt x="3311" y="624"/>
                  </a:cubicBezTo>
                  <a:cubicBezTo>
                    <a:pt x="2410" y="624"/>
                    <a:pt x="1695" y="1394"/>
                    <a:pt x="1769" y="2294"/>
                  </a:cubicBezTo>
                  <a:cubicBezTo>
                    <a:pt x="1101" y="2582"/>
                    <a:pt x="728" y="3291"/>
                    <a:pt x="864" y="3998"/>
                  </a:cubicBezTo>
                  <a:cubicBezTo>
                    <a:pt x="1" y="4609"/>
                    <a:pt x="2" y="5895"/>
                    <a:pt x="864" y="6507"/>
                  </a:cubicBezTo>
                  <a:cubicBezTo>
                    <a:pt x="728" y="7219"/>
                    <a:pt x="1106" y="7924"/>
                    <a:pt x="1769" y="8211"/>
                  </a:cubicBezTo>
                  <a:cubicBezTo>
                    <a:pt x="1695" y="9111"/>
                    <a:pt x="2410" y="9880"/>
                    <a:pt x="3311" y="9880"/>
                  </a:cubicBezTo>
                  <a:cubicBezTo>
                    <a:pt x="3316" y="9203"/>
                    <a:pt x="3869" y="8653"/>
                    <a:pt x="4549" y="8653"/>
                  </a:cubicBezTo>
                  <a:lnTo>
                    <a:pt x="4549" y="9249"/>
                  </a:lnTo>
                  <a:cubicBezTo>
                    <a:pt x="4208" y="9249"/>
                    <a:pt x="3930" y="9526"/>
                    <a:pt x="3930" y="9866"/>
                  </a:cubicBezTo>
                  <a:cubicBezTo>
                    <a:pt x="3930" y="10003"/>
                    <a:pt x="3976" y="10129"/>
                    <a:pt x="4052" y="10232"/>
                  </a:cubicBezTo>
                  <a:cubicBezTo>
                    <a:pt x="4168" y="10390"/>
                    <a:pt x="4358" y="10476"/>
                    <a:pt x="4554" y="10476"/>
                  </a:cubicBezTo>
                  <a:cubicBezTo>
                    <a:pt x="4556" y="10476"/>
                    <a:pt x="4557" y="10476"/>
                    <a:pt x="4559" y="10476"/>
                  </a:cubicBezTo>
                  <a:cubicBezTo>
                    <a:pt x="4915" y="10474"/>
                    <a:pt x="5245" y="10324"/>
                    <a:pt x="5478" y="10056"/>
                  </a:cubicBezTo>
                  <a:cubicBezTo>
                    <a:pt x="5712" y="10317"/>
                    <a:pt x="6045" y="10471"/>
                    <a:pt x="6393" y="10476"/>
                  </a:cubicBezTo>
                  <a:cubicBezTo>
                    <a:pt x="6396" y="10476"/>
                    <a:pt x="6399" y="10476"/>
                    <a:pt x="6402" y="10476"/>
                  </a:cubicBezTo>
                  <a:cubicBezTo>
                    <a:pt x="6608" y="10476"/>
                    <a:pt x="6805" y="10380"/>
                    <a:pt x="6921" y="10208"/>
                  </a:cubicBezTo>
                  <a:cubicBezTo>
                    <a:pt x="6986" y="10110"/>
                    <a:pt x="7025" y="9993"/>
                    <a:pt x="7025" y="9866"/>
                  </a:cubicBezTo>
                  <a:cubicBezTo>
                    <a:pt x="7025" y="9526"/>
                    <a:pt x="6747" y="9249"/>
                    <a:pt x="6406" y="9249"/>
                  </a:cubicBezTo>
                  <a:lnTo>
                    <a:pt x="6406" y="8626"/>
                  </a:lnTo>
                  <a:cubicBezTo>
                    <a:pt x="7086" y="8626"/>
                    <a:pt x="7639" y="9175"/>
                    <a:pt x="7643" y="9853"/>
                  </a:cubicBezTo>
                  <a:cubicBezTo>
                    <a:pt x="8545" y="9853"/>
                    <a:pt x="9260" y="9082"/>
                    <a:pt x="9186" y="8183"/>
                  </a:cubicBezTo>
                  <a:cubicBezTo>
                    <a:pt x="9853" y="7894"/>
                    <a:pt x="10227" y="7185"/>
                    <a:pt x="10093" y="6480"/>
                  </a:cubicBezTo>
                  <a:cubicBezTo>
                    <a:pt x="10954" y="5867"/>
                    <a:pt x="10952" y="4581"/>
                    <a:pt x="10093" y="3970"/>
                  </a:cubicBezTo>
                  <a:cubicBezTo>
                    <a:pt x="10225" y="3272"/>
                    <a:pt x="9861" y="2558"/>
                    <a:pt x="9186" y="2267"/>
                  </a:cubicBezTo>
                  <a:cubicBezTo>
                    <a:pt x="9260" y="1367"/>
                    <a:pt x="8545" y="597"/>
                    <a:pt x="7643" y="597"/>
                  </a:cubicBezTo>
                  <a:cubicBezTo>
                    <a:pt x="7640" y="1273"/>
                    <a:pt x="7086" y="1824"/>
                    <a:pt x="6406" y="1824"/>
                  </a:cubicBezTo>
                  <a:lnTo>
                    <a:pt x="6405" y="1227"/>
                  </a:lnTo>
                  <a:cubicBezTo>
                    <a:pt x="6747" y="1227"/>
                    <a:pt x="7025" y="951"/>
                    <a:pt x="7025" y="610"/>
                  </a:cubicBezTo>
                  <a:cubicBezTo>
                    <a:pt x="7025" y="473"/>
                    <a:pt x="6979" y="347"/>
                    <a:pt x="6903" y="244"/>
                  </a:cubicBezTo>
                  <a:cubicBezTo>
                    <a:pt x="6785" y="87"/>
                    <a:pt x="6595" y="0"/>
                    <a:pt x="6398" y="0"/>
                  </a:cubicBezTo>
                  <a:cubicBezTo>
                    <a:pt x="6396" y="0"/>
                    <a:pt x="6394" y="0"/>
                    <a:pt x="6393" y="0"/>
                  </a:cubicBezTo>
                  <a:cubicBezTo>
                    <a:pt x="6040" y="3"/>
                    <a:pt x="5710" y="158"/>
                    <a:pt x="5478" y="426"/>
                  </a:cubicBezTo>
                  <a:cubicBezTo>
                    <a:pt x="5245" y="165"/>
                    <a:pt x="4912" y="6"/>
                    <a:pt x="4565" y="0"/>
                  </a:cubicBezTo>
                  <a:cubicBezTo>
                    <a:pt x="4560" y="0"/>
                    <a:pt x="4556" y="0"/>
                    <a:pt x="4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2" name="Google Shape;2592;p52"/>
          <p:cNvGrpSpPr/>
          <p:nvPr/>
        </p:nvGrpSpPr>
        <p:grpSpPr>
          <a:xfrm>
            <a:off x="4017292" y="2133027"/>
            <a:ext cx="292661" cy="368457"/>
            <a:chOff x="4017292" y="2133027"/>
            <a:chExt cx="292661" cy="368457"/>
          </a:xfrm>
        </p:grpSpPr>
        <p:sp>
          <p:nvSpPr>
            <p:cNvPr id="2593" name="Google Shape;2593;p52"/>
            <p:cNvSpPr/>
            <p:nvPr/>
          </p:nvSpPr>
          <p:spPr>
            <a:xfrm>
              <a:off x="4017292" y="2133097"/>
              <a:ext cx="32643" cy="108399"/>
            </a:xfrm>
            <a:custGeom>
              <a:rect b="b" l="l" r="r" t="t"/>
              <a:pathLst>
                <a:path extrusionOk="0" h="3085" w="929">
                  <a:moveTo>
                    <a:pt x="464" y="0"/>
                  </a:moveTo>
                  <a:cubicBezTo>
                    <a:pt x="208" y="0"/>
                    <a:pt x="0" y="209"/>
                    <a:pt x="0" y="463"/>
                  </a:cubicBezTo>
                  <a:lnTo>
                    <a:pt x="0" y="3085"/>
                  </a:lnTo>
                  <a:lnTo>
                    <a:pt x="928" y="3085"/>
                  </a:lnTo>
                  <a:lnTo>
                    <a:pt x="928" y="463"/>
                  </a:lnTo>
                  <a:cubicBezTo>
                    <a:pt x="928" y="209"/>
                    <a:pt x="720" y="0"/>
                    <a:pt x="4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2"/>
            <p:cNvSpPr/>
            <p:nvPr/>
          </p:nvSpPr>
          <p:spPr>
            <a:xfrm>
              <a:off x="4072002" y="2415116"/>
              <a:ext cx="237951" cy="86368"/>
            </a:xfrm>
            <a:custGeom>
              <a:rect b="b" l="l" r="r" t="t"/>
              <a:pathLst>
                <a:path extrusionOk="0" h="2458" w="6772">
                  <a:moveTo>
                    <a:pt x="2157" y="902"/>
                  </a:moveTo>
                  <a:lnTo>
                    <a:pt x="2157" y="1529"/>
                  </a:lnTo>
                  <a:lnTo>
                    <a:pt x="1529" y="1529"/>
                  </a:lnTo>
                  <a:lnTo>
                    <a:pt x="1529" y="902"/>
                  </a:lnTo>
                  <a:close/>
                  <a:moveTo>
                    <a:pt x="3685" y="902"/>
                  </a:moveTo>
                  <a:lnTo>
                    <a:pt x="3685" y="1529"/>
                  </a:lnTo>
                  <a:lnTo>
                    <a:pt x="3058" y="1529"/>
                  </a:lnTo>
                  <a:lnTo>
                    <a:pt x="3058" y="902"/>
                  </a:lnTo>
                  <a:close/>
                  <a:moveTo>
                    <a:pt x="5243" y="902"/>
                  </a:moveTo>
                  <a:lnTo>
                    <a:pt x="5243" y="1529"/>
                  </a:lnTo>
                  <a:lnTo>
                    <a:pt x="4613" y="1529"/>
                  </a:lnTo>
                  <a:lnTo>
                    <a:pt x="4613" y="902"/>
                  </a:lnTo>
                  <a:close/>
                  <a:moveTo>
                    <a:pt x="0" y="1"/>
                  </a:moveTo>
                  <a:lnTo>
                    <a:pt x="0" y="2457"/>
                  </a:lnTo>
                  <a:lnTo>
                    <a:pt x="6771" y="2457"/>
                  </a:lnTo>
                  <a:lnTo>
                    <a:pt x="67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2"/>
            <p:cNvSpPr/>
            <p:nvPr/>
          </p:nvSpPr>
          <p:spPr>
            <a:xfrm>
              <a:off x="4136270" y="2208855"/>
              <a:ext cx="22101" cy="22101"/>
            </a:xfrm>
            <a:custGeom>
              <a:rect b="b" l="l" r="r" t="t"/>
              <a:pathLst>
                <a:path extrusionOk="0" h="629" w="629">
                  <a:moveTo>
                    <a:pt x="1" y="1"/>
                  </a:moveTo>
                  <a:lnTo>
                    <a:pt x="1" y="628"/>
                  </a:lnTo>
                  <a:lnTo>
                    <a:pt x="628" y="628"/>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2"/>
            <p:cNvSpPr/>
            <p:nvPr/>
          </p:nvSpPr>
          <p:spPr>
            <a:xfrm>
              <a:off x="4222604" y="2295190"/>
              <a:ext cx="22066" cy="22101"/>
            </a:xfrm>
            <a:custGeom>
              <a:rect b="b" l="l" r="r" t="t"/>
              <a:pathLst>
                <a:path extrusionOk="0" h="629" w="628">
                  <a:moveTo>
                    <a:pt x="0" y="1"/>
                  </a:moveTo>
                  <a:lnTo>
                    <a:pt x="0" y="628"/>
                  </a:lnTo>
                  <a:lnTo>
                    <a:pt x="628" y="628"/>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2"/>
            <p:cNvSpPr/>
            <p:nvPr/>
          </p:nvSpPr>
          <p:spPr>
            <a:xfrm>
              <a:off x="4068348" y="2133027"/>
              <a:ext cx="241605" cy="260053"/>
            </a:xfrm>
            <a:custGeom>
              <a:rect b="b" l="l" r="r" t="t"/>
              <a:pathLst>
                <a:path extrusionOk="0" h="7401" w="6876">
                  <a:moveTo>
                    <a:pt x="3189" y="1530"/>
                  </a:moveTo>
                  <a:lnTo>
                    <a:pt x="3189" y="3387"/>
                  </a:lnTo>
                  <a:lnTo>
                    <a:pt x="1333" y="3387"/>
                  </a:lnTo>
                  <a:lnTo>
                    <a:pt x="1333" y="1530"/>
                  </a:lnTo>
                  <a:close/>
                  <a:moveTo>
                    <a:pt x="5647" y="1530"/>
                  </a:moveTo>
                  <a:lnTo>
                    <a:pt x="5647" y="3387"/>
                  </a:lnTo>
                  <a:lnTo>
                    <a:pt x="3789" y="3387"/>
                  </a:lnTo>
                  <a:lnTo>
                    <a:pt x="3789" y="1530"/>
                  </a:lnTo>
                  <a:close/>
                  <a:moveTo>
                    <a:pt x="3189" y="4015"/>
                  </a:moveTo>
                  <a:lnTo>
                    <a:pt x="3189" y="5871"/>
                  </a:lnTo>
                  <a:lnTo>
                    <a:pt x="1333" y="5871"/>
                  </a:lnTo>
                  <a:lnTo>
                    <a:pt x="1333" y="4015"/>
                  </a:lnTo>
                  <a:close/>
                  <a:moveTo>
                    <a:pt x="5647" y="4015"/>
                  </a:moveTo>
                  <a:lnTo>
                    <a:pt x="5647" y="5871"/>
                  </a:lnTo>
                  <a:lnTo>
                    <a:pt x="3789" y="5871"/>
                  </a:lnTo>
                  <a:lnTo>
                    <a:pt x="3789" y="4015"/>
                  </a:lnTo>
                  <a:close/>
                  <a:moveTo>
                    <a:pt x="0" y="1"/>
                  </a:moveTo>
                  <a:cubicBezTo>
                    <a:pt x="66" y="141"/>
                    <a:pt x="104" y="298"/>
                    <a:pt x="104" y="463"/>
                  </a:cubicBezTo>
                  <a:lnTo>
                    <a:pt x="104" y="7401"/>
                  </a:lnTo>
                  <a:lnTo>
                    <a:pt x="6875" y="7401"/>
                  </a:lnTo>
                  <a:lnTo>
                    <a:pt x="6875" y="1081"/>
                  </a:lnTo>
                  <a:cubicBezTo>
                    <a:pt x="6875" y="486"/>
                    <a:pt x="6392" y="1"/>
                    <a:pt x="5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2"/>
            <p:cNvSpPr/>
            <p:nvPr/>
          </p:nvSpPr>
          <p:spPr>
            <a:xfrm>
              <a:off x="4136270" y="2295190"/>
              <a:ext cx="22101" cy="22101"/>
            </a:xfrm>
            <a:custGeom>
              <a:rect b="b" l="l" r="r" t="t"/>
              <a:pathLst>
                <a:path extrusionOk="0" h="629" w="629">
                  <a:moveTo>
                    <a:pt x="1" y="1"/>
                  </a:moveTo>
                  <a:lnTo>
                    <a:pt x="1" y="628"/>
                  </a:lnTo>
                  <a:lnTo>
                    <a:pt x="628" y="628"/>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2"/>
            <p:cNvSpPr/>
            <p:nvPr/>
          </p:nvSpPr>
          <p:spPr>
            <a:xfrm>
              <a:off x="4222604" y="2208855"/>
              <a:ext cx="22066" cy="22101"/>
            </a:xfrm>
            <a:custGeom>
              <a:rect b="b" l="l" r="r" t="t"/>
              <a:pathLst>
                <a:path extrusionOk="0" h="629" w="628">
                  <a:moveTo>
                    <a:pt x="0" y="1"/>
                  </a:moveTo>
                  <a:lnTo>
                    <a:pt x="0" y="628"/>
                  </a:lnTo>
                  <a:lnTo>
                    <a:pt x="628" y="628"/>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0" name="Google Shape;2600;p52"/>
          <p:cNvGrpSpPr/>
          <p:nvPr/>
        </p:nvGrpSpPr>
        <p:grpSpPr>
          <a:xfrm>
            <a:off x="4794231" y="2133027"/>
            <a:ext cx="368491" cy="368458"/>
            <a:chOff x="4794231" y="2133027"/>
            <a:chExt cx="368491" cy="368458"/>
          </a:xfrm>
        </p:grpSpPr>
        <p:sp>
          <p:nvSpPr>
            <p:cNvPr id="2601" name="Google Shape;2601;p52"/>
            <p:cNvSpPr/>
            <p:nvPr/>
          </p:nvSpPr>
          <p:spPr>
            <a:xfrm>
              <a:off x="4826874" y="2339288"/>
              <a:ext cx="151618" cy="53796"/>
            </a:xfrm>
            <a:custGeom>
              <a:rect b="b" l="l" r="r" t="t"/>
              <a:pathLst>
                <a:path extrusionOk="0" h="1531" w="4315">
                  <a:moveTo>
                    <a:pt x="2774" y="1"/>
                  </a:moveTo>
                  <a:cubicBezTo>
                    <a:pt x="2434" y="1"/>
                    <a:pt x="2157" y="277"/>
                    <a:pt x="2157" y="618"/>
                  </a:cubicBezTo>
                  <a:lnTo>
                    <a:pt x="2157" y="930"/>
                  </a:lnTo>
                  <a:lnTo>
                    <a:pt x="1229" y="930"/>
                  </a:lnTo>
                  <a:lnTo>
                    <a:pt x="1229" y="301"/>
                  </a:lnTo>
                  <a:lnTo>
                    <a:pt x="602" y="301"/>
                  </a:lnTo>
                  <a:lnTo>
                    <a:pt x="602" y="930"/>
                  </a:lnTo>
                  <a:lnTo>
                    <a:pt x="1" y="930"/>
                  </a:lnTo>
                  <a:lnTo>
                    <a:pt x="1" y="1531"/>
                  </a:lnTo>
                  <a:lnTo>
                    <a:pt x="4315" y="1531"/>
                  </a:lnTo>
                  <a:lnTo>
                    <a:pt x="4315" y="930"/>
                  </a:lnTo>
                  <a:lnTo>
                    <a:pt x="3686" y="930"/>
                  </a:lnTo>
                  <a:lnTo>
                    <a:pt x="3686" y="618"/>
                  </a:lnTo>
                  <a:cubicBezTo>
                    <a:pt x="3686" y="277"/>
                    <a:pt x="3409" y="1"/>
                    <a:pt x="3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2"/>
            <p:cNvSpPr/>
            <p:nvPr/>
          </p:nvSpPr>
          <p:spPr>
            <a:xfrm>
              <a:off x="5032187" y="2458266"/>
              <a:ext cx="130536" cy="43219"/>
            </a:xfrm>
            <a:custGeom>
              <a:rect b="b" l="l" r="r" t="t"/>
              <a:pathLst>
                <a:path extrusionOk="0" h="1230" w="3715">
                  <a:moveTo>
                    <a:pt x="1" y="1"/>
                  </a:moveTo>
                  <a:lnTo>
                    <a:pt x="1" y="1229"/>
                  </a:lnTo>
                  <a:lnTo>
                    <a:pt x="3714" y="1229"/>
                  </a:lnTo>
                  <a:lnTo>
                    <a:pt x="3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2"/>
            <p:cNvSpPr/>
            <p:nvPr/>
          </p:nvSpPr>
          <p:spPr>
            <a:xfrm>
              <a:off x="5064795" y="2327798"/>
              <a:ext cx="65250" cy="43184"/>
            </a:xfrm>
            <a:custGeom>
              <a:rect b="b" l="l" r="r" t="t"/>
              <a:pathLst>
                <a:path extrusionOk="0" h="1229" w="1857">
                  <a:moveTo>
                    <a:pt x="1" y="1"/>
                  </a:moveTo>
                  <a:lnTo>
                    <a:pt x="1" y="1229"/>
                  </a:lnTo>
                  <a:lnTo>
                    <a:pt x="1857" y="1229"/>
                  </a:lnTo>
                  <a:lnTo>
                    <a:pt x="1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2"/>
            <p:cNvSpPr/>
            <p:nvPr/>
          </p:nvSpPr>
          <p:spPr>
            <a:xfrm>
              <a:off x="5064795" y="2393049"/>
              <a:ext cx="65250" cy="43219"/>
            </a:xfrm>
            <a:custGeom>
              <a:rect b="b" l="l" r="r" t="t"/>
              <a:pathLst>
                <a:path extrusionOk="0" h="1230" w="1857">
                  <a:moveTo>
                    <a:pt x="1" y="1"/>
                  </a:moveTo>
                  <a:lnTo>
                    <a:pt x="1" y="1229"/>
                  </a:lnTo>
                  <a:lnTo>
                    <a:pt x="1857" y="1229"/>
                  </a:lnTo>
                  <a:lnTo>
                    <a:pt x="1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2"/>
            <p:cNvSpPr/>
            <p:nvPr/>
          </p:nvSpPr>
          <p:spPr>
            <a:xfrm>
              <a:off x="4880601" y="2225897"/>
              <a:ext cx="43184" cy="91393"/>
            </a:xfrm>
            <a:custGeom>
              <a:rect b="b" l="l" r="r" t="t"/>
              <a:pathLst>
                <a:path extrusionOk="0" h="2601" w="1229">
                  <a:moveTo>
                    <a:pt x="0" y="1"/>
                  </a:moveTo>
                  <a:lnTo>
                    <a:pt x="0" y="1672"/>
                  </a:lnTo>
                  <a:lnTo>
                    <a:pt x="301" y="1672"/>
                  </a:lnTo>
                  <a:lnTo>
                    <a:pt x="301" y="2600"/>
                  </a:lnTo>
                  <a:lnTo>
                    <a:pt x="928" y="2600"/>
                  </a:lnTo>
                  <a:lnTo>
                    <a:pt x="928" y="1672"/>
                  </a:lnTo>
                  <a:lnTo>
                    <a:pt x="1229" y="1672"/>
                  </a:lnTo>
                  <a:lnTo>
                    <a:pt x="1229" y="1"/>
                  </a:lnTo>
                  <a:cubicBezTo>
                    <a:pt x="1035" y="86"/>
                    <a:pt x="825" y="130"/>
                    <a:pt x="613" y="130"/>
                  </a:cubicBezTo>
                  <a:cubicBezTo>
                    <a:pt x="407" y="130"/>
                    <a:pt x="198" y="8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2"/>
            <p:cNvSpPr/>
            <p:nvPr/>
          </p:nvSpPr>
          <p:spPr>
            <a:xfrm>
              <a:off x="4794231" y="2414167"/>
              <a:ext cx="216869" cy="87317"/>
            </a:xfrm>
            <a:custGeom>
              <a:rect b="b" l="l" r="r" t="t"/>
              <a:pathLst>
                <a:path extrusionOk="0" h="2485" w="6172">
                  <a:moveTo>
                    <a:pt x="0" y="1"/>
                  </a:moveTo>
                  <a:lnTo>
                    <a:pt x="0" y="628"/>
                  </a:lnTo>
                  <a:lnTo>
                    <a:pt x="601" y="628"/>
                  </a:lnTo>
                  <a:lnTo>
                    <a:pt x="601" y="2484"/>
                  </a:lnTo>
                  <a:lnTo>
                    <a:pt x="5543" y="2484"/>
                  </a:lnTo>
                  <a:lnTo>
                    <a:pt x="5543" y="628"/>
                  </a:lnTo>
                  <a:lnTo>
                    <a:pt x="6172" y="628"/>
                  </a:lnTo>
                  <a:lnTo>
                    <a:pt x="6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2"/>
            <p:cNvSpPr/>
            <p:nvPr/>
          </p:nvSpPr>
          <p:spPr>
            <a:xfrm>
              <a:off x="5076285" y="2237985"/>
              <a:ext cx="43219" cy="68729"/>
            </a:xfrm>
            <a:custGeom>
              <a:rect b="b" l="l" r="r" t="t"/>
              <a:pathLst>
                <a:path extrusionOk="0" h="1956" w="1230">
                  <a:moveTo>
                    <a:pt x="1" y="0"/>
                  </a:moveTo>
                  <a:lnTo>
                    <a:pt x="1" y="1956"/>
                  </a:lnTo>
                  <a:lnTo>
                    <a:pt x="1229" y="1956"/>
                  </a:lnTo>
                  <a:lnTo>
                    <a:pt x="1229" y="0"/>
                  </a:lnTo>
                  <a:cubicBezTo>
                    <a:pt x="1034" y="69"/>
                    <a:pt x="826" y="106"/>
                    <a:pt x="615" y="106"/>
                  </a:cubicBezTo>
                  <a:cubicBezTo>
                    <a:pt x="410" y="106"/>
                    <a:pt x="202" y="7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2"/>
            <p:cNvSpPr/>
            <p:nvPr/>
          </p:nvSpPr>
          <p:spPr>
            <a:xfrm>
              <a:off x="5054288" y="2133027"/>
              <a:ext cx="86719" cy="86754"/>
            </a:xfrm>
            <a:custGeom>
              <a:rect b="b" l="l" r="r" t="t"/>
              <a:pathLst>
                <a:path extrusionOk="0" h="2469" w="2468">
                  <a:moveTo>
                    <a:pt x="1234" y="1"/>
                  </a:moveTo>
                  <a:cubicBezTo>
                    <a:pt x="553" y="1"/>
                    <a:pt x="1" y="553"/>
                    <a:pt x="1" y="1234"/>
                  </a:cubicBezTo>
                  <a:cubicBezTo>
                    <a:pt x="1" y="1916"/>
                    <a:pt x="553" y="2468"/>
                    <a:pt x="1234" y="2468"/>
                  </a:cubicBezTo>
                  <a:cubicBezTo>
                    <a:pt x="1915" y="2468"/>
                    <a:pt x="2468" y="1916"/>
                    <a:pt x="2468" y="1234"/>
                  </a:cubicBezTo>
                  <a:cubicBezTo>
                    <a:pt x="2468" y="553"/>
                    <a:pt x="1916" y="1"/>
                    <a:pt x="12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2"/>
            <p:cNvSpPr/>
            <p:nvPr/>
          </p:nvSpPr>
          <p:spPr>
            <a:xfrm>
              <a:off x="4952388" y="2155094"/>
              <a:ext cx="83803" cy="43254"/>
            </a:xfrm>
            <a:custGeom>
              <a:rect b="b" l="l" r="r" t="t"/>
              <a:pathLst>
                <a:path extrusionOk="0" h="1231" w="2385">
                  <a:moveTo>
                    <a:pt x="1" y="1"/>
                  </a:moveTo>
                  <a:cubicBezTo>
                    <a:pt x="169" y="383"/>
                    <a:pt x="176" y="829"/>
                    <a:pt x="1" y="1230"/>
                  </a:cubicBezTo>
                  <a:lnTo>
                    <a:pt x="2385" y="1230"/>
                  </a:lnTo>
                  <a:cubicBezTo>
                    <a:pt x="2248" y="844"/>
                    <a:pt x="2240" y="408"/>
                    <a:pt x="23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2"/>
            <p:cNvSpPr/>
            <p:nvPr/>
          </p:nvSpPr>
          <p:spPr>
            <a:xfrm>
              <a:off x="4870094" y="2143850"/>
              <a:ext cx="65040" cy="65110"/>
            </a:xfrm>
            <a:custGeom>
              <a:rect b="b" l="l" r="r" t="t"/>
              <a:pathLst>
                <a:path extrusionOk="0" h="1853" w="1851">
                  <a:moveTo>
                    <a:pt x="926" y="1"/>
                  </a:moveTo>
                  <a:cubicBezTo>
                    <a:pt x="414" y="1"/>
                    <a:pt x="1" y="416"/>
                    <a:pt x="1" y="926"/>
                  </a:cubicBezTo>
                  <a:cubicBezTo>
                    <a:pt x="1" y="1437"/>
                    <a:pt x="414" y="1852"/>
                    <a:pt x="926" y="1852"/>
                  </a:cubicBezTo>
                  <a:cubicBezTo>
                    <a:pt x="1437" y="1852"/>
                    <a:pt x="1851" y="1437"/>
                    <a:pt x="1851" y="926"/>
                  </a:cubicBezTo>
                  <a:cubicBezTo>
                    <a:pt x="1851" y="416"/>
                    <a:pt x="1437" y="1"/>
                    <a:pt x="9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1" name="Google Shape;2611;p52"/>
          <p:cNvGrpSpPr/>
          <p:nvPr/>
        </p:nvGrpSpPr>
        <p:grpSpPr>
          <a:xfrm>
            <a:off x="2349706" y="2133062"/>
            <a:ext cx="368421" cy="368423"/>
            <a:chOff x="2349706" y="2133062"/>
            <a:chExt cx="368421" cy="368423"/>
          </a:xfrm>
        </p:grpSpPr>
        <p:sp>
          <p:nvSpPr>
            <p:cNvPr id="2612" name="Google Shape;2612;p52"/>
            <p:cNvSpPr/>
            <p:nvPr/>
          </p:nvSpPr>
          <p:spPr>
            <a:xfrm>
              <a:off x="2587627" y="2468842"/>
              <a:ext cx="130501" cy="32643"/>
            </a:xfrm>
            <a:custGeom>
              <a:rect b="b" l="l" r="r" t="t"/>
              <a:pathLst>
                <a:path extrusionOk="0" h="929" w="3714">
                  <a:moveTo>
                    <a:pt x="0" y="0"/>
                  </a:moveTo>
                  <a:lnTo>
                    <a:pt x="0" y="928"/>
                  </a:lnTo>
                  <a:lnTo>
                    <a:pt x="3714" y="928"/>
                  </a:lnTo>
                  <a:lnTo>
                    <a:pt x="37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2"/>
            <p:cNvSpPr/>
            <p:nvPr/>
          </p:nvSpPr>
          <p:spPr>
            <a:xfrm>
              <a:off x="2620235" y="2370947"/>
              <a:ext cx="65285" cy="75862"/>
            </a:xfrm>
            <a:custGeom>
              <a:rect b="b" l="l" r="r" t="t"/>
              <a:pathLst>
                <a:path extrusionOk="0" h="2159" w="1858">
                  <a:moveTo>
                    <a:pt x="311" y="1"/>
                  </a:moveTo>
                  <a:lnTo>
                    <a:pt x="0" y="310"/>
                  </a:lnTo>
                  <a:lnTo>
                    <a:pt x="0" y="2159"/>
                  </a:lnTo>
                  <a:lnTo>
                    <a:pt x="1858" y="2159"/>
                  </a:lnTo>
                  <a:lnTo>
                    <a:pt x="1858" y="310"/>
                  </a:lnTo>
                  <a:lnTo>
                    <a:pt x="1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2"/>
            <p:cNvSpPr/>
            <p:nvPr/>
          </p:nvSpPr>
          <p:spPr>
            <a:xfrm>
              <a:off x="2458143" y="2393049"/>
              <a:ext cx="86333" cy="108434"/>
            </a:xfrm>
            <a:custGeom>
              <a:rect b="b" l="l" r="r" t="t"/>
              <a:pathLst>
                <a:path extrusionOk="0" h="3086" w="2457">
                  <a:moveTo>
                    <a:pt x="0" y="1"/>
                  </a:moveTo>
                  <a:lnTo>
                    <a:pt x="0" y="3085"/>
                  </a:lnTo>
                  <a:lnTo>
                    <a:pt x="2457" y="3085"/>
                  </a:lnTo>
                  <a:lnTo>
                    <a:pt x="2457" y="1"/>
                  </a:lnTo>
                  <a:lnTo>
                    <a:pt x="1556" y="1"/>
                  </a:lnTo>
                  <a:lnTo>
                    <a:pt x="1556" y="1229"/>
                  </a:lnTo>
                  <a:lnTo>
                    <a:pt x="928" y="1229"/>
                  </a:lnTo>
                  <a:lnTo>
                    <a:pt x="9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2"/>
            <p:cNvSpPr/>
            <p:nvPr/>
          </p:nvSpPr>
          <p:spPr>
            <a:xfrm>
              <a:off x="2349706" y="2393049"/>
              <a:ext cx="86368" cy="108434"/>
            </a:xfrm>
            <a:custGeom>
              <a:rect b="b" l="l" r="r" t="t"/>
              <a:pathLst>
                <a:path extrusionOk="0" h="3086" w="2458">
                  <a:moveTo>
                    <a:pt x="0" y="1"/>
                  </a:moveTo>
                  <a:lnTo>
                    <a:pt x="0" y="3085"/>
                  </a:lnTo>
                  <a:lnTo>
                    <a:pt x="2457" y="3085"/>
                  </a:lnTo>
                  <a:lnTo>
                    <a:pt x="2457" y="1"/>
                  </a:lnTo>
                  <a:lnTo>
                    <a:pt x="1557" y="1"/>
                  </a:lnTo>
                  <a:lnTo>
                    <a:pt x="1557" y="1229"/>
                  </a:lnTo>
                  <a:lnTo>
                    <a:pt x="928" y="1229"/>
                  </a:lnTo>
                  <a:lnTo>
                    <a:pt x="9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2"/>
            <p:cNvSpPr/>
            <p:nvPr/>
          </p:nvSpPr>
          <p:spPr>
            <a:xfrm>
              <a:off x="2631760" y="2291957"/>
              <a:ext cx="43219" cy="57942"/>
            </a:xfrm>
            <a:custGeom>
              <a:rect b="b" l="l" r="r" t="t"/>
              <a:pathLst>
                <a:path extrusionOk="0" h="1649" w="1230">
                  <a:moveTo>
                    <a:pt x="1" y="0"/>
                  </a:moveTo>
                  <a:lnTo>
                    <a:pt x="1" y="1648"/>
                  </a:lnTo>
                  <a:lnTo>
                    <a:pt x="1229" y="1648"/>
                  </a:lnTo>
                  <a:lnTo>
                    <a:pt x="1229" y="0"/>
                  </a:lnTo>
                  <a:cubicBezTo>
                    <a:pt x="1034" y="70"/>
                    <a:pt x="826" y="107"/>
                    <a:pt x="615" y="107"/>
                  </a:cubicBezTo>
                  <a:cubicBezTo>
                    <a:pt x="410" y="107"/>
                    <a:pt x="202" y="7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2"/>
            <p:cNvSpPr/>
            <p:nvPr/>
          </p:nvSpPr>
          <p:spPr>
            <a:xfrm>
              <a:off x="2609764" y="2187245"/>
              <a:ext cx="86684" cy="86719"/>
            </a:xfrm>
            <a:custGeom>
              <a:rect b="b" l="l" r="r" t="t"/>
              <a:pathLst>
                <a:path extrusionOk="0" h="2468" w="2467">
                  <a:moveTo>
                    <a:pt x="1234" y="0"/>
                  </a:moveTo>
                  <a:cubicBezTo>
                    <a:pt x="553" y="0"/>
                    <a:pt x="1" y="552"/>
                    <a:pt x="1" y="1233"/>
                  </a:cubicBezTo>
                  <a:cubicBezTo>
                    <a:pt x="1" y="1914"/>
                    <a:pt x="553" y="2467"/>
                    <a:pt x="1234" y="2467"/>
                  </a:cubicBezTo>
                  <a:cubicBezTo>
                    <a:pt x="1915" y="2467"/>
                    <a:pt x="2467" y="1914"/>
                    <a:pt x="2467" y="1233"/>
                  </a:cubicBezTo>
                  <a:cubicBezTo>
                    <a:pt x="2467" y="552"/>
                    <a:pt x="1915" y="0"/>
                    <a:pt x="1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2"/>
            <p:cNvSpPr/>
            <p:nvPr/>
          </p:nvSpPr>
          <p:spPr>
            <a:xfrm>
              <a:off x="2410144" y="2203163"/>
              <a:ext cx="98982" cy="120592"/>
            </a:xfrm>
            <a:custGeom>
              <a:rect b="b" l="l" r="r" t="t"/>
              <a:pathLst>
                <a:path extrusionOk="0" h="3432" w="2817">
                  <a:moveTo>
                    <a:pt x="1674" y="1"/>
                  </a:moveTo>
                  <a:cubicBezTo>
                    <a:pt x="1558" y="273"/>
                    <a:pt x="1366" y="720"/>
                    <a:pt x="1238" y="1018"/>
                  </a:cubicBezTo>
                  <a:lnTo>
                    <a:pt x="1" y="1910"/>
                  </a:lnTo>
                  <a:lnTo>
                    <a:pt x="410" y="2936"/>
                  </a:lnTo>
                  <a:lnTo>
                    <a:pt x="984" y="2709"/>
                  </a:lnTo>
                  <a:lnTo>
                    <a:pt x="752" y="2129"/>
                  </a:lnTo>
                  <a:lnTo>
                    <a:pt x="1380" y="1677"/>
                  </a:lnTo>
                  <a:lnTo>
                    <a:pt x="1808" y="1861"/>
                  </a:lnTo>
                  <a:lnTo>
                    <a:pt x="1910" y="2627"/>
                  </a:lnTo>
                  <a:lnTo>
                    <a:pt x="1332" y="2857"/>
                  </a:lnTo>
                  <a:lnTo>
                    <a:pt x="1559" y="3432"/>
                  </a:lnTo>
                  <a:lnTo>
                    <a:pt x="2587" y="3023"/>
                  </a:lnTo>
                  <a:lnTo>
                    <a:pt x="2379" y="1486"/>
                  </a:lnTo>
                  <a:lnTo>
                    <a:pt x="2816" y="471"/>
                  </a:lnTo>
                  <a:lnTo>
                    <a:pt x="2816" y="471"/>
                  </a:lnTo>
                  <a:cubicBezTo>
                    <a:pt x="2804" y="471"/>
                    <a:pt x="2792" y="471"/>
                    <a:pt x="2780" y="471"/>
                  </a:cubicBezTo>
                  <a:cubicBezTo>
                    <a:pt x="2351" y="471"/>
                    <a:pt x="1955" y="291"/>
                    <a:pt x="1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2"/>
            <p:cNvSpPr/>
            <p:nvPr/>
          </p:nvSpPr>
          <p:spPr>
            <a:xfrm>
              <a:off x="2470933" y="2133062"/>
              <a:ext cx="73929" cy="65040"/>
            </a:xfrm>
            <a:custGeom>
              <a:rect b="b" l="l" r="r" t="t"/>
              <a:pathLst>
                <a:path extrusionOk="0" h="1851" w="2104">
                  <a:moveTo>
                    <a:pt x="1052" y="0"/>
                  </a:moveTo>
                  <a:cubicBezTo>
                    <a:pt x="694" y="0"/>
                    <a:pt x="353" y="210"/>
                    <a:pt x="203" y="561"/>
                  </a:cubicBezTo>
                  <a:cubicBezTo>
                    <a:pt x="1" y="1029"/>
                    <a:pt x="218" y="1573"/>
                    <a:pt x="686" y="1776"/>
                  </a:cubicBezTo>
                  <a:cubicBezTo>
                    <a:pt x="805" y="1826"/>
                    <a:pt x="929" y="1850"/>
                    <a:pt x="1050" y="1850"/>
                  </a:cubicBezTo>
                  <a:cubicBezTo>
                    <a:pt x="1409" y="1850"/>
                    <a:pt x="1751" y="1641"/>
                    <a:pt x="1901" y="1291"/>
                  </a:cubicBezTo>
                  <a:cubicBezTo>
                    <a:pt x="2103" y="821"/>
                    <a:pt x="1886" y="278"/>
                    <a:pt x="1418" y="76"/>
                  </a:cubicBezTo>
                  <a:cubicBezTo>
                    <a:pt x="1298" y="24"/>
                    <a:pt x="1174" y="0"/>
                    <a:pt x="10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2"/>
            <p:cNvSpPr/>
            <p:nvPr/>
          </p:nvSpPr>
          <p:spPr>
            <a:xfrm>
              <a:off x="2543845" y="2166760"/>
              <a:ext cx="62193" cy="58609"/>
            </a:xfrm>
            <a:custGeom>
              <a:rect b="b" l="l" r="r" t="t"/>
              <a:pathLst>
                <a:path extrusionOk="0" h="1668" w="1770">
                  <a:moveTo>
                    <a:pt x="519" y="0"/>
                  </a:moveTo>
                  <a:cubicBezTo>
                    <a:pt x="510" y="418"/>
                    <a:pt x="327" y="828"/>
                    <a:pt x="0" y="1120"/>
                  </a:cubicBezTo>
                  <a:lnTo>
                    <a:pt x="1266" y="1667"/>
                  </a:lnTo>
                  <a:cubicBezTo>
                    <a:pt x="1300" y="1233"/>
                    <a:pt x="1486" y="840"/>
                    <a:pt x="1770" y="541"/>
                  </a:cubicBezTo>
                  <a:cubicBezTo>
                    <a:pt x="1477" y="415"/>
                    <a:pt x="793" y="118"/>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1" name="Google Shape;2621;p52"/>
          <p:cNvGrpSpPr/>
          <p:nvPr/>
        </p:nvGrpSpPr>
        <p:grpSpPr>
          <a:xfrm>
            <a:off x="8048127" y="2132289"/>
            <a:ext cx="375866" cy="369928"/>
            <a:chOff x="8048127" y="2132289"/>
            <a:chExt cx="375866" cy="369928"/>
          </a:xfrm>
        </p:grpSpPr>
        <p:sp>
          <p:nvSpPr>
            <p:cNvPr id="2622" name="Google Shape;2622;p52"/>
            <p:cNvSpPr/>
            <p:nvPr/>
          </p:nvSpPr>
          <p:spPr>
            <a:xfrm>
              <a:off x="8048127" y="2132289"/>
              <a:ext cx="375866" cy="369928"/>
            </a:xfrm>
            <a:custGeom>
              <a:rect b="b" l="l" r="r" t="t"/>
              <a:pathLst>
                <a:path extrusionOk="0" h="10528" w="10697">
                  <a:moveTo>
                    <a:pt x="5414" y="2502"/>
                  </a:moveTo>
                  <a:cubicBezTo>
                    <a:pt x="6264" y="2502"/>
                    <a:pt x="6956" y="3194"/>
                    <a:pt x="6956" y="4043"/>
                  </a:cubicBezTo>
                  <a:lnTo>
                    <a:pt x="6956" y="5585"/>
                  </a:lnTo>
                  <a:lnTo>
                    <a:pt x="3870" y="5585"/>
                  </a:lnTo>
                  <a:lnTo>
                    <a:pt x="3870" y="4065"/>
                  </a:lnTo>
                  <a:cubicBezTo>
                    <a:pt x="3870" y="3258"/>
                    <a:pt x="4483" y="2571"/>
                    <a:pt x="5287" y="2507"/>
                  </a:cubicBezTo>
                  <a:cubicBezTo>
                    <a:pt x="5330" y="2504"/>
                    <a:pt x="5372" y="2502"/>
                    <a:pt x="5414" y="2502"/>
                  </a:cubicBezTo>
                  <a:close/>
                  <a:moveTo>
                    <a:pt x="5399" y="6827"/>
                  </a:moveTo>
                  <a:cubicBezTo>
                    <a:pt x="5778" y="6827"/>
                    <a:pt x="6157" y="6972"/>
                    <a:pt x="6446" y="7261"/>
                  </a:cubicBezTo>
                  <a:lnTo>
                    <a:pt x="7245" y="8060"/>
                  </a:lnTo>
                  <a:lnTo>
                    <a:pt x="6446" y="8859"/>
                  </a:lnTo>
                  <a:cubicBezTo>
                    <a:pt x="6157" y="9148"/>
                    <a:pt x="5778" y="9292"/>
                    <a:pt x="5400" y="9292"/>
                  </a:cubicBezTo>
                  <a:cubicBezTo>
                    <a:pt x="5021" y="9292"/>
                    <a:pt x="4643" y="9148"/>
                    <a:pt x="4353" y="8859"/>
                  </a:cubicBezTo>
                  <a:lnTo>
                    <a:pt x="3553" y="8060"/>
                  </a:lnTo>
                  <a:lnTo>
                    <a:pt x="4353" y="7261"/>
                  </a:lnTo>
                  <a:cubicBezTo>
                    <a:pt x="4642" y="6972"/>
                    <a:pt x="5020" y="6827"/>
                    <a:pt x="5399" y="6827"/>
                  </a:cubicBezTo>
                  <a:close/>
                  <a:moveTo>
                    <a:pt x="932" y="1"/>
                  </a:moveTo>
                  <a:cubicBezTo>
                    <a:pt x="900" y="1"/>
                    <a:pt x="867" y="3"/>
                    <a:pt x="833" y="7"/>
                  </a:cubicBezTo>
                  <a:cubicBezTo>
                    <a:pt x="487" y="50"/>
                    <a:pt x="213" y="330"/>
                    <a:pt x="169" y="676"/>
                  </a:cubicBezTo>
                  <a:cubicBezTo>
                    <a:pt x="104" y="1180"/>
                    <a:pt x="492" y="1572"/>
                    <a:pt x="931" y="1572"/>
                  </a:cubicBezTo>
                  <a:cubicBezTo>
                    <a:pt x="1024" y="1572"/>
                    <a:pt x="1119" y="1554"/>
                    <a:pt x="1213" y="1517"/>
                  </a:cubicBezTo>
                  <a:lnTo>
                    <a:pt x="2499" y="2827"/>
                  </a:lnTo>
                  <a:lnTo>
                    <a:pt x="3631" y="2827"/>
                  </a:lnTo>
                  <a:cubicBezTo>
                    <a:pt x="3387" y="3184"/>
                    <a:pt x="3243" y="3616"/>
                    <a:pt x="3243" y="4083"/>
                  </a:cubicBezTo>
                  <a:lnTo>
                    <a:pt x="3243" y="4357"/>
                  </a:lnTo>
                  <a:lnTo>
                    <a:pt x="2396" y="4357"/>
                  </a:lnTo>
                  <a:lnTo>
                    <a:pt x="1672" y="3874"/>
                  </a:lnTo>
                  <a:cubicBezTo>
                    <a:pt x="1667" y="3446"/>
                    <a:pt x="1317" y="3100"/>
                    <a:pt x="887" y="3100"/>
                  </a:cubicBezTo>
                  <a:cubicBezTo>
                    <a:pt x="823" y="3100"/>
                    <a:pt x="757" y="3108"/>
                    <a:pt x="691" y="3124"/>
                  </a:cubicBezTo>
                  <a:cubicBezTo>
                    <a:pt x="414" y="3193"/>
                    <a:pt x="194" y="3413"/>
                    <a:pt x="127" y="3691"/>
                  </a:cubicBezTo>
                  <a:cubicBezTo>
                    <a:pt x="1" y="4207"/>
                    <a:pt x="392" y="4671"/>
                    <a:pt x="888" y="4671"/>
                  </a:cubicBezTo>
                  <a:cubicBezTo>
                    <a:pt x="1094" y="4671"/>
                    <a:pt x="1281" y="4590"/>
                    <a:pt x="1421" y="4461"/>
                  </a:cubicBezTo>
                  <a:lnTo>
                    <a:pt x="2206" y="4985"/>
                  </a:lnTo>
                  <a:lnTo>
                    <a:pt x="3243" y="4985"/>
                  </a:lnTo>
                  <a:lnTo>
                    <a:pt x="3243" y="5585"/>
                  </a:lnTo>
                  <a:lnTo>
                    <a:pt x="2315" y="5585"/>
                  </a:lnTo>
                  <a:lnTo>
                    <a:pt x="2315" y="10527"/>
                  </a:lnTo>
                  <a:lnTo>
                    <a:pt x="8485" y="10527"/>
                  </a:lnTo>
                  <a:lnTo>
                    <a:pt x="8485" y="5585"/>
                  </a:lnTo>
                  <a:lnTo>
                    <a:pt x="7557" y="5585"/>
                  </a:lnTo>
                  <a:lnTo>
                    <a:pt x="7557" y="4985"/>
                  </a:lnTo>
                  <a:lnTo>
                    <a:pt x="8593" y="4985"/>
                  </a:lnTo>
                  <a:lnTo>
                    <a:pt x="9379" y="4461"/>
                  </a:lnTo>
                  <a:cubicBezTo>
                    <a:pt x="9535" y="4605"/>
                    <a:pt x="9722" y="4670"/>
                    <a:pt x="9905" y="4670"/>
                  </a:cubicBezTo>
                  <a:cubicBezTo>
                    <a:pt x="10309" y="4670"/>
                    <a:pt x="10696" y="4356"/>
                    <a:pt x="10696" y="3886"/>
                  </a:cubicBezTo>
                  <a:cubicBezTo>
                    <a:pt x="10696" y="3453"/>
                    <a:pt x="10344" y="3100"/>
                    <a:pt x="9911" y="3100"/>
                  </a:cubicBezTo>
                  <a:cubicBezTo>
                    <a:pt x="9483" y="3100"/>
                    <a:pt x="9133" y="3447"/>
                    <a:pt x="9127" y="3874"/>
                  </a:cubicBezTo>
                  <a:lnTo>
                    <a:pt x="8403" y="4357"/>
                  </a:lnTo>
                  <a:lnTo>
                    <a:pt x="7557" y="4357"/>
                  </a:lnTo>
                  <a:lnTo>
                    <a:pt x="7557" y="4083"/>
                  </a:lnTo>
                  <a:cubicBezTo>
                    <a:pt x="7557" y="3616"/>
                    <a:pt x="7413" y="3184"/>
                    <a:pt x="7169" y="2827"/>
                  </a:cubicBezTo>
                  <a:lnTo>
                    <a:pt x="8300" y="2827"/>
                  </a:lnTo>
                  <a:lnTo>
                    <a:pt x="9587" y="1517"/>
                  </a:lnTo>
                  <a:cubicBezTo>
                    <a:pt x="9680" y="1554"/>
                    <a:pt x="9775" y="1572"/>
                    <a:pt x="9868" y="1572"/>
                  </a:cubicBezTo>
                  <a:cubicBezTo>
                    <a:pt x="10308" y="1572"/>
                    <a:pt x="10696" y="1179"/>
                    <a:pt x="10631" y="675"/>
                  </a:cubicBezTo>
                  <a:cubicBezTo>
                    <a:pt x="10586" y="328"/>
                    <a:pt x="10312" y="49"/>
                    <a:pt x="9966" y="7"/>
                  </a:cubicBezTo>
                  <a:cubicBezTo>
                    <a:pt x="9933" y="3"/>
                    <a:pt x="9901" y="1"/>
                    <a:pt x="9869" y="1"/>
                  </a:cubicBezTo>
                  <a:cubicBezTo>
                    <a:pt x="9327" y="1"/>
                    <a:pt x="8953" y="559"/>
                    <a:pt x="9151" y="1073"/>
                  </a:cubicBezTo>
                  <a:lnTo>
                    <a:pt x="8046" y="2199"/>
                  </a:lnTo>
                  <a:lnTo>
                    <a:pt x="6510" y="2199"/>
                  </a:lnTo>
                  <a:cubicBezTo>
                    <a:pt x="6169" y="1990"/>
                    <a:pt x="5784" y="1885"/>
                    <a:pt x="5399" y="1885"/>
                  </a:cubicBezTo>
                  <a:cubicBezTo>
                    <a:pt x="5015" y="1885"/>
                    <a:pt x="4631" y="1990"/>
                    <a:pt x="4290" y="2199"/>
                  </a:cubicBezTo>
                  <a:lnTo>
                    <a:pt x="2755" y="2199"/>
                  </a:lnTo>
                  <a:lnTo>
                    <a:pt x="1648" y="1073"/>
                  </a:lnTo>
                  <a:cubicBezTo>
                    <a:pt x="1848" y="560"/>
                    <a:pt x="1473" y="1"/>
                    <a:pt x="9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2"/>
            <p:cNvSpPr/>
            <p:nvPr/>
          </p:nvSpPr>
          <p:spPr>
            <a:xfrm>
              <a:off x="8203649" y="2393822"/>
              <a:ext cx="68448" cy="43325"/>
            </a:xfrm>
            <a:custGeom>
              <a:rect b="b" l="l" r="r" t="t"/>
              <a:pathLst>
                <a:path extrusionOk="0" h="1233" w="1948">
                  <a:moveTo>
                    <a:pt x="974" y="1"/>
                  </a:moveTo>
                  <a:cubicBezTo>
                    <a:pt x="753" y="1"/>
                    <a:pt x="532" y="85"/>
                    <a:pt x="363" y="254"/>
                  </a:cubicBezTo>
                  <a:lnTo>
                    <a:pt x="0" y="617"/>
                  </a:lnTo>
                  <a:lnTo>
                    <a:pt x="363" y="980"/>
                  </a:lnTo>
                  <a:cubicBezTo>
                    <a:pt x="532" y="1149"/>
                    <a:pt x="753" y="1233"/>
                    <a:pt x="974" y="1233"/>
                  </a:cubicBezTo>
                  <a:cubicBezTo>
                    <a:pt x="1195" y="1233"/>
                    <a:pt x="1415" y="1149"/>
                    <a:pt x="1584" y="980"/>
                  </a:cubicBezTo>
                  <a:lnTo>
                    <a:pt x="1947" y="617"/>
                  </a:lnTo>
                  <a:lnTo>
                    <a:pt x="1584" y="254"/>
                  </a:lnTo>
                  <a:cubicBezTo>
                    <a:pt x="1415" y="85"/>
                    <a:pt x="1195" y="1"/>
                    <a:pt x="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4" name="Google Shape;2624;p52"/>
          <p:cNvGrpSpPr/>
          <p:nvPr/>
        </p:nvGrpSpPr>
        <p:grpSpPr>
          <a:xfrm>
            <a:off x="720246" y="2726194"/>
            <a:ext cx="368174" cy="359039"/>
            <a:chOff x="720246" y="2726194"/>
            <a:chExt cx="368174" cy="359039"/>
          </a:xfrm>
        </p:grpSpPr>
        <p:sp>
          <p:nvSpPr>
            <p:cNvPr id="2625" name="Google Shape;2625;p52"/>
            <p:cNvSpPr/>
            <p:nvPr/>
          </p:nvSpPr>
          <p:spPr>
            <a:xfrm>
              <a:off x="914771" y="2976096"/>
              <a:ext cx="88757" cy="109137"/>
            </a:xfrm>
            <a:custGeom>
              <a:rect b="b" l="l" r="r" t="t"/>
              <a:pathLst>
                <a:path extrusionOk="0" h="3106" w="2526">
                  <a:moveTo>
                    <a:pt x="0" y="0"/>
                  </a:moveTo>
                  <a:lnTo>
                    <a:pt x="0" y="3105"/>
                  </a:lnTo>
                  <a:lnTo>
                    <a:pt x="2525" y="1130"/>
                  </a:lnTo>
                  <a:lnTo>
                    <a:pt x="14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2"/>
            <p:cNvSpPr/>
            <p:nvPr/>
          </p:nvSpPr>
          <p:spPr>
            <a:xfrm>
              <a:off x="914771" y="2921421"/>
              <a:ext cx="167817" cy="80781"/>
            </a:xfrm>
            <a:custGeom>
              <a:rect b="b" l="l" r="r" t="t"/>
              <a:pathLst>
                <a:path extrusionOk="0" h="2299" w="4776">
                  <a:moveTo>
                    <a:pt x="0" y="1"/>
                  </a:moveTo>
                  <a:lnTo>
                    <a:pt x="0" y="928"/>
                  </a:lnTo>
                  <a:lnTo>
                    <a:pt x="1678" y="928"/>
                  </a:lnTo>
                  <a:lnTo>
                    <a:pt x="3024" y="2298"/>
                  </a:lnTo>
                  <a:lnTo>
                    <a:pt x="4775" y="928"/>
                  </a:lnTo>
                  <a:lnTo>
                    <a:pt x="2658" y="928"/>
                  </a:lnTo>
                  <a:lnTo>
                    <a:pt x="17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2"/>
            <p:cNvSpPr/>
            <p:nvPr/>
          </p:nvSpPr>
          <p:spPr>
            <a:xfrm>
              <a:off x="914771" y="2726651"/>
              <a:ext cx="173650" cy="97858"/>
            </a:xfrm>
            <a:custGeom>
              <a:rect b="b" l="l" r="r" t="t"/>
              <a:pathLst>
                <a:path extrusionOk="0" h="2785" w="4942">
                  <a:moveTo>
                    <a:pt x="247" y="1"/>
                  </a:moveTo>
                  <a:lnTo>
                    <a:pt x="0" y="465"/>
                  </a:lnTo>
                  <a:lnTo>
                    <a:pt x="0" y="1857"/>
                  </a:lnTo>
                  <a:lnTo>
                    <a:pt x="2604" y="1857"/>
                  </a:lnTo>
                  <a:lnTo>
                    <a:pt x="3532" y="2785"/>
                  </a:lnTo>
                  <a:lnTo>
                    <a:pt x="4942" y="2785"/>
                  </a:lnTo>
                  <a:lnTo>
                    <a:pt x="4942" y="2361"/>
                  </a:lnTo>
                  <a:lnTo>
                    <a:pt x="29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2"/>
            <p:cNvSpPr/>
            <p:nvPr/>
          </p:nvSpPr>
          <p:spPr>
            <a:xfrm>
              <a:off x="720246" y="2726194"/>
              <a:ext cx="173439" cy="167500"/>
            </a:xfrm>
            <a:custGeom>
              <a:rect b="b" l="l" r="r" t="t"/>
              <a:pathLst>
                <a:path extrusionOk="0" h="4767" w="4936">
                  <a:moveTo>
                    <a:pt x="2931" y="1"/>
                  </a:moveTo>
                  <a:cubicBezTo>
                    <a:pt x="1316" y="1"/>
                    <a:pt x="1" y="1315"/>
                    <a:pt x="1" y="2930"/>
                  </a:cubicBezTo>
                  <a:cubicBezTo>
                    <a:pt x="1" y="3320"/>
                    <a:pt x="68" y="3732"/>
                    <a:pt x="197" y="4163"/>
                  </a:cubicBezTo>
                  <a:lnTo>
                    <a:pt x="1673" y="4163"/>
                  </a:lnTo>
                  <a:lnTo>
                    <a:pt x="2498" y="2719"/>
                  </a:lnTo>
                  <a:lnTo>
                    <a:pt x="3442" y="4767"/>
                  </a:lnTo>
                  <a:lnTo>
                    <a:pt x="3845" y="4163"/>
                  </a:lnTo>
                  <a:lnTo>
                    <a:pt x="4935" y="4163"/>
                  </a:lnTo>
                  <a:lnTo>
                    <a:pt x="4935" y="793"/>
                  </a:lnTo>
                  <a:cubicBezTo>
                    <a:pt x="4401" y="291"/>
                    <a:pt x="3689" y="1"/>
                    <a:pt x="2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2"/>
            <p:cNvSpPr/>
            <p:nvPr/>
          </p:nvSpPr>
          <p:spPr>
            <a:xfrm>
              <a:off x="735039" y="2869417"/>
              <a:ext cx="158646" cy="215428"/>
            </a:xfrm>
            <a:custGeom>
              <a:rect b="b" l="l" r="r" t="t"/>
              <a:pathLst>
                <a:path extrusionOk="0" h="6131" w="4515">
                  <a:moveTo>
                    <a:pt x="2019" y="1"/>
                  </a:moveTo>
                  <a:lnTo>
                    <a:pt x="1610" y="715"/>
                  </a:lnTo>
                  <a:lnTo>
                    <a:pt x="1" y="715"/>
                  </a:lnTo>
                  <a:cubicBezTo>
                    <a:pt x="835" y="2679"/>
                    <a:pt x="2880" y="4801"/>
                    <a:pt x="4514" y="6131"/>
                  </a:cubicBezTo>
                  <a:lnTo>
                    <a:pt x="4514" y="715"/>
                  </a:lnTo>
                  <a:lnTo>
                    <a:pt x="3754" y="715"/>
                  </a:lnTo>
                  <a:lnTo>
                    <a:pt x="2923" y="1961"/>
                  </a:lnTo>
                  <a:lnTo>
                    <a:pt x="20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2"/>
            <p:cNvSpPr/>
            <p:nvPr/>
          </p:nvSpPr>
          <p:spPr>
            <a:xfrm>
              <a:off x="914771" y="2812985"/>
              <a:ext cx="173650" cy="65250"/>
            </a:xfrm>
            <a:custGeom>
              <a:rect b="b" l="l" r="r" t="t"/>
              <a:pathLst>
                <a:path extrusionOk="0" h="1857" w="4942">
                  <a:moveTo>
                    <a:pt x="0" y="1"/>
                  </a:moveTo>
                  <a:lnTo>
                    <a:pt x="0" y="929"/>
                  </a:lnTo>
                  <a:lnTo>
                    <a:pt x="2290" y="929"/>
                  </a:lnTo>
                  <a:lnTo>
                    <a:pt x="3217" y="1857"/>
                  </a:lnTo>
                  <a:lnTo>
                    <a:pt x="4942" y="1857"/>
                  </a:lnTo>
                  <a:lnTo>
                    <a:pt x="4942" y="929"/>
                  </a:lnTo>
                  <a:lnTo>
                    <a:pt x="3270" y="929"/>
                  </a:lnTo>
                  <a:lnTo>
                    <a:pt x="2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2"/>
            <p:cNvSpPr/>
            <p:nvPr/>
          </p:nvSpPr>
          <p:spPr>
            <a:xfrm>
              <a:off x="914771" y="2867660"/>
              <a:ext cx="173650" cy="65285"/>
            </a:xfrm>
            <a:custGeom>
              <a:rect b="b" l="l" r="r" t="t"/>
              <a:pathLst>
                <a:path extrusionOk="0" h="1858" w="4942">
                  <a:moveTo>
                    <a:pt x="0" y="0"/>
                  </a:moveTo>
                  <a:lnTo>
                    <a:pt x="0" y="930"/>
                  </a:lnTo>
                  <a:lnTo>
                    <a:pt x="1981" y="930"/>
                  </a:lnTo>
                  <a:lnTo>
                    <a:pt x="2909" y="1858"/>
                  </a:lnTo>
                  <a:lnTo>
                    <a:pt x="4942" y="1858"/>
                  </a:lnTo>
                  <a:lnTo>
                    <a:pt x="4942" y="930"/>
                  </a:lnTo>
                  <a:lnTo>
                    <a:pt x="2961" y="930"/>
                  </a:lnTo>
                  <a:lnTo>
                    <a:pt x="2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2" name="Google Shape;2632;p52"/>
          <p:cNvGrpSpPr/>
          <p:nvPr/>
        </p:nvGrpSpPr>
        <p:grpSpPr>
          <a:xfrm>
            <a:off x="720000" y="3936527"/>
            <a:ext cx="368422" cy="368458"/>
            <a:chOff x="720000" y="3936527"/>
            <a:chExt cx="368422" cy="368458"/>
          </a:xfrm>
        </p:grpSpPr>
        <p:sp>
          <p:nvSpPr>
            <p:cNvPr id="2633" name="Google Shape;2633;p52"/>
            <p:cNvSpPr/>
            <p:nvPr/>
          </p:nvSpPr>
          <p:spPr>
            <a:xfrm>
              <a:off x="720000" y="3936527"/>
              <a:ext cx="368417" cy="368452"/>
            </a:xfrm>
            <a:custGeom>
              <a:rect b="b" l="l" r="r" t="t"/>
              <a:pathLst>
                <a:path extrusionOk="0" h="10486" w="10485">
                  <a:moveTo>
                    <a:pt x="5243" y="4318"/>
                  </a:moveTo>
                  <a:cubicBezTo>
                    <a:pt x="5753" y="4318"/>
                    <a:pt x="6168" y="4733"/>
                    <a:pt x="6168" y="5243"/>
                  </a:cubicBezTo>
                  <a:cubicBezTo>
                    <a:pt x="6168" y="5753"/>
                    <a:pt x="5753" y="6168"/>
                    <a:pt x="5243" y="6168"/>
                  </a:cubicBezTo>
                  <a:cubicBezTo>
                    <a:pt x="4733" y="6168"/>
                    <a:pt x="4318" y="5753"/>
                    <a:pt x="4318" y="5243"/>
                  </a:cubicBezTo>
                  <a:cubicBezTo>
                    <a:pt x="4318" y="4733"/>
                    <a:pt x="4733" y="4318"/>
                    <a:pt x="5243" y="4318"/>
                  </a:cubicBezTo>
                  <a:close/>
                  <a:moveTo>
                    <a:pt x="7700" y="1"/>
                  </a:moveTo>
                  <a:lnTo>
                    <a:pt x="7700" y="929"/>
                  </a:lnTo>
                  <a:lnTo>
                    <a:pt x="6340" y="929"/>
                  </a:lnTo>
                  <a:lnTo>
                    <a:pt x="5543" y="1729"/>
                  </a:lnTo>
                  <a:lnTo>
                    <a:pt x="5543" y="3714"/>
                  </a:lnTo>
                  <a:lnTo>
                    <a:pt x="4942" y="3714"/>
                  </a:lnTo>
                  <a:lnTo>
                    <a:pt x="4942" y="2502"/>
                  </a:lnTo>
                  <a:cubicBezTo>
                    <a:pt x="4398" y="2562"/>
                    <a:pt x="3900" y="2773"/>
                    <a:pt x="3494" y="3091"/>
                  </a:cubicBezTo>
                  <a:lnTo>
                    <a:pt x="4368" y="3946"/>
                  </a:lnTo>
                  <a:lnTo>
                    <a:pt x="3924" y="4380"/>
                  </a:lnTo>
                  <a:lnTo>
                    <a:pt x="3049" y="3525"/>
                  </a:lnTo>
                  <a:cubicBezTo>
                    <a:pt x="2724" y="3922"/>
                    <a:pt x="2508" y="4410"/>
                    <a:pt x="2448" y="4943"/>
                  </a:cubicBezTo>
                  <a:lnTo>
                    <a:pt x="3687" y="4943"/>
                  </a:lnTo>
                  <a:lnTo>
                    <a:pt x="3687" y="5543"/>
                  </a:lnTo>
                  <a:lnTo>
                    <a:pt x="2448" y="5543"/>
                  </a:lnTo>
                  <a:cubicBezTo>
                    <a:pt x="2508" y="6077"/>
                    <a:pt x="2724" y="6565"/>
                    <a:pt x="3049" y="6964"/>
                  </a:cubicBezTo>
                  <a:lnTo>
                    <a:pt x="3924" y="6106"/>
                  </a:lnTo>
                  <a:lnTo>
                    <a:pt x="4368" y="6541"/>
                  </a:lnTo>
                  <a:lnTo>
                    <a:pt x="3494" y="7399"/>
                  </a:lnTo>
                  <a:cubicBezTo>
                    <a:pt x="3738" y="7590"/>
                    <a:pt x="4014" y="7743"/>
                    <a:pt x="4315" y="7847"/>
                  </a:cubicBezTo>
                  <a:lnTo>
                    <a:pt x="4315" y="8494"/>
                  </a:lnTo>
                  <a:lnTo>
                    <a:pt x="3870" y="8928"/>
                  </a:lnTo>
                  <a:lnTo>
                    <a:pt x="2786" y="8928"/>
                  </a:lnTo>
                  <a:lnTo>
                    <a:pt x="2786" y="8028"/>
                  </a:lnTo>
                  <a:lnTo>
                    <a:pt x="1" y="8028"/>
                  </a:lnTo>
                  <a:lnTo>
                    <a:pt x="1" y="10485"/>
                  </a:lnTo>
                  <a:lnTo>
                    <a:pt x="2786" y="10485"/>
                  </a:lnTo>
                  <a:lnTo>
                    <a:pt x="2786" y="9557"/>
                  </a:lnTo>
                  <a:lnTo>
                    <a:pt x="4104" y="9557"/>
                  </a:lnTo>
                  <a:lnTo>
                    <a:pt x="4916" y="8757"/>
                  </a:lnTo>
                  <a:lnTo>
                    <a:pt x="4916" y="6772"/>
                  </a:lnTo>
                  <a:lnTo>
                    <a:pt x="5543" y="6772"/>
                  </a:lnTo>
                  <a:lnTo>
                    <a:pt x="5543" y="8037"/>
                  </a:lnTo>
                  <a:cubicBezTo>
                    <a:pt x="6076" y="7978"/>
                    <a:pt x="6563" y="7762"/>
                    <a:pt x="6960" y="7437"/>
                  </a:cubicBezTo>
                  <a:lnTo>
                    <a:pt x="6105" y="6562"/>
                  </a:lnTo>
                  <a:lnTo>
                    <a:pt x="6540" y="6117"/>
                  </a:lnTo>
                  <a:lnTo>
                    <a:pt x="7395" y="6992"/>
                  </a:lnTo>
                  <a:cubicBezTo>
                    <a:pt x="7713" y="6586"/>
                    <a:pt x="7924" y="6088"/>
                    <a:pt x="7984" y="5543"/>
                  </a:cubicBezTo>
                  <a:lnTo>
                    <a:pt x="6772" y="5543"/>
                  </a:lnTo>
                  <a:lnTo>
                    <a:pt x="6772" y="4916"/>
                  </a:lnTo>
                  <a:lnTo>
                    <a:pt x="7990" y="4916"/>
                  </a:lnTo>
                  <a:cubicBezTo>
                    <a:pt x="7930" y="4382"/>
                    <a:pt x="7720" y="3894"/>
                    <a:pt x="7404" y="3496"/>
                  </a:cubicBezTo>
                  <a:lnTo>
                    <a:pt x="6551" y="4352"/>
                  </a:lnTo>
                  <a:lnTo>
                    <a:pt x="6119" y="3917"/>
                  </a:lnTo>
                  <a:lnTo>
                    <a:pt x="6971" y="3060"/>
                  </a:lnTo>
                  <a:cubicBezTo>
                    <a:pt x="6733" y="2868"/>
                    <a:pt x="6464" y="2716"/>
                    <a:pt x="6171" y="2612"/>
                  </a:cubicBezTo>
                  <a:lnTo>
                    <a:pt x="6171" y="1965"/>
                  </a:lnTo>
                  <a:lnTo>
                    <a:pt x="6604" y="1530"/>
                  </a:lnTo>
                  <a:lnTo>
                    <a:pt x="7700" y="1530"/>
                  </a:lnTo>
                  <a:lnTo>
                    <a:pt x="7700" y="2458"/>
                  </a:lnTo>
                  <a:lnTo>
                    <a:pt x="10485" y="2458"/>
                  </a:lnTo>
                  <a:lnTo>
                    <a:pt x="104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2"/>
            <p:cNvSpPr/>
            <p:nvPr/>
          </p:nvSpPr>
          <p:spPr>
            <a:xfrm>
              <a:off x="720000" y="3936527"/>
              <a:ext cx="22101" cy="22101"/>
            </a:xfrm>
            <a:custGeom>
              <a:rect b="b" l="l" r="r" t="t"/>
              <a:pathLst>
                <a:path extrusionOk="0" h="629" w="629">
                  <a:moveTo>
                    <a:pt x="1" y="1"/>
                  </a:moveTo>
                  <a:lnTo>
                    <a:pt x="1" y="628"/>
                  </a:lnTo>
                  <a:lnTo>
                    <a:pt x="628" y="628"/>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2"/>
            <p:cNvSpPr/>
            <p:nvPr/>
          </p:nvSpPr>
          <p:spPr>
            <a:xfrm>
              <a:off x="763150" y="3936527"/>
              <a:ext cx="53760" cy="22101"/>
            </a:xfrm>
            <a:custGeom>
              <a:rect b="b" l="l" r="r" t="t"/>
              <a:pathLst>
                <a:path extrusionOk="0" h="629" w="1530">
                  <a:moveTo>
                    <a:pt x="1" y="1"/>
                  </a:moveTo>
                  <a:lnTo>
                    <a:pt x="1" y="628"/>
                  </a:lnTo>
                  <a:lnTo>
                    <a:pt x="1530" y="628"/>
                  </a:lnTo>
                  <a:lnTo>
                    <a:pt x="15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2"/>
            <p:cNvSpPr/>
            <p:nvPr/>
          </p:nvSpPr>
          <p:spPr>
            <a:xfrm>
              <a:off x="720000" y="3979712"/>
              <a:ext cx="22101" cy="22066"/>
            </a:xfrm>
            <a:custGeom>
              <a:rect b="b" l="l" r="r" t="t"/>
              <a:pathLst>
                <a:path extrusionOk="0" h="628" w="629">
                  <a:moveTo>
                    <a:pt x="1" y="0"/>
                  </a:moveTo>
                  <a:lnTo>
                    <a:pt x="1" y="628"/>
                  </a:lnTo>
                  <a:lnTo>
                    <a:pt x="628" y="628"/>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2"/>
            <p:cNvSpPr/>
            <p:nvPr/>
          </p:nvSpPr>
          <p:spPr>
            <a:xfrm>
              <a:off x="763150" y="3979712"/>
              <a:ext cx="53760" cy="22066"/>
            </a:xfrm>
            <a:custGeom>
              <a:rect b="b" l="l" r="r" t="t"/>
              <a:pathLst>
                <a:path extrusionOk="0" h="628" w="1530">
                  <a:moveTo>
                    <a:pt x="1" y="0"/>
                  </a:moveTo>
                  <a:lnTo>
                    <a:pt x="1" y="628"/>
                  </a:lnTo>
                  <a:lnTo>
                    <a:pt x="1530" y="628"/>
                  </a:lnTo>
                  <a:lnTo>
                    <a:pt x="15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2"/>
            <p:cNvSpPr/>
            <p:nvPr/>
          </p:nvSpPr>
          <p:spPr>
            <a:xfrm>
              <a:off x="990528" y="4239734"/>
              <a:ext cx="22137" cy="22066"/>
            </a:xfrm>
            <a:custGeom>
              <a:rect b="b" l="l" r="r" t="t"/>
              <a:pathLst>
                <a:path extrusionOk="0" h="628" w="630">
                  <a:moveTo>
                    <a:pt x="1" y="0"/>
                  </a:moveTo>
                  <a:lnTo>
                    <a:pt x="1" y="628"/>
                  </a:lnTo>
                  <a:lnTo>
                    <a:pt x="630" y="628"/>
                  </a:lnTo>
                  <a:lnTo>
                    <a:pt x="6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2"/>
            <p:cNvSpPr/>
            <p:nvPr/>
          </p:nvSpPr>
          <p:spPr>
            <a:xfrm>
              <a:off x="1034697" y="4239734"/>
              <a:ext cx="53725" cy="22066"/>
            </a:xfrm>
            <a:custGeom>
              <a:rect b="b" l="l" r="r" t="t"/>
              <a:pathLst>
                <a:path extrusionOk="0" h="628" w="1529">
                  <a:moveTo>
                    <a:pt x="0" y="0"/>
                  </a:moveTo>
                  <a:lnTo>
                    <a:pt x="0" y="628"/>
                  </a:lnTo>
                  <a:lnTo>
                    <a:pt x="1529" y="628"/>
                  </a:lnTo>
                  <a:lnTo>
                    <a:pt x="15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2"/>
            <p:cNvSpPr/>
            <p:nvPr/>
          </p:nvSpPr>
          <p:spPr>
            <a:xfrm>
              <a:off x="990528" y="4282883"/>
              <a:ext cx="22137" cy="22101"/>
            </a:xfrm>
            <a:custGeom>
              <a:rect b="b" l="l" r="r" t="t"/>
              <a:pathLst>
                <a:path extrusionOk="0" h="629" w="630">
                  <a:moveTo>
                    <a:pt x="1" y="1"/>
                  </a:moveTo>
                  <a:lnTo>
                    <a:pt x="1" y="628"/>
                  </a:lnTo>
                  <a:lnTo>
                    <a:pt x="630" y="628"/>
                  </a:lnTo>
                  <a:lnTo>
                    <a:pt x="6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2"/>
            <p:cNvSpPr/>
            <p:nvPr/>
          </p:nvSpPr>
          <p:spPr>
            <a:xfrm>
              <a:off x="1034697" y="4282883"/>
              <a:ext cx="53725" cy="22101"/>
            </a:xfrm>
            <a:custGeom>
              <a:rect b="b" l="l" r="r" t="t"/>
              <a:pathLst>
                <a:path extrusionOk="0" h="629" w="1529">
                  <a:moveTo>
                    <a:pt x="0" y="1"/>
                  </a:moveTo>
                  <a:lnTo>
                    <a:pt x="0" y="628"/>
                  </a:lnTo>
                  <a:lnTo>
                    <a:pt x="1529" y="628"/>
                  </a:lnTo>
                  <a:lnTo>
                    <a:pt x="15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2"/>
            <p:cNvSpPr/>
            <p:nvPr/>
          </p:nvSpPr>
          <p:spPr>
            <a:xfrm>
              <a:off x="893372" y="4109933"/>
              <a:ext cx="21750" cy="21645"/>
            </a:xfrm>
            <a:custGeom>
              <a:rect b="b" l="l" r="r" t="t"/>
              <a:pathLst>
                <a:path extrusionOk="0" h="616" w="619">
                  <a:moveTo>
                    <a:pt x="309" y="0"/>
                  </a:moveTo>
                  <a:cubicBezTo>
                    <a:pt x="139" y="0"/>
                    <a:pt x="1" y="137"/>
                    <a:pt x="1" y="308"/>
                  </a:cubicBezTo>
                  <a:cubicBezTo>
                    <a:pt x="1" y="479"/>
                    <a:pt x="139" y="616"/>
                    <a:pt x="309" y="616"/>
                  </a:cubicBezTo>
                  <a:cubicBezTo>
                    <a:pt x="480" y="616"/>
                    <a:pt x="618" y="478"/>
                    <a:pt x="618" y="308"/>
                  </a:cubicBezTo>
                  <a:cubicBezTo>
                    <a:pt x="618" y="137"/>
                    <a:pt x="480" y="0"/>
                    <a:pt x="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3" name="Google Shape;2643;p52"/>
          <p:cNvGrpSpPr/>
          <p:nvPr/>
        </p:nvGrpSpPr>
        <p:grpSpPr>
          <a:xfrm>
            <a:off x="720000" y="3336368"/>
            <a:ext cx="368420" cy="368458"/>
            <a:chOff x="720000" y="3336368"/>
            <a:chExt cx="368420" cy="368458"/>
          </a:xfrm>
        </p:grpSpPr>
        <p:sp>
          <p:nvSpPr>
            <p:cNvPr id="2644" name="Google Shape;2644;p52"/>
            <p:cNvSpPr/>
            <p:nvPr/>
          </p:nvSpPr>
          <p:spPr>
            <a:xfrm>
              <a:off x="914771" y="3553205"/>
              <a:ext cx="173650" cy="53725"/>
            </a:xfrm>
            <a:custGeom>
              <a:rect b="b" l="l" r="r" t="t"/>
              <a:pathLst>
                <a:path extrusionOk="0" h="1529" w="4942">
                  <a:moveTo>
                    <a:pt x="0" y="0"/>
                  </a:moveTo>
                  <a:lnTo>
                    <a:pt x="0" y="1529"/>
                  </a:lnTo>
                  <a:lnTo>
                    <a:pt x="748" y="1529"/>
                  </a:lnTo>
                  <a:cubicBezTo>
                    <a:pt x="986" y="989"/>
                    <a:pt x="1530" y="611"/>
                    <a:pt x="2162" y="611"/>
                  </a:cubicBezTo>
                  <a:cubicBezTo>
                    <a:pt x="2795" y="611"/>
                    <a:pt x="3339" y="989"/>
                    <a:pt x="3578" y="1529"/>
                  </a:cubicBezTo>
                  <a:lnTo>
                    <a:pt x="4325" y="1529"/>
                  </a:lnTo>
                  <a:lnTo>
                    <a:pt x="4942" y="918"/>
                  </a:lnTo>
                  <a:lnTo>
                    <a:pt x="49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2"/>
            <p:cNvSpPr/>
            <p:nvPr/>
          </p:nvSpPr>
          <p:spPr>
            <a:xfrm>
              <a:off x="720000" y="3422702"/>
              <a:ext cx="368417" cy="108434"/>
            </a:xfrm>
            <a:custGeom>
              <a:rect b="b" l="l" r="r" t="t"/>
              <a:pathLst>
                <a:path extrusionOk="0" h="3086" w="10485">
                  <a:moveTo>
                    <a:pt x="1" y="1"/>
                  </a:moveTo>
                  <a:lnTo>
                    <a:pt x="1" y="2157"/>
                  </a:lnTo>
                  <a:lnTo>
                    <a:pt x="4434" y="2157"/>
                  </a:lnTo>
                  <a:lnTo>
                    <a:pt x="5360" y="3085"/>
                  </a:lnTo>
                  <a:lnTo>
                    <a:pt x="10485" y="3085"/>
                  </a:lnTo>
                  <a:lnTo>
                    <a:pt x="10485" y="2466"/>
                  </a:lnTo>
                  <a:lnTo>
                    <a:pt x="9868" y="1848"/>
                  </a:lnTo>
                  <a:cubicBezTo>
                    <a:pt x="9594" y="1812"/>
                    <a:pt x="5506" y="1266"/>
                    <a:pt x="5232" y="1229"/>
                  </a:cubicBezTo>
                  <a:lnTo>
                    <a:pt x="4615" y="610"/>
                  </a:lnTo>
                  <a:lnTo>
                    <a:pt x="46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2"/>
            <p:cNvSpPr/>
            <p:nvPr/>
          </p:nvSpPr>
          <p:spPr>
            <a:xfrm>
              <a:off x="720000" y="3336368"/>
              <a:ext cx="162195" cy="65250"/>
            </a:xfrm>
            <a:custGeom>
              <a:rect b="b" l="l" r="r" t="t"/>
              <a:pathLst>
                <a:path extrusionOk="0" h="1857" w="4616">
                  <a:moveTo>
                    <a:pt x="3140" y="1"/>
                  </a:moveTo>
                  <a:lnTo>
                    <a:pt x="2512" y="629"/>
                  </a:lnTo>
                  <a:lnTo>
                    <a:pt x="1" y="629"/>
                  </a:lnTo>
                  <a:lnTo>
                    <a:pt x="1" y="1857"/>
                  </a:lnTo>
                  <a:lnTo>
                    <a:pt x="4615" y="1857"/>
                  </a:lnTo>
                  <a:lnTo>
                    <a:pt x="46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2"/>
            <p:cNvSpPr/>
            <p:nvPr/>
          </p:nvSpPr>
          <p:spPr>
            <a:xfrm>
              <a:off x="720000" y="3520597"/>
              <a:ext cx="173685" cy="86333"/>
            </a:xfrm>
            <a:custGeom>
              <a:rect b="b" l="l" r="r" t="t"/>
              <a:pathLst>
                <a:path extrusionOk="0" h="2457" w="4943">
                  <a:moveTo>
                    <a:pt x="1" y="0"/>
                  </a:moveTo>
                  <a:lnTo>
                    <a:pt x="1" y="1843"/>
                  </a:lnTo>
                  <a:lnTo>
                    <a:pt x="618" y="2457"/>
                  </a:lnTo>
                  <a:lnTo>
                    <a:pt x="1366" y="2457"/>
                  </a:lnTo>
                  <a:cubicBezTo>
                    <a:pt x="1604" y="1916"/>
                    <a:pt x="2148" y="1535"/>
                    <a:pt x="2780" y="1535"/>
                  </a:cubicBezTo>
                  <a:cubicBezTo>
                    <a:pt x="3412" y="1535"/>
                    <a:pt x="3956" y="1916"/>
                    <a:pt x="4196" y="2457"/>
                  </a:cubicBezTo>
                  <a:lnTo>
                    <a:pt x="4942" y="2457"/>
                  </a:lnTo>
                  <a:lnTo>
                    <a:pt x="4942" y="741"/>
                  </a:lnTo>
                  <a:lnTo>
                    <a:pt x="41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2"/>
            <p:cNvSpPr/>
            <p:nvPr/>
          </p:nvSpPr>
          <p:spPr>
            <a:xfrm>
              <a:off x="785287" y="3661606"/>
              <a:ext cx="22066" cy="22101"/>
            </a:xfrm>
            <a:custGeom>
              <a:rect b="b" l="l" r="r" t="t"/>
              <a:pathLst>
                <a:path extrusionOk="0" h="629" w="628">
                  <a:moveTo>
                    <a:pt x="0" y="1"/>
                  </a:moveTo>
                  <a:lnTo>
                    <a:pt x="0" y="629"/>
                  </a:lnTo>
                  <a:lnTo>
                    <a:pt x="628" y="629"/>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2"/>
            <p:cNvSpPr/>
            <p:nvPr/>
          </p:nvSpPr>
          <p:spPr>
            <a:xfrm>
              <a:off x="828436" y="3661606"/>
              <a:ext cx="22066" cy="43219"/>
            </a:xfrm>
            <a:custGeom>
              <a:rect b="b" l="l" r="r" t="t"/>
              <a:pathLst>
                <a:path extrusionOk="0" h="1230" w="628">
                  <a:moveTo>
                    <a:pt x="0" y="1"/>
                  </a:moveTo>
                  <a:lnTo>
                    <a:pt x="0" y="1229"/>
                  </a:lnTo>
                  <a:lnTo>
                    <a:pt x="628" y="1229"/>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2"/>
            <p:cNvSpPr/>
            <p:nvPr/>
          </p:nvSpPr>
          <p:spPr>
            <a:xfrm>
              <a:off x="957920" y="3661606"/>
              <a:ext cx="22137" cy="22101"/>
            </a:xfrm>
            <a:custGeom>
              <a:rect b="b" l="l" r="r" t="t"/>
              <a:pathLst>
                <a:path extrusionOk="0" h="629" w="630">
                  <a:moveTo>
                    <a:pt x="1" y="1"/>
                  </a:moveTo>
                  <a:lnTo>
                    <a:pt x="1" y="629"/>
                  </a:lnTo>
                  <a:lnTo>
                    <a:pt x="630" y="629"/>
                  </a:lnTo>
                  <a:lnTo>
                    <a:pt x="6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2"/>
            <p:cNvSpPr/>
            <p:nvPr/>
          </p:nvSpPr>
          <p:spPr>
            <a:xfrm>
              <a:off x="1001140" y="3661606"/>
              <a:ext cx="22101" cy="43219"/>
            </a:xfrm>
            <a:custGeom>
              <a:rect b="b" l="l" r="r" t="t"/>
              <a:pathLst>
                <a:path extrusionOk="0" h="1230" w="629">
                  <a:moveTo>
                    <a:pt x="0" y="1"/>
                  </a:moveTo>
                  <a:lnTo>
                    <a:pt x="0" y="1229"/>
                  </a:lnTo>
                  <a:lnTo>
                    <a:pt x="628" y="1229"/>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2"/>
            <p:cNvSpPr/>
            <p:nvPr/>
          </p:nvSpPr>
          <p:spPr>
            <a:xfrm>
              <a:off x="785287" y="3596214"/>
              <a:ext cx="65215" cy="43325"/>
            </a:xfrm>
            <a:custGeom>
              <a:rect b="b" l="l" r="r" t="t"/>
              <a:pathLst>
                <a:path extrusionOk="0" h="1233" w="1856">
                  <a:moveTo>
                    <a:pt x="928" y="0"/>
                  </a:moveTo>
                  <a:cubicBezTo>
                    <a:pt x="415" y="0"/>
                    <a:pt x="0" y="413"/>
                    <a:pt x="0" y="925"/>
                  </a:cubicBezTo>
                  <a:lnTo>
                    <a:pt x="0" y="1233"/>
                  </a:lnTo>
                  <a:lnTo>
                    <a:pt x="1856" y="1233"/>
                  </a:lnTo>
                  <a:lnTo>
                    <a:pt x="1856" y="925"/>
                  </a:lnTo>
                  <a:cubicBezTo>
                    <a:pt x="1856" y="413"/>
                    <a:pt x="1441" y="0"/>
                    <a:pt x="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2"/>
            <p:cNvSpPr/>
            <p:nvPr/>
          </p:nvSpPr>
          <p:spPr>
            <a:xfrm>
              <a:off x="957920" y="3596214"/>
              <a:ext cx="65321" cy="43325"/>
            </a:xfrm>
            <a:custGeom>
              <a:rect b="b" l="l" r="r" t="t"/>
              <a:pathLst>
                <a:path extrusionOk="0" h="1233" w="1859">
                  <a:moveTo>
                    <a:pt x="929" y="0"/>
                  </a:moveTo>
                  <a:cubicBezTo>
                    <a:pt x="417" y="0"/>
                    <a:pt x="1" y="413"/>
                    <a:pt x="1" y="925"/>
                  </a:cubicBezTo>
                  <a:lnTo>
                    <a:pt x="1" y="1233"/>
                  </a:lnTo>
                  <a:lnTo>
                    <a:pt x="1858" y="1233"/>
                  </a:lnTo>
                  <a:lnTo>
                    <a:pt x="1858" y="925"/>
                  </a:lnTo>
                  <a:cubicBezTo>
                    <a:pt x="1858" y="413"/>
                    <a:pt x="1442" y="0"/>
                    <a:pt x="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4" name="Google Shape;2654;p52"/>
          <p:cNvGrpSpPr/>
          <p:nvPr/>
        </p:nvGrpSpPr>
        <p:grpSpPr>
          <a:xfrm>
            <a:off x="7238791" y="2759364"/>
            <a:ext cx="368452" cy="292664"/>
            <a:chOff x="7238791" y="2759364"/>
            <a:chExt cx="368452" cy="292664"/>
          </a:xfrm>
        </p:grpSpPr>
        <p:sp>
          <p:nvSpPr>
            <p:cNvPr id="2655" name="Google Shape;2655;p52"/>
            <p:cNvSpPr/>
            <p:nvPr/>
          </p:nvSpPr>
          <p:spPr>
            <a:xfrm>
              <a:off x="7301512" y="2759364"/>
              <a:ext cx="67815" cy="65321"/>
            </a:xfrm>
            <a:custGeom>
              <a:rect b="b" l="l" r="r" t="t"/>
              <a:pathLst>
                <a:path extrusionOk="0" h="1859" w="1930">
                  <a:moveTo>
                    <a:pt x="796" y="1"/>
                  </a:moveTo>
                  <a:lnTo>
                    <a:pt x="0" y="1858"/>
                  </a:lnTo>
                  <a:lnTo>
                    <a:pt x="1929" y="1858"/>
                  </a:lnTo>
                  <a:lnTo>
                    <a:pt x="19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2"/>
            <p:cNvSpPr/>
            <p:nvPr/>
          </p:nvSpPr>
          <p:spPr>
            <a:xfrm>
              <a:off x="7390377" y="2759364"/>
              <a:ext cx="137071" cy="65321"/>
            </a:xfrm>
            <a:custGeom>
              <a:rect b="b" l="l" r="r" t="t"/>
              <a:pathLst>
                <a:path extrusionOk="0" h="1859" w="3901">
                  <a:moveTo>
                    <a:pt x="1" y="1"/>
                  </a:moveTo>
                  <a:lnTo>
                    <a:pt x="1" y="1858"/>
                  </a:lnTo>
                  <a:lnTo>
                    <a:pt x="3900" y="1858"/>
                  </a:lnTo>
                  <a:lnTo>
                    <a:pt x="23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2"/>
            <p:cNvSpPr/>
            <p:nvPr/>
          </p:nvSpPr>
          <p:spPr>
            <a:xfrm>
              <a:off x="7476711" y="2986778"/>
              <a:ext cx="22101" cy="43219"/>
            </a:xfrm>
            <a:custGeom>
              <a:rect b="b" l="l" r="r" t="t"/>
              <a:pathLst>
                <a:path extrusionOk="0" h="1230" w="629">
                  <a:moveTo>
                    <a:pt x="1" y="1"/>
                  </a:moveTo>
                  <a:lnTo>
                    <a:pt x="1" y="1229"/>
                  </a:lnTo>
                  <a:lnTo>
                    <a:pt x="628" y="1229"/>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2"/>
            <p:cNvSpPr/>
            <p:nvPr/>
          </p:nvSpPr>
          <p:spPr>
            <a:xfrm>
              <a:off x="7519861" y="2986778"/>
              <a:ext cx="22101" cy="65250"/>
            </a:xfrm>
            <a:custGeom>
              <a:rect b="b" l="l" r="r" t="t"/>
              <a:pathLst>
                <a:path extrusionOk="0" h="1857" w="629">
                  <a:moveTo>
                    <a:pt x="1" y="1"/>
                  </a:moveTo>
                  <a:lnTo>
                    <a:pt x="1" y="1857"/>
                  </a:lnTo>
                  <a:lnTo>
                    <a:pt x="629" y="1857"/>
                  </a:lnTo>
                  <a:lnTo>
                    <a:pt x="6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2"/>
            <p:cNvSpPr/>
            <p:nvPr/>
          </p:nvSpPr>
          <p:spPr>
            <a:xfrm>
              <a:off x="7304007" y="2986778"/>
              <a:ext cx="22137" cy="43219"/>
            </a:xfrm>
            <a:custGeom>
              <a:rect b="b" l="l" r="r" t="t"/>
              <a:pathLst>
                <a:path extrusionOk="0" h="1230" w="630">
                  <a:moveTo>
                    <a:pt x="1" y="1"/>
                  </a:moveTo>
                  <a:lnTo>
                    <a:pt x="1" y="1229"/>
                  </a:lnTo>
                  <a:lnTo>
                    <a:pt x="630" y="1229"/>
                  </a:lnTo>
                  <a:lnTo>
                    <a:pt x="6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2"/>
            <p:cNvSpPr/>
            <p:nvPr/>
          </p:nvSpPr>
          <p:spPr>
            <a:xfrm>
              <a:off x="7347157" y="2986778"/>
              <a:ext cx="22172" cy="65250"/>
            </a:xfrm>
            <a:custGeom>
              <a:rect b="b" l="l" r="r" t="t"/>
              <a:pathLst>
                <a:path extrusionOk="0" h="1857" w="631">
                  <a:moveTo>
                    <a:pt x="1" y="1"/>
                  </a:moveTo>
                  <a:lnTo>
                    <a:pt x="1" y="1857"/>
                  </a:lnTo>
                  <a:lnTo>
                    <a:pt x="630" y="1857"/>
                  </a:lnTo>
                  <a:lnTo>
                    <a:pt x="6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2"/>
            <p:cNvSpPr/>
            <p:nvPr/>
          </p:nvSpPr>
          <p:spPr>
            <a:xfrm>
              <a:off x="7238791" y="2845769"/>
              <a:ext cx="368452" cy="97858"/>
            </a:xfrm>
            <a:custGeom>
              <a:rect b="b" l="l" r="r" t="t"/>
              <a:pathLst>
                <a:path extrusionOk="0" h="2785" w="10486">
                  <a:moveTo>
                    <a:pt x="6171" y="928"/>
                  </a:moveTo>
                  <a:lnTo>
                    <a:pt x="6171" y="1556"/>
                  </a:lnTo>
                  <a:lnTo>
                    <a:pt x="5243" y="1556"/>
                  </a:lnTo>
                  <a:lnTo>
                    <a:pt x="5243" y="928"/>
                  </a:lnTo>
                  <a:close/>
                  <a:moveTo>
                    <a:pt x="490" y="0"/>
                  </a:moveTo>
                  <a:lnTo>
                    <a:pt x="1" y="491"/>
                  </a:lnTo>
                  <a:lnTo>
                    <a:pt x="1" y="1984"/>
                  </a:lnTo>
                  <a:lnTo>
                    <a:pt x="798" y="2784"/>
                  </a:lnTo>
                  <a:lnTo>
                    <a:pt x="1265" y="2784"/>
                  </a:lnTo>
                  <a:cubicBezTo>
                    <a:pt x="1407" y="2079"/>
                    <a:pt x="2031" y="1547"/>
                    <a:pt x="2776" y="1547"/>
                  </a:cubicBezTo>
                  <a:cubicBezTo>
                    <a:pt x="3521" y="1547"/>
                    <a:pt x="4144" y="2079"/>
                    <a:pt x="4287" y="2784"/>
                  </a:cubicBezTo>
                  <a:lnTo>
                    <a:pt x="6199" y="2784"/>
                  </a:lnTo>
                  <a:cubicBezTo>
                    <a:pt x="6342" y="2079"/>
                    <a:pt x="6965" y="1547"/>
                    <a:pt x="7710" y="1547"/>
                  </a:cubicBezTo>
                  <a:cubicBezTo>
                    <a:pt x="8454" y="1547"/>
                    <a:pt x="9077" y="2079"/>
                    <a:pt x="9221" y="2784"/>
                  </a:cubicBezTo>
                  <a:lnTo>
                    <a:pt x="9688" y="2784"/>
                  </a:lnTo>
                  <a:lnTo>
                    <a:pt x="10485" y="1984"/>
                  </a:lnTo>
                  <a:lnTo>
                    <a:pt x="10485" y="491"/>
                  </a:lnTo>
                  <a:lnTo>
                    <a:pt x="99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2"/>
            <p:cNvSpPr/>
            <p:nvPr/>
          </p:nvSpPr>
          <p:spPr>
            <a:xfrm>
              <a:off x="7476711" y="2922300"/>
              <a:ext cx="65321" cy="43430"/>
            </a:xfrm>
            <a:custGeom>
              <a:rect b="b" l="l" r="r" t="t"/>
              <a:pathLst>
                <a:path extrusionOk="0" h="1236" w="1859">
                  <a:moveTo>
                    <a:pt x="929" y="1"/>
                  </a:moveTo>
                  <a:cubicBezTo>
                    <a:pt x="417" y="1"/>
                    <a:pt x="1" y="416"/>
                    <a:pt x="1" y="926"/>
                  </a:cubicBezTo>
                  <a:lnTo>
                    <a:pt x="1" y="1235"/>
                  </a:lnTo>
                  <a:lnTo>
                    <a:pt x="1858" y="1235"/>
                  </a:lnTo>
                  <a:lnTo>
                    <a:pt x="1858" y="926"/>
                  </a:lnTo>
                  <a:cubicBezTo>
                    <a:pt x="1857" y="416"/>
                    <a:pt x="1442" y="1"/>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2"/>
            <p:cNvSpPr/>
            <p:nvPr/>
          </p:nvSpPr>
          <p:spPr>
            <a:xfrm>
              <a:off x="7304007" y="2922300"/>
              <a:ext cx="65321" cy="43430"/>
            </a:xfrm>
            <a:custGeom>
              <a:rect b="b" l="l" r="r" t="t"/>
              <a:pathLst>
                <a:path extrusionOk="0" h="1236" w="1859">
                  <a:moveTo>
                    <a:pt x="929" y="1"/>
                  </a:moveTo>
                  <a:cubicBezTo>
                    <a:pt x="417" y="1"/>
                    <a:pt x="1" y="416"/>
                    <a:pt x="1" y="926"/>
                  </a:cubicBezTo>
                  <a:lnTo>
                    <a:pt x="1" y="1235"/>
                  </a:lnTo>
                  <a:lnTo>
                    <a:pt x="1858" y="1235"/>
                  </a:lnTo>
                  <a:lnTo>
                    <a:pt x="1858" y="926"/>
                  </a:lnTo>
                  <a:cubicBezTo>
                    <a:pt x="1858" y="416"/>
                    <a:pt x="1442" y="1"/>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4" name="Google Shape;2664;p52"/>
          <p:cNvSpPr/>
          <p:nvPr/>
        </p:nvSpPr>
        <p:spPr>
          <a:xfrm>
            <a:off x="785287" y="1760528"/>
            <a:ext cx="22066" cy="22137"/>
          </a:xfrm>
          <a:custGeom>
            <a:rect b="b" l="l" r="r" t="t"/>
            <a:pathLst>
              <a:path extrusionOk="0" h="630" w="628">
                <a:moveTo>
                  <a:pt x="0" y="0"/>
                </a:moveTo>
                <a:lnTo>
                  <a:pt x="0" y="629"/>
                </a:lnTo>
                <a:lnTo>
                  <a:pt x="628" y="629"/>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5" name="Google Shape;2665;p52"/>
          <p:cNvGrpSpPr/>
          <p:nvPr/>
        </p:nvGrpSpPr>
        <p:grpSpPr>
          <a:xfrm>
            <a:off x="720000" y="1608977"/>
            <a:ext cx="368417" cy="194770"/>
            <a:chOff x="720000" y="1608977"/>
            <a:chExt cx="368417" cy="194770"/>
          </a:xfrm>
        </p:grpSpPr>
        <p:sp>
          <p:nvSpPr>
            <p:cNvPr id="2666" name="Google Shape;2666;p52"/>
            <p:cNvSpPr/>
            <p:nvPr/>
          </p:nvSpPr>
          <p:spPr>
            <a:xfrm>
              <a:off x="828436" y="1760528"/>
              <a:ext cx="22066" cy="43219"/>
            </a:xfrm>
            <a:custGeom>
              <a:rect b="b" l="l" r="r" t="t"/>
              <a:pathLst>
                <a:path extrusionOk="0" h="1230" w="628">
                  <a:moveTo>
                    <a:pt x="0" y="0"/>
                  </a:moveTo>
                  <a:lnTo>
                    <a:pt x="0" y="1230"/>
                  </a:lnTo>
                  <a:lnTo>
                    <a:pt x="628" y="1230"/>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2"/>
            <p:cNvSpPr/>
            <p:nvPr/>
          </p:nvSpPr>
          <p:spPr>
            <a:xfrm>
              <a:off x="957920" y="1760528"/>
              <a:ext cx="22137" cy="22137"/>
            </a:xfrm>
            <a:custGeom>
              <a:rect b="b" l="l" r="r" t="t"/>
              <a:pathLst>
                <a:path extrusionOk="0" h="630" w="630">
                  <a:moveTo>
                    <a:pt x="1" y="0"/>
                  </a:moveTo>
                  <a:lnTo>
                    <a:pt x="1" y="629"/>
                  </a:lnTo>
                  <a:lnTo>
                    <a:pt x="630" y="629"/>
                  </a:lnTo>
                  <a:lnTo>
                    <a:pt x="6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2"/>
            <p:cNvSpPr/>
            <p:nvPr/>
          </p:nvSpPr>
          <p:spPr>
            <a:xfrm>
              <a:off x="1001140" y="1760528"/>
              <a:ext cx="22101" cy="43219"/>
            </a:xfrm>
            <a:custGeom>
              <a:rect b="b" l="l" r="r" t="t"/>
              <a:pathLst>
                <a:path extrusionOk="0" h="1230" w="629">
                  <a:moveTo>
                    <a:pt x="0" y="0"/>
                  </a:moveTo>
                  <a:lnTo>
                    <a:pt x="0" y="1230"/>
                  </a:lnTo>
                  <a:lnTo>
                    <a:pt x="628" y="1230"/>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2"/>
            <p:cNvSpPr/>
            <p:nvPr/>
          </p:nvSpPr>
          <p:spPr>
            <a:xfrm>
              <a:off x="957920" y="1696084"/>
              <a:ext cx="65321" cy="43395"/>
            </a:xfrm>
            <a:custGeom>
              <a:rect b="b" l="l" r="r" t="t"/>
              <a:pathLst>
                <a:path extrusionOk="0" h="1235" w="1859">
                  <a:moveTo>
                    <a:pt x="929" y="0"/>
                  </a:moveTo>
                  <a:cubicBezTo>
                    <a:pt x="417" y="0"/>
                    <a:pt x="1" y="415"/>
                    <a:pt x="1" y="925"/>
                  </a:cubicBezTo>
                  <a:lnTo>
                    <a:pt x="1" y="1235"/>
                  </a:lnTo>
                  <a:lnTo>
                    <a:pt x="1858" y="1235"/>
                  </a:lnTo>
                  <a:lnTo>
                    <a:pt x="1858" y="925"/>
                  </a:lnTo>
                  <a:cubicBezTo>
                    <a:pt x="1858" y="415"/>
                    <a:pt x="1442" y="0"/>
                    <a:pt x="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2"/>
            <p:cNvSpPr/>
            <p:nvPr/>
          </p:nvSpPr>
          <p:spPr>
            <a:xfrm>
              <a:off x="720000" y="1608977"/>
              <a:ext cx="368417" cy="108399"/>
            </a:xfrm>
            <a:custGeom>
              <a:rect b="b" l="l" r="r" t="t"/>
              <a:pathLst>
                <a:path extrusionOk="0" h="3085" w="10485">
                  <a:moveTo>
                    <a:pt x="798" y="0"/>
                  </a:moveTo>
                  <a:lnTo>
                    <a:pt x="1" y="797"/>
                  </a:lnTo>
                  <a:lnTo>
                    <a:pt x="1" y="2288"/>
                  </a:lnTo>
                  <a:lnTo>
                    <a:pt x="798" y="3085"/>
                  </a:lnTo>
                  <a:lnTo>
                    <a:pt x="1265" y="3085"/>
                  </a:lnTo>
                  <a:cubicBezTo>
                    <a:pt x="1409" y="2381"/>
                    <a:pt x="2032" y="1850"/>
                    <a:pt x="2776" y="1850"/>
                  </a:cubicBezTo>
                  <a:cubicBezTo>
                    <a:pt x="3521" y="1850"/>
                    <a:pt x="4144" y="2381"/>
                    <a:pt x="4287" y="3085"/>
                  </a:cubicBezTo>
                  <a:lnTo>
                    <a:pt x="6199" y="3085"/>
                  </a:lnTo>
                  <a:cubicBezTo>
                    <a:pt x="6342" y="2381"/>
                    <a:pt x="6965" y="1850"/>
                    <a:pt x="7710" y="1850"/>
                  </a:cubicBezTo>
                  <a:cubicBezTo>
                    <a:pt x="8455" y="1850"/>
                    <a:pt x="9078" y="2381"/>
                    <a:pt x="9221" y="3085"/>
                  </a:cubicBezTo>
                  <a:lnTo>
                    <a:pt x="9688" y="3085"/>
                  </a:lnTo>
                  <a:lnTo>
                    <a:pt x="10485" y="2288"/>
                  </a:lnTo>
                  <a:lnTo>
                    <a:pt x="10485" y="797"/>
                  </a:lnTo>
                  <a:lnTo>
                    <a:pt x="9688" y="0"/>
                  </a:lnTo>
                  <a:lnTo>
                    <a:pt x="8507" y="0"/>
                  </a:lnTo>
                  <a:lnTo>
                    <a:pt x="7890" y="628"/>
                  </a:lnTo>
                  <a:lnTo>
                    <a:pt x="2596" y="628"/>
                  </a:lnTo>
                  <a:lnTo>
                    <a:pt x="19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2"/>
            <p:cNvSpPr/>
            <p:nvPr/>
          </p:nvSpPr>
          <p:spPr>
            <a:xfrm>
              <a:off x="785287" y="1696084"/>
              <a:ext cx="65215" cy="43395"/>
            </a:xfrm>
            <a:custGeom>
              <a:rect b="b" l="l" r="r" t="t"/>
              <a:pathLst>
                <a:path extrusionOk="0" h="1235" w="1856">
                  <a:moveTo>
                    <a:pt x="928" y="0"/>
                  </a:moveTo>
                  <a:cubicBezTo>
                    <a:pt x="415" y="0"/>
                    <a:pt x="0" y="415"/>
                    <a:pt x="0" y="925"/>
                  </a:cubicBezTo>
                  <a:lnTo>
                    <a:pt x="0" y="1235"/>
                  </a:lnTo>
                  <a:lnTo>
                    <a:pt x="1856" y="1235"/>
                  </a:lnTo>
                  <a:lnTo>
                    <a:pt x="1856" y="925"/>
                  </a:lnTo>
                  <a:cubicBezTo>
                    <a:pt x="1856" y="415"/>
                    <a:pt x="1441" y="0"/>
                    <a:pt x="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2" name="Google Shape;2672;p52"/>
          <p:cNvGrpSpPr/>
          <p:nvPr/>
        </p:nvGrpSpPr>
        <p:grpSpPr>
          <a:xfrm>
            <a:off x="5609084" y="2803076"/>
            <a:ext cx="368452" cy="205346"/>
            <a:chOff x="5609084" y="2803076"/>
            <a:chExt cx="368452" cy="205346"/>
          </a:xfrm>
        </p:grpSpPr>
        <p:sp>
          <p:nvSpPr>
            <p:cNvPr id="2673" name="Google Shape;2673;p52"/>
            <p:cNvSpPr/>
            <p:nvPr/>
          </p:nvSpPr>
          <p:spPr>
            <a:xfrm>
              <a:off x="5879613" y="2856767"/>
              <a:ext cx="22101" cy="22101"/>
            </a:xfrm>
            <a:custGeom>
              <a:rect b="b" l="l" r="r" t="t"/>
              <a:pathLst>
                <a:path extrusionOk="0" h="629" w="629">
                  <a:moveTo>
                    <a:pt x="1" y="1"/>
                  </a:moveTo>
                  <a:lnTo>
                    <a:pt x="1" y="628"/>
                  </a:lnTo>
                  <a:lnTo>
                    <a:pt x="628" y="628"/>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2"/>
            <p:cNvSpPr/>
            <p:nvPr/>
          </p:nvSpPr>
          <p:spPr>
            <a:xfrm>
              <a:off x="5781788" y="2856767"/>
              <a:ext cx="22101" cy="22101"/>
            </a:xfrm>
            <a:custGeom>
              <a:rect b="b" l="l" r="r" t="t"/>
              <a:pathLst>
                <a:path extrusionOk="0" h="629" w="629">
                  <a:moveTo>
                    <a:pt x="1" y="1"/>
                  </a:moveTo>
                  <a:lnTo>
                    <a:pt x="1" y="628"/>
                  </a:lnTo>
                  <a:lnTo>
                    <a:pt x="628" y="628"/>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2"/>
            <p:cNvSpPr/>
            <p:nvPr/>
          </p:nvSpPr>
          <p:spPr>
            <a:xfrm>
              <a:off x="5684877" y="2856767"/>
              <a:ext cx="22137" cy="22101"/>
            </a:xfrm>
            <a:custGeom>
              <a:rect b="b" l="l" r="r" t="t"/>
              <a:pathLst>
                <a:path extrusionOk="0" h="629" w="630">
                  <a:moveTo>
                    <a:pt x="0" y="1"/>
                  </a:moveTo>
                  <a:lnTo>
                    <a:pt x="0" y="628"/>
                  </a:lnTo>
                  <a:lnTo>
                    <a:pt x="629" y="628"/>
                  </a:lnTo>
                  <a:lnTo>
                    <a:pt x="6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2"/>
            <p:cNvSpPr/>
            <p:nvPr/>
          </p:nvSpPr>
          <p:spPr>
            <a:xfrm>
              <a:off x="5609084" y="2803076"/>
              <a:ext cx="368452" cy="130501"/>
            </a:xfrm>
            <a:custGeom>
              <a:rect b="b" l="l" r="r" t="t"/>
              <a:pathLst>
                <a:path extrusionOk="0" h="3714" w="10486">
                  <a:moveTo>
                    <a:pt x="3387" y="928"/>
                  </a:moveTo>
                  <a:lnTo>
                    <a:pt x="3387" y="2784"/>
                  </a:lnTo>
                  <a:lnTo>
                    <a:pt x="1530" y="2784"/>
                  </a:lnTo>
                  <a:lnTo>
                    <a:pt x="1530" y="928"/>
                  </a:lnTo>
                  <a:close/>
                  <a:moveTo>
                    <a:pt x="6171" y="928"/>
                  </a:moveTo>
                  <a:lnTo>
                    <a:pt x="6171" y="2784"/>
                  </a:lnTo>
                  <a:lnTo>
                    <a:pt x="4315" y="2784"/>
                  </a:lnTo>
                  <a:lnTo>
                    <a:pt x="4315" y="928"/>
                  </a:lnTo>
                  <a:close/>
                  <a:moveTo>
                    <a:pt x="8956" y="928"/>
                  </a:moveTo>
                  <a:lnTo>
                    <a:pt x="8956" y="2784"/>
                  </a:lnTo>
                  <a:lnTo>
                    <a:pt x="7099" y="2784"/>
                  </a:lnTo>
                  <a:lnTo>
                    <a:pt x="7099" y="928"/>
                  </a:lnTo>
                  <a:close/>
                  <a:moveTo>
                    <a:pt x="1" y="0"/>
                  </a:moveTo>
                  <a:lnTo>
                    <a:pt x="1" y="3714"/>
                  </a:lnTo>
                  <a:lnTo>
                    <a:pt x="10485" y="3714"/>
                  </a:lnTo>
                  <a:lnTo>
                    <a:pt x="104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2"/>
            <p:cNvSpPr/>
            <p:nvPr/>
          </p:nvSpPr>
          <p:spPr>
            <a:xfrm>
              <a:off x="5631151" y="2954592"/>
              <a:ext cx="27899" cy="53831"/>
            </a:xfrm>
            <a:custGeom>
              <a:rect b="b" l="l" r="r" t="t"/>
              <a:pathLst>
                <a:path extrusionOk="0" h="1532" w="794">
                  <a:moveTo>
                    <a:pt x="0" y="1"/>
                  </a:moveTo>
                  <a:lnTo>
                    <a:pt x="0" y="1531"/>
                  </a:lnTo>
                  <a:lnTo>
                    <a:pt x="793" y="1531"/>
                  </a:lnTo>
                  <a:lnTo>
                    <a:pt x="7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2"/>
            <p:cNvSpPr/>
            <p:nvPr/>
          </p:nvSpPr>
          <p:spPr>
            <a:xfrm>
              <a:off x="5680063" y="2954592"/>
              <a:ext cx="27899" cy="53831"/>
            </a:xfrm>
            <a:custGeom>
              <a:rect b="b" l="l" r="r" t="t"/>
              <a:pathLst>
                <a:path extrusionOk="0" h="1532" w="794">
                  <a:moveTo>
                    <a:pt x="0" y="1"/>
                  </a:moveTo>
                  <a:lnTo>
                    <a:pt x="0" y="1531"/>
                  </a:lnTo>
                  <a:lnTo>
                    <a:pt x="793" y="1531"/>
                  </a:lnTo>
                  <a:lnTo>
                    <a:pt x="7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2"/>
            <p:cNvSpPr/>
            <p:nvPr/>
          </p:nvSpPr>
          <p:spPr>
            <a:xfrm>
              <a:off x="5729960" y="2954592"/>
              <a:ext cx="27829" cy="53831"/>
            </a:xfrm>
            <a:custGeom>
              <a:rect b="b" l="l" r="r" t="t"/>
              <a:pathLst>
                <a:path extrusionOk="0" h="1532" w="792">
                  <a:moveTo>
                    <a:pt x="1" y="1"/>
                  </a:moveTo>
                  <a:lnTo>
                    <a:pt x="1" y="1531"/>
                  </a:lnTo>
                  <a:lnTo>
                    <a:pt x="792" y="1531"/>
                  </a:lnTo>
                  <a:lnTo>
                    <a:pt x="7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2"/>
            <p:cNvSpPr/>
            <p:nvPr/>
          </p:nvSpPr>
          <p:spPr>
            <a:xfrm>
              <a:off x="5779856" y="2954592"/>
              <a:ext cx="27864" cy="53831"/>
            </a:xfrm>
            <a:custGeom>
              <a:rect b="b" l="l" r="r" t="t"/>
              <a:pathLst>
                <a:path extrusionOk="0" h="1532" w="793">
                  <a:moveTo>
                    <a:pt x="1" y="1"/>
                  </a:moveTo>
                  <a:lnTo>
                    <a:pt x="1" y="1531"/>
                  </a:lnTo>
                  <a:lnTo>
                    <a:pt x="792" y="1531"/>
                  </a:lnTo>
                  <a:lnTo>
                    <a:pt x="7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2"/>
            <p:cNvSpPr/>
            <p:nvPr/>
          </p:nvSpPr>
          <p:spPr>
            <a:xfrm>
              <a:off x="5828768" y="2954592"/>
              <a:ext cx="27899" cy="53831"/>
            </a:xfrm>
            <a:custGeom>
              <a:rect b="b" l="l" r="r" t="t"/>
              <a:pathLst>
                <a:path extrusionOk="0" h="1532" w="794">
                  <a:moveTo>
                    <a:pt x="1" y="1"/>
                  </a:moveTo>
                  <a:lnTo>
                    <a:pt x="1" y="1531"/>
                  </a:lnTo>
                  <a:lnTo>
                    <a:pt x="793" y="1531"/>
                  </a:lnTo>
                  <a:lnTo>
                    <a:pt x="7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2"/>
            <p:cNvSpPr/>
            <p:nvPr/>
          </p:nvSpPr>
          <p:spPr>
            <a:xfrm>
              <a:off x="5878699" y="2954592"/>
              <a:ext cx="27829" cy="53831"/>
            </a:xfrm>
            <a:custGeom>
              <a:rect b="b" l="l" r="r" t="t"/>
              <a:pathLst>
                <a:path extrusionOk="0" h="1532" w="792">
                  <a:moveTo>
                    <a:pt x="0" y="1"/>
                  </a:moveTo>
                  <a:lnTo>
                    <a:pt x="0" y="1531"/>
                  </a:lnTo>
                  <a:lnTo>
                    <a:pt x="791" y="1531"/>
                  </a:lnTo>
                  <a:lnTo>
                    <a:pt x="7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2"/>
            <p:cNvSpPr/>
            <p:nvPr/>
          </p:nvSpPr>
          <p:spPr>
            <a:xfrm>
              <a:off x="5928595" y="2954592"/>
              <a:ext cx="27829" cy="53831"/>
            </a:xfrm>
            <a:custGeom>
              <a:rect b="b" l="l" r="r" t="t"/>
              <a:pathLst>
                <a:path extrusionOk="0" h="1532" w="792">
                  <a:moveTo>
                    <a:pt x="0" y="1"/>
                  </a:moveTo>
                  <a:lnTo>
                    <a:pt x="0" y="1531"/>
                  </a:lnTo>
                  <a:lnTo>
                    <a:pt x="791" y="1531"/>
                  </a:lnTo>
                  <a:lnTo>
                    <a:pt x="7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4" name="Google Shape;2684;p52"/>
          <p:cNvGrpSpPr/>
          <p:nvPr/>
        </p:nvGrpSpPr>
        <p:grpSpPr>
          <a:xfrm>
            <a:off x="4794231" y="2721485"/>
            <a:ext cx="368421" cy="368456"/>
            <a:chOff x="4794231" y="2721485"/>
            <a:chExt cx="368421" cy="368456"/>
          </a:xfrm>
        </p:grpSpPr>
        <p:sp>
          <p:nvSpPr>
            <p:cNvPr id="2685" name="Google Shape;2685;p52"/>
            <p:cNvSpPr/>
            <p:nvPr/>
          </p:nvSpPr>
          <p:spPr>
            <a:xfrm>
              <a:off x="4794231" y="2829922"/>
              <a:ext cx="108469" cy="75792"/>
            </a:xfrm>
            <a:custGeom>
              <a:rect b="b" l="l" r="r" t="t"/>
              <a:pathLst>
                <a:path extrusionOk="0" h="2157" w="3087">
                  <a:moveTo>
                    <a:pt x="0" y="1"/>
                  </a:moveTo>
                  <a:lnTo>
                    <a:pt x="0" y="2157"/>
                  </a:lnTo>
                  <a:lnTo>
                    <a:pt x="3086" y="2157"/>
                  </a:lnTo>
                  <a:lnTo>
                    <a:pt x="30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2"/>
            <p:cNvSpPr/>
            <p:nvPr/>
          </p:nvSpPr>
          <p:spPr>
            <a:xfrm>
              <a:off x="5054253" y="2807855"/>
              <a:ext cx="108399" cy="97858"/>
            </a:xfrm>
            <a:custGeom>
              <a:rect b="b" l="l" r="r" t="t"/>
              <a:pathLst>
                <a:path extrusionOk="0" h="2785" w="3085">
                  <a:moveTo>
                    <a:pt x="0" y="1"/>
                  </a:moveTo>
                  <a:lnTo>
                    <a:pt x="0" y="2785"/>
                  </a:lnTo>
                  <a:lnTo>
                    <a:pt x="3085" y="2785"/>
                  </a:lnTo>
                  <a:lnTo>
                    <a:pt x="30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2"/>
            <p:cNvSpPr/>
            <p:nvPr/>
          </p:nvSpPr>
          <p:spPr>
            <a:xfrm>
              <a:off x="4815349" y="2927746"/>
              <a:ext cx="326181" cy="162195"/>
            </a:xfrm>
            <a:custGeom>
              <a:rect b="b" l="l" r="r" t="t"/>
              <a:pathLst>
                <a:path extrusionOk="0" h="4616" w="9283">
                  <a:moveTo>
                    <a:pt x="4656" y="2755"/>
                  </a:moveTo>
                  <a:cubicBezTo>
                    <a:pt x="4659" y="2755"/>
                    <a:pt x="4663" y="2755"/>
                    <a:pt x="4667" y="2755"/>
                  </a:cubicBezTo>
                  <a:cubicBezTo>
                    <a:pt x="5000" y="2759"/>
                    <a:pt x="5270" y="3043"/>
                    <a:pt x="5270" y="3385"/>
                  </a:cubicBezTo>
                  <a:lnTo>
                    <a:pt x="5270" y="3394"/>
                  </a:lnTo>
                  <a:cubicBezTo>
                    <a:pt x="5270" y="3721"/>
                    <a:pt x="5004" y="3988"/>
                    <a:pt x="4677" y="3988"/>
                  </a:cubicBezTo>
                  <a:lnTo>
                    <a:pt x="4635" y="3988"/>
                  </a:lnTo>
                  <a:cubicBezTo>
                    <a:pt x="4307" y="3988"/>
                    <a:pt x="4042" y="3721"/>
                    <a:pt x="4042" y="3394"/>
                  </a:cubicBezTo>
                  <a:lnTo>
                    <a:pt x="4042" y="3370"/>
                  </a:lnTo>
                  <a:cubicBezTo>
                    <a:pt x="4042" y="3029"/>
                    <a:pt x="4317" y="2755"/>
                    <a:pt x="4656" y="2755"/>
                  </a:cubicBezTo>
                  <a:close/>
                  <a:moveTo>
                    <a:pt x="4644" y="1521"/>
                  </a:moveTo>
                  <a:cubicBezTo>
                    <a:pt x="5663" y="1521"/>
                    <a:pt x="6491" y="2345"/>
                    <a:pt x="6491" y="3370"/>
                  </a:cubicBezTo>
                  <a:cubicBezTo>
                    <a:pt x="6491" y="3373"/>
                    <a:pt x="6485" y="3988"/>
                    <a:pt x="5900" y="3988"/>
                  </a:cubicBezTo>
                  <a:lnTo>
                    <a:pt x="5720" y="3988"/>
                  </a:lnTo>
                  <a:cubicBezTo>
                    <a:pt x="5888" y="3690"/>
                    <a:pt x="5874" y="3391"/>
                    <a:pt x="5876" y="3385"/>
                  </a:cubicBezTo>
                  <a:cubicBezTo>
                    <a:pt x="5876" y="2709"/>
                    <a:pt x="5331" y="2148"/>
                    <a:pt x="4664" y="2137"/>
                  </a:cubicBezTo>
                  <a:cubicBezTo>
                    <a:pt x="4656" y="2137"/>
                    <a:pt x="4649" y="2137"/>
                    <a:pt x="4642" y="2137"/>
                  </a:cubicBezTo>
                  <a:cubicBezTo>
                    <a:pt x="3960" y="2137"/>
                    <a:pt x="3409" y="2689"/>
                    <a:pt x="3409" y="3370"/>
                  </a:cubicBezTo>
                  <a:cubicBezTo>
                    <a:pt x="3410" y="3388"/>
                    <a:pt x="3386" y="3672"/>
                    <a:pt x="3565" y="3988"/>
                  </a:cubicBezTo>
                  <a:lnTo>
                    <a:pt x="3385" y="3988"/>
                  </a:lnTo>
                  <a:cubicBezTo>
                    <a:pt x="3056" y="3988"/>
                    <a:pt x="2791" y="3718"/>
                    <a:pt x="2791" y="3391"/>
                  </a:cubicBezTo>
                  <a:cubicBezTo>
                    <a:pt x="2793" y="2384"/>
                    <a:pt x="3600" y="1547"/>
                    <a:pt x="4592" y="1522"/>
                  </a:cubicBezTo>
                  <a:cubicBezTo>
                    <a:pt x="4610" y="1521"/>
                    <a:pt x="4627" y="1521"/>
                    <a:pt x="4644" y="1521"/>
                  </a:cubicBezTo>
                  <a:close/>
                  <a:moveTo>
                    <a:pt x="0" y="0"/>
                  </a:moveTo>
                  <a:lnTo>
                    <a:pt x="0" y="928"/>
                  </a:lnTo>
                  <a:lnTo>
                    <a:pt x="628" y="928"/>
                  </a:lnTo>
                  <a:lnTo>
                    <a:pt x="628" y="3405"/>
                  </a:lnTo>
                  <a:cubicBezTo>
                    <a:pt x="628" y="4074"/>
                    <a:pt x="1170" y="4615"/>
                    <a:pt x="1838" y="4615"/>
                  </a:cubicBezTo>
                  <a:lnTo>
                    <a:pt x="7445" y="4615"/>
                  </a:lnTo>
                  <a:cubicBezTo>
                    <a:pt x="8114" y="4615"/>
                    <a:pt x="8655" y="4074"/>
                    <a:pt x="8655" y="3405"/>
                  </a:cubicBezTo>
                  <a:lnTo>
                    <a:pt x="8655" y="928"/>
                  </a:lnTo>
                  <a:lnTo>
                    <a:pt x="9283" y="928"/>
                  </a:lnTo>
                  <a:lnTo>
                    <a:pt x="9283" y="0"/>
                  </a:lnTo>
                  <a:lnTo>
                    <a:pt x="7427" y="0"/>
                  </a:lnTo>
                  <a:lnTo>
                    <a:pt x="7427" y="930"/>
                  </a:lnTo>
                  <a:lnTo>
                    <a:pt x="8028" y="930"/>
                  </a:lnTo>
                  <a:lnTo>
                    <a:pt x="8028" y="3394"/>
                  </a:lnTo>
                  <a:cubicBezTo>
                    <a:pt x="8028" y="3721"/>
                    <a:pt x="7761" y="3988"/>
                    <a:pt x="7434" y="3988"/>
                  </a:cubicBezTo>
                  <a:lnTo>
                    <a:pt x="6948" y="3988"/>
                  </a:lnTo>
                  <a:cubicBezTo>
                    <a:pt x="7123" y="3681"/>
                    <a:pt x="7103" y="3388"/>
                    <a:pt x="7104" y="3376"/>
                  </a:cubicBezTo>
                  <a:cubicBezTo>
                    <a:pt x="7104" y="2019"/>
                    <a:pt x="5998" y="929"/>
                    <a:pt x="4640" y="929"/>
                  </a:cubicBezTo>
                  <a:cubicBezTo>
                    <a:pt x="4619" y="929"/>
                    <a:pt x="4598" y="929"/>
                    <a:pt x="4577" y="930"/>
                  </a:cubicBezTo>
                  <a:cubicBezTo>
                    <a:pt x="3227" y="964"/>
                    <a:pt x="2180" y="2081"/>
                    <a:pt x="2180" y="3399"/>
                  </a:cubicBezTo>
                  <a:cubicBezTo>
                    <a:pt x="2180" y="3613"/>
                    <a:pt x="2237" y="3814"/>
                    <a:pt x="2335" y="3988"/>
                  </a:cubicBezTo>
                  <a:lnTo>
                    <a:pt x="1850" y="3988"/>
                  </a:lnTo>
                  <a:cubicBezTo>
                    <a:pt x="1521" y="3988"/>
                    <a:pt x="1257" y="3721"/>
                    <a:pt x="1257" y="3394"/>
                  </a:cubicBezTo>
                  <a:lnTo>
                    <a:pt x="1257" y="928"/>
                  </a:lnTo>
                  <a:lnTo>
                    <a:pt x="1857" y="928"/>
                  </a:lnTo>
                  <a:lnTo>
                    <a:pt x="18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2"/>
            <p:cNvSpPr/>
            <p:nvPr/>
          </p:nvSpPr>
          <p:spPr>
            <a:xfrm>
              <a:off x="5076285" y="2754094"/>
              <a:ext cx="65321" cy="32643"/>
            </a:xfrm>
            <a:custGeom>
              <a:rect b="b" l="l" r="r" t="t"/>
              <a:pathLst>
                <a:path extrusionOk="0" h="929" w="1859">
                  <a:moveTo>
                    <a:pt x="1" y="1"/>
                  </a:moveTo>
                  <a:lnTo>
                    <a:pt x="1" y="929"/>
                  </a:lnTo>
                  <a:lnTo>
                    <a:pt x="1858" y="929"/>
                  </a:lnTo>
                  <a:lnTo>
                    <a:pt x="1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2"/>
            <p:cNvSpPr/>
            <p:nvPr/>
          </p:nvSpPr>
          <p:spPr>
            <a:xfrm>
              <a:off x="4794231" y="2721485"/>
              <a:ext cx="108469" cy="86403"/>
            </a:xfrm>
            <a:custGeom>
              <a:rect b="b" l="l" r="r" t="t"/>
              <a:pathLst>
                <a:path extrusionOk="0" h="2459" w="3087">
                  <a:moveTo>
                    <a:pt x="0" y="1"/>
                  </a:moveTo>
                  <a:lnTo>
                    <a:pt x="0" y="929"/>
                  </a:lnTo>
                  <a:lnTo>
                    <a:pt x="1230" y="929"/>
                  </a:lnTo>
                  <a:lnTo>
                    <a:pt x="1230" y="1558"/>
                  </a:lnTo>
                  <a:lnTo>
                    <a:pt x="0" y="1558"/>
                  </a:lnTo>
                  <a:lnTo>
                    <a:pt x="0" y="2459"/>
                  </a:lnTo>
                  <a:lnTo>
                    <a:pt x="3086" y="2459"/>
                  </a:lnTo>
                  <a:lnTo>
                    <a:pt x="3086" y="1558"/>
                  </a:lnTo>
                  <a:lnTo>
                    <a:pt x="1858" y="1558"/>
                  </a:lnTo>
                  <a:lnTo>
                    <a:pt x="1858" y="929"/>
                  </a:lnTo>
                  <a:lnTo>
                    <a:pt x="3086" y="929"/>
                  </a:lnTo>
                  <a:lnTo>
                    <a:pt x="30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0" name="Google Shape;2690;p52"/>
          <p:cNvGrpSpPr/>
          <p:nvPr/>
        </p:nvGrpSpPr>
        <p:grpSpPr>
          <a:xfrm>
            <a:off x="8064537" y="2721380"/>
            <a:ext cx="346600" cy="368664"/>
            <a:chOff x="8064537" y="2721380"/>
            <a:chExt cx="346600" cy="368664"/>
          </a:xfrm>
        </p:grpSpPr>
        <p:sp>
          <p:nvSpPr>
            <p:cNvPr id="2691" name="Google Shape;2691;p52"/>
            <p:cNvSpPr/>
            <p:nvPr/>
          </p:nvSpPr>
          <p:spPr>
            <a:xfrm>
              <a:off x="8291916" y="2764705"/>
              <a:ext cx="75897" cy="75897"/>
            </a:xfrm>
            <a:custGeom>
              <a:rect b="b" l="l" r="r" t="t"/>
              <a:pathLst>
                <a:path extrusionOk="0" h="2160" w="2160">
                  <a:moveTo>
                    <a:pt x="0" y="1"/>
                  </a:moveTo>
                  <a:lnTo>
                    <a:pt x="0" y="618"/>
                  </a:lnTo>
                  <a:cubicBezTo>
                    <a:pt x="851" y="618"/>
                    <a:pt x="1542" y="1309"/>
                    <a:pt x="1542" y="2160"/>
                  </a:cubicBezTo>
                  <a:lnTo>
                    <a:pt x="2159" y="2160"/>
                  </a:lnTo>
                  <a:cubicBezTo>
                    <a:pt x="2159" y="970"/>
                    <a:pt x="119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2"/>
            <p:cNvSpPr/>
            <p:nvPr/>
          </p:nvSpPr>
          <p:spPr>
            <a:xfrm>
              <a:off x="8291916" y="2721380"/>
              <a:ext cx="119222" cy="119222"/>
            </a:xfrm>
            <a:custGeom>
              <a:rect b="b" l="l" r="r" t="t"/>
              <a:pathLst>
                <a:path extrusionOk="0" h="3393" w="3393">
                  <a:moveTo>
                    <a:pt x="0" y="1"/>
                  </a:moveTo>
                  <a:lnTo>
                    <a:pt x="0" y="618"/>
                  </a:lnTo>
                  <a:cubicBezTo>
                    <a:pt x="1532" y="618"/>
                    <a:pt x="2777" y="1863"/>
                    <a:pt x="2777" y="3393"/>
                  </a:cubicBezTo>
                  <a:lnTo>
                    <a:pt x="3392" y="3393"/>
                  </a:lnTo>
                  <a:cubicBezTo>
                    <a:pt x="3392" y="1522"/>
                    <a:pt x="187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2"/>
            <p:cNvSpPr/>
            <p:nvPr/>
          </p:nvSpPr>
          <p:spPr>
            <a:xfrm>
              <a:off x="8097145" y="2721591"/>
              <a:ext cx="108469" cy="75862"/>
            </a:xfrm>
            <a:custGeom>
              <a:rect b="b" l="l" r="r" t="t"/>
              <a:pathLst>
                <a:path extrusionOk="0" h="2159" w="3087">
                  <a:moveTo>
                    <a:pt x="1" y="1"/>
                  </a:moveTo>
                  <a:lnTo>
                    <a:pt x="1" y="765"/>
                  </a:lnTo>
                  <a:lnTo>
                    <a:pt x="1230" y="765"/>
                  </a:lnTo>
                  <a:lnTo>
                    <a:pt x="1230" y="1394"/>
                  </a:lnTo>
                  <a:lnTo>
                    <a:pt x="1" y="1394"/>
                  </a:lnTo>
                  <a:lnTo>
                    <a:pt x="1" y="2159"/>
                  </a:lnTo>
                  <a:lnTo>
                    <a:pt x="3086" y="2159"/>
                  </a:lnTo>
                  <a:lnTo>
                    <a:pt x="3086" y="1394"/>
                  </a:lnTo>
                  <a:lnTo>
                    <a:pt x="1858" y="1394"/>
                  </a:lnTo>
                  <a:lnTo>
                    <a:pt x="1858" y="765"/>
                  </a:lnTo>
                  <a:lnTo>
                    <a:pt x="3086" y="765"/>
                  </a:lnTo>
                  <a:lnTo>
                    <a:pt x="30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2"/>
            <p:cNvSpPr/>
            <p:nvPr/>
          </p:nvSpPr>
          <p:spPr>
            <a:xfrm>
              <a:off x="8127715" y="3008494"/>
              <a:ext cx="47049" cy="22066"/>
            </a:xfrm>
            <a:custGeom>
              <a:rect b="b" l="l" r="r" t="t"/>
              <a:pathLst>
                <a:path extrusionOk="0" h="628" w="1339">
                  <a:moveTo>
                    <a:pt x="359" y="0"/>
                  </a:moveTo>
                  <a:cubicBezTo>
                    <a:pt x="216" y="0"/>
                    <a:pt x="87" y="95"/>
                    <a:pt x="51" y="234"/>
                  </a:cubicBezTo>
                  <a:cubicBezTo>
                    <a:pt x="1" y="442"/>
                    <a:pt x="157" y="628"/>
                    <a:pt x="356" y="628"/>
                  </a:cubicBezTo>
                  <a:lnTo>
                    <a:pt x="981" y="628"/>
                  </a:lnTo>
                  <a:cubicBezTo>
                    <a:pt x="1125" y="628"/>
                    <a:pt x="1254" y="533"/>
                    <a:pt x="1288" y="393"/>
                  </a:cubicBezTo>
                  <a:cubicBezTo>
                    <a:pt x="1339" y="186"/>
                    <a:pt x="1183" y="0"/>
                    <a:pt x="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2"/>
            <p:cNvSpPr/>
            <p:nvPr/>
          </p:nvSpPr>
          <p:spPr>
            <a:xfrm>
              <a:off x="8064537" y="2813899"/>
              <a:ext cx="261107" cy="276146"/>
            </a:xfrm>
            <a:custGeom>
              <a:rect b="b" l="l" r="r" t="t"/>
              <a:pathLst>
                <a:path extrusionOk="0" h="7859" w="7431">
                  <a:moveTo>
                    <a:pt x="3387" y="1224"/>
                  </a:moveTo>
                  <a:lnTo>
                    <a:pt x="3387" y="1851"/>
                  </a:lnTo>
                  <a:lnTo>
                    <a:pt x="1529" y="1851"/>
                  </a:lnTo>
                  <a:lnTo>
                    <a:pt x="1529" y="1224"/>
                  </a:lnTo>
                  <a:close/>
                  <a:moveTo>
                    <a:pt x="3086" y="2452"/>
                  </a:moveTo>
                  <a:lnTo>
                    <a:pt x="3086" y="3080"/>
                  </a:lnTo>
                  <a:lnTo>
                    <a:pt x="1858" y="3080"/>
                  </a:lnTo>
                  <a:lnTo>
                    <a:pt x="1858" y="2452"/>
                  </a:lnTo>
                  <a:close/>
                  <a:moveTo>
                    <a:pt x="2786" y="3681"/>
                  </a:moveTo>
                  <a:lnTo>
                    <a:pt x="2786" y="4310"/>
                  </a:lnTo>
                  <a:lnTo>
                    <a:pt x="2158" y="4310"/>
                  </a:lnTo>
                  <a:lnTo>
                    <a:pt x="2158" y="3681"/>
                  </a:lnTo>
                  <a:close/>
                  <a:moveTo>
                    <a:pt x="2765" y="4937"/>
                  </a:moveTo>
                  <a:cubicBezTo>
                    <a:pt x="3205" y="4937"/>
                    <a:pt x="3632" y="5291"/>
                    <a:pt x="3696" y="5727"/>
                  </a:cubicBezTo>
                  <a:cubicBezTo>
                    <a:pt x="3779" y="6301"/>
                    <a:pt x="3335" y="6793"/>
                    <a:pt x="2777" y="6793"/>
                  </a:cubicBezTo>
                  <a:lnTo>
                    <a:pt x="2170" y="6793"/>
                  </a:lnTo>
                  <a:cubicBezTo>
                    <a:pt x="1730" y="6793"/>
                    <a:pt x="1303" y="6439"/>
                    <a:pt x="1241" y="6004"/>
                  </a:cubicBezTo>
                  <a:cubicBezTo>
                    <a:pt x="1158" y="5431"/>
                    <a:pt x="1601" y="4937"/>
                    <a:pt x="2158" y="4937"/>
                  </a:cubicBezTo>
                  <a:close/>
                  <a:moveTo>
                    <a:pt x="6485" y="1"/>
                  </a:moveTo>
                  <a:cubicBezTo>
                    <a:pt x="6284" y="1"/>
                    <a:pt x="6083" y="76"/>
                    <a:pt x="5930" y="226"/>
                  </a:cubicBezTo>
                  <a:cubicBezTo>
                    <a:pt x="5540" y="610"/>
                    <a:pt x="5665" y="1261"/>
                    <a:pt x="6172" y="1477"/>
                  </a:cubicBezTo>
                  <a:lnTo>
                    <a:pt x="6172" y="3096"/>
                  </a:lnTo>
                  <a:lnTo>
                    <a:pt x="5543" y="3712"/>
                  </a:lnTo>
                  <a:lnTo>
                    <a:pt x="5543" y="5074"/>
                  </a:lnTo>
                  <a:lnTo>
                    <a:pt x="4942" y="5074"/>
                  </a:lnTo>
                  <a:lnTo>
                    <a:pt x="4942" y="132"/>
                  </a:lnTo>
                  <a:lnTo>
                    <a:pt x="1" y="132"/>
                  </a:lnTo>
                  <a:lnTo>
                    <a:pt x="1" y="7858"/>
                  </a:lnTo>
                  <a:lnTo>
                    <a:pt x="4942" y="7858"/>
                  </a:lnTo>
                  <a:lnTo>
                    <a:pt x="4942" y="6630"/>
                  </a:lnTo>
                  <a:lnTo>
                    <a:pt x="6016" y="6630"/>
                  </a:lnTo>
                  <a:cubicBezTo>
                    <a:pt x="6401" y="6630"/>
                    <a:pt x="6736" y="6353"/>
                    <a:pt x="6791" y="5971"/>
                  </a:cubicBezTo>
                  <a:cubicBezTo>
                    <a:pt x="6852" y="5550"/>
                    <a:pt x="6565" y="5183"/>
                    <a:pt x="6172" y="5104"/>
                  </a:cubicBezTo>
                  <a:lnTo>
                    <a:pt x="6172" y="3983"/>
                  </a:lnTo>
                  <a:lnTo>
                    <a:pt x="6800" y="3365"/>
                  </a:lnTo>
                  <a:lnTo>
                    <a:pt x="6800" y="1477"/>
                  </a:lnTo>
                  <a:cubicBezTo>
                    <a:pt x="7305" y="1261"/>
                    <a:pt x="7430" y="608"/>
                    <a:pt x="7041" y="226"/>
                  </a:cubicBezTo>
                  <a:cubicBezTo>
                    <a:pt x="6888" y="76"/>
                    <a:pt x="6686" y="1"/>
                    <a:pt x="6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6" name="Google Shape;2696;p52"/>
          <p:cNvGrpSpPr/>
          <p:nvPr/>
        </p:nvGrpSpPr>
        <p:grpSpPr>
          <a:xfrm>
            <a:off x="6489189" y="2721485"/>
            <a:ext cx="237951" cy="368452"/>
            <a:chOff x="6489189" y="2721485"/>
            <a:chExt cx="237951" cy="368452"/>
          </a:xfrm>
        </p:grpSpPr>
        <p:sp>
          <p:nvSpPr>
            <p:cNvPr id="2697" name="Google Shape;2697;p52"/>
            <p:cNvSpPr/>
            <p:nvPr/>
          </p:nvSpPr>
          <p:spPr>
            <a:xfrm>
              <a:off x="6549346" y="2721485"/>
              <a:ext cx="119011" cy="43219"/>
            </a:xfrm>
            <a:custGeom>
              <a:rect b="b" l="l" r="r" t="t"/>
              <a:pathLst>
                <a:path extrusionOk="0" h="1230" w="3387">
                  <a:moveTo>
                    <a:pt x="0" y="1"/>
                  </a:moveTo>
                  <a:lnTo>
                    <a:pt x="913" y="1229"/>
                  </a:lnTo>
                  <a:lnTo>
                    <a:pt x="2449" y="1229"/>
                  </a:lnTo>
                  <a:lnTo>
                    <a:pt x="33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2"/>
            <p:cNvSpPr/>
            <p:nvPr/>
          </p:nvSpPr>
          <p:spPr>
            <a:xfrm>
              <a:off x="6554405" y="2840463"/>
              <a:ext cx="22066" cy="151583"/>
            </a:xfrm>
            <a:custGeom>
              <a:rect b="b" l="l" r="r" t="t"/>
              <a:pathLst>
                <a:path extrusionOk="0" h="4314" w="628">
                  <a:moveTo>
                    <a:pt x="0" y="1"/>
                  </a:moveTo>
                  <a:lnTo>
                    <a:pt x="0" y="4314"/>
                  </a:lnTo>
                  <a:lnTo>
                    <a:pt x="628" y="4314"/>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2"/>
            <p:cNvSpPr/>
            <p:nvPr/>
          </p:nvSpPr>
          <p:spPr>
            <a:xfrm>
              <a:off x="6489189" y="2721485"/>
              <a:ext cx="237951" cy="368452"/>
            </a:xfrm>
            <a:custGeom>
              <a:rect b="b" l="l" r="r" t="t"/>
              <a:pathLst>
                <a:path extrusionOk="0" h="10486" w="6772">
                  <a:moveTo>
                    <a:pt x="5543" y="2786"/>
                  </a:moveTo>
                  <a:lnTo>
                    <a:pt x="5543" y="8329"/>
                  </a:lnTo>
                  <a:lnTo>
                    <a:pt x="1229" y="8329"/>
                  </a:lnTo>
                  <a:lnTo>
                    <a:pt x="1229" y="2786"/>
                  </a:lnTo>
                  <a:close/>
                  <a:moveTo>
                    <a:pt x="2157" y="8930"/>
                  </a:moveTo>
                  <a:lnTo>
                    <a:pt x="2157" y="9557"/>
                  </a:lnTo>
                  <a:lnTo>
                    <a:pt x="1529" y="9557"/>
                  </a:lnTo>
                  <a:lnTo>
                    <a:pt x="1529" y="8930"/>
                  </a:lnTo>
                  <a:close/>
                  <a:moveTo>
                    <a:pt x="3714" y="8930"/>
                  </a:moveTo>
                  <a:lnTo>
                    <a:pt x="3714" y="9557"/>
                  </a:lnTo>
                  <a:lnTo>
                    <a:pt x="3085" y="9557"/>
                  </a:lnTo>
                  <a:lnTo>
                    <a:pt x="3085" y="8930"/>
                  </a:lnTo>
                  <a:close/>
                  <a:moveTo>
                    <a:pt x="5243" y="8930"/>
                  </a:moveTo>
                  <a:lnTo>
                    <a:pt x="5243" y="9557"/>
                  </a:lnTo>
                  <a:lnTo>
                    <a:pt x="4615" y="9557"/>
                  </a:lnTo>
                  <a:lnTo>
                    <a:pt x="4615" y="8930"/>
                  </a:lnTo>
                  <a:close/>
                  <a:moveTo>
                    <a:pt x="0" y="1"/>
                  </a:moveTo>
                  <a:lnTo>
                    <a:pt x="0" y="10485"/>
                  </a:lnTo>
                  <a:lnTo>
                    <a:pt x="6771" y="10485"/>
                  </a:lnTo>
                  <a:lnTo>
                    <a:pt x="6771" y="1"/>
                  </a:lnTo>
                  <a:lnTo>
                    <a:pt x="5866" y="1"/>
                  </a:lnTo>
                  <a:lnTo>
                    <a:pt x="4448" y="1858"/>
                  </a:lnTo>
                  <a:lnTo>
                    <a:pt x="2283" y="1858"/>
                  </a:lnTo>
                  <a:lnTo>
                    <a:pt x="9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2"/>
            <p:cNvSpPr/>
            <p:nvPr/>
          </p:nvSpPr>
          <p:spPr>
            <a:xfrm>
              <a:off x="6597555" y="2840463"/>
              <a:ext cx="65321" cy="151653"/>
            </a:xfrm>
            <a:custGeom>
              <a:rect b="b" l="l" r="r" t="t"/>
              <a:pathLst>
                <a:path extrusionOk="0" h="4316" w="1859">
                  <a:moveTo>
                    <a:pt x="1231" y="629"/>
                  </a:moveTo>
                  <a:lnTo>
                    <a:pt x="1231" y="1256"/>
                  </a:lnTo>
                  <a:lnTo>
                    <a:pt x="602" y="1256"/>
                  </a:lnTo>
                  <a:lnTo>
                    <a:pt x="602" y="629"/>
                  </a:lnTo>
                  <a:close/>
                  <a:moveTo>
                    <a:pt x="1231" y="1857"/>
                  </a:moveTo>
                  <a:lnTo>
                    <a:pt x="1231" y="2484"/>
                  </a:lnTo>
                  <a:lnTo>
                    <a:pt x="602" y="2484"/>
                  </a:lnTo>
                  <a:lnTo>
                    <a:pt x="602" y="1857"/>
                  </a:lnTo>
                  <a:close/>
                  <a:moveTo>
                    <a:pt x="1" y="1"/>
                  </a:moveTo>
                  <a:lnTo>
                    <a:pt x="1" y="4315"/>
                  </a:lnTo>
                  <a:lnTo>
                    <a:pt x="1858" y="4315"/>
                  </a:lnTo>
                  <a:lnTo>
                    <a:pt x="1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1" name="Google Shape;2701;p52"/>
          <p:cNvGrpSpPr/>
          <p:nvPr/>
        </p:nvGrpSpPr>
        <p:grpSpPr>
          <a:xfrm>
            <a:off x="3979413" y="2721485"/>
            <a:ext cx="368417" cy="368457"/>
            <a:chOff x="3979413" y="2721485"/>
            <a:chExt cx="368417" cy="368457"/>
          </a:xfrm>
        </p:grpSpPr>
        <p:sp>
          <p:nvSpPr>
            <p:cNvPr id="2702" name="Google Shape;2702;p52"/>
            <p:cNvSpPr/>
            <p:nvPr/>
          </p:nvSpPr>
          <p:spPr>
            <a:xfrm>
              <a:off x="4000496" y="2981508"/>
              <a:ext cx="325268" cy="54709"/>
            </a:xfrm>
            <a:custGeom>
              <a:rect b="b" l="l" r="r" t="t"/>
              <a:pathLst>
                <a:path extrusionOk="0" h="1557" w="9257">
                  <a:moveTo>
                    <a:pt x="1" y="1"/>
                  </a:moveTo>
                  <a:lnTo>
                    <a:pt x="1" y="929"/>
                  </a:lnTo>
                  <a:lnTo>
                    <a:pt x="2957" y="929"/>
                  </a:lnTo>
                  <a:lnTo>
                    <a:pt x="3573" y="1556"/>
                  </a:lnTo>
                  <a:lnTo>
                    <a:pt x="5679" y="1556"/>
                  </a:lnTo>
                  <a:lnTo>
                    <a:pt x="6296" y="929"/>
                  </a:lnTo>
                  <a:lnTo>
                    <a:pt x="9257" y="929"/>
                  </a:lnTo>
                  <a:lnTo>
                    <a:pt x="92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2"/>
            <p:cNvSpPr/>
            <p:nvPr/>
          </p:nvSpPr>
          <p:spPr>
            <a:xfrm>
              <a:off x="3979413" y="3035234"/>
              <a:ext cx="368417" cy="54709"/>
            </a:xfrm>
            <a:custGeom>
              <a:rect b="b" l="l" r="r" t="t"/>
              <a:pathLst>
                <a:path extrusionOk="0" h="1557" w="10485">
                  <a:moveTo>
                    <a:pt x="0" y="1"/>
                  </a:moveTo>
                  <a:lnTo>
                    <a:pt x="0" y="631"/>
                  </a:lnTo>
                  <a:cubicBezTo>
                    <a:pt x="0" y="1143"/>
                    <a:pt x="414" y="1556"/>
                    <a:pt x="925" y="1556"/>
                  </a:cubicBezTo>
                  <a:lnTo>
                    <a:pt x="9559" y="1556"/>
                  </a:lnTo>
                  <a:cubicBezTo>
                    <a:pt x="10071" y="1556"/>
                    <a:pt x="10484" y="1143"/>
                    <a:pt x="10484" y="631"/>
                  </a:cubicBezTo>
                  <a:lnTo>
                    <a:pt x="10484" y="1"/>
                  </a:lnTo>
                  <a:lnTo>
                    <a:pt x="7092" y="1"/>
                  </a:lnTo>
                  <a:lnTo>
                    <a:pt x="6475" y="628"/>
                  </a:lnTo>
                  <a:lnTo>
                    <a:pt x="4009" y="628"/>
                  </a:lnTo>
                  <a:lnTo>
                    <a:pt x="33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2"/>
            <p:cNvSpPr/>
            <p:nvPr/>
          </p:nvSpPr>
          <p:spPr>
            <a:xfrm>
              <a:off x="4001445" y="2776195"/>
              <a:ext cx="32643" cy="43219"/>
            </a:xfrm>
            <a:custGeom>
              <a:rect b="b" l="l" r="r" t="t"/>
              <a:pathLst>
                <a:path extrusionOk="0" h="1230" w="929">
                  <a:moveTo>
                    <a:pt x="1" y="1"/>
                  </a:moveTo>
                  <a:lnTo>
                    <a:pt x="1" y="1229"/>
                  </a:lnTo>
                  <a:lnTo>
                    <a:pt x="929" y="1229"/>
                  </a:lnTo>
                  <a:lnTo>
                    <a:pt x="9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2"/>
            <p:cNvSpPr/>
            <p:nvPr/>
          </p:nvSpPr>
          <p:spPr>
            <a:xfrm>
              <a:off x="4293126" y="2776195"/>
              <a:ext cx="32643" cy="43219"/>
            </a:xfrm>
            <a:custGeom>
              <a:rect b="b" l="l" r="r" t="t"/>
              <a:pathLst>
                <a:path extrusionOk="0" h="1230" w="929">
                  <a:moveTo>
                    <a:pt x="1" y="1"/>
                  </a:moveTo>
                  <a:lnTo>
                    <a:pt x="1" y="1229"/>
                  </a:lnTo>
                  <a:lnTo>
                    <a:pt x="929" y="1229"/>
                  </a:lnTo>
                  <a:lnTo>
                    <a:pt x="9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2"/>
            <p:cNvSpPr/>
            <p:nvPr/>
          </p:nvSpPr>
          <p:spPr>
            <a:xfrm>
              <a:off x="4001445" y="2840463"/>
              <a:ext cx="325268" cy="118976"/>
            </a:xfrm>
            <a:custGeom>
              <a:rect b="b" l="l" r="r" t="t"/>
              <a:pathLst>
                <a:path extrusionOk="0" h="3386" w="9257">
                  <a:moveTo>
                    <a:pt x="1" y="1"/>
                  </a:moveTo>
                  <a:lnTo>
                    <a:pt x="1" y="3386"/>
                  </a:lnTo>
                  <a:lnTo>
                    <a:pt x="9257" y="3386"/>
                  </a:lnTo>
                  <a:lnTo>
                    <a:pt x="9257" y="1"/>
                  </a:lnTo>
                  <a:lnTo>
                    <a:pt x="8302" y="1"/>
                  </a:lnTo>
                  <a:lnTo>
                    <a:pt x="8302" y="2785"/>
                  </a:lnTo>
                  <a:lnTo>
                    <a:pt x="902" y="2785"/>
                  </a:lnTo>
                  <a:lnTo>
                    <a:pt x="9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2"/>
            <p:cNvSpPr/>
            <p:nvPr/>
          </p:nvSpPr>
          <p:spPr>
            <a:xfrm>
              <a:off x="4108932" y="2775247"/>
              <a:ext cx="22101" cy="44203"/>
            </a:xfrm>
            <a:custGeom>
              <a:rect b="b" l="l" r="r" t="t"/>
              <a:pathLst>
                <a:path extrusionOk="0" h="1258" w="629">
                  <a:moveTo>
                    <a:pt x="315" y="1"/>
                  </a:moveTo>
                  <a:cubicBezTo>
                    <a:pt x="141" y="1"/>
                    <a:pt x="1" y="142"/>
                    <a:pt x="1" y="316"/>
                  </a:cubicBezTo>
                  <a:lnTo>
                    <a:pt x="1" y="941"/>
                  </a:lnTo>
                  <a:cubicBezTo>
                    <a:pt x="1" y="1084"/>
                    <a:pt x="96" y="1213"/>
                    <a:pt x="234" y="1247"/>
                  </a:cubicBezTo>
                  <a:cubicBezTo>
                    <a:pt x="261" y="1254"/>
                    <a:pt x="288" y="1257"/>
                    <a:pt x="315" y="1257"/>
                  </a:cubicBezTo>
                  <a:cubicBezTo>
                    <a:pt x="487" y="1257"/>
                    <a:pt x="628" y="1117"/>
                    <a:pt x="628" y="944"/>
                  </a:cubicBezTo>
                  <a:lnTo>
                    <a:pt x="628" y="316"/>
                  </a:lnTo>
                  <a:cubicBezTo>
                    <a:pt x="628" y="142"/>
                    <a:pt x="487" y="1"/>
                    <a:pt x="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2"/>
            <p:cNvSpPr/>
            <p:nvPr/>
          </p:nvSpPr>
          <p:spPr>
            <a:xfrm>
              <a:off x="4055171" y="2721485"/>
              <a:ext cx="216904" cy="194802"/>
            </a:xfrm>
            <a:custGeom>
              <a:rect b="b" l="l" r="r" t="t"/>
              <a:pathLst>
                <a:path extrusionOk="0" h="5544" w="6173">
                  <a:moveTo>
                    <a:pt x="4014" y="1558"/>
                  </a:moveTo>
                  <a:lnTo>
                    <a:pt x="4014" y="2786"/>
                  </a:lnTo>
                  <a:lnTo>
                    <a:pt x="3387" y="2786"/>
                  </a:lnTo>
                  <a:lnTo>
                    <a:pt x="3387" y="1558"/>
                  </a:lnTo>
                  <a:close/>
                  <a:moveTo>
                    <a:pt x="5243" y="929"/>
                  </a:moveTo>
                  <a:lnTo>
                    <a:pt x="5243" y="3387"/>
                  </a:lnTo>
                  <a:lnTo>
                    <a:pt x="4615" y="3387"/>
                  </a:lnTo>
                  <a:lnTo>
                    <a:pt x="4615" y="929"/>
                  </a:lnTo>
                  <a:close/>
                  <a:moveTo>
                    <a:pt x="1858" y="925"/>
                  </a:moveTo>
                  <a:cubicBezTo>
                    <a:pt x="2369" y="925"/>
                    <a:pt x="2786" y="1341"/>
                    <a:pt x="2786" y="1852"/>
                  </a:cubicBezTo>
                  <a:lnTo>
                    <a:pt x="2786" y="2444"/>
                  </a:lnTo>
                  <a:cubicBezTo>
                    <a:pt x="2786" y="2855"/>
                    <a:pt x="2524" y="3203"/>
                    <a:pt x="2158" y="3332"/>
                  </a:cubicBezTo>
                  <a:lnTo>
                    <a:pt x="2158" y="4015"/>
                  </a:lnTo>
                  <a:lnTo>
                    <a:pt x="2786" y="4015"/>
                  </a:lnTo>
                  <a:lnTo>
                    <a:pt x="2786" y="4642"/>
                  </a:lnTo>
                  <a:lnTo>
                    <a:pt x="930" y="4642"/>
                  </a:lnTo>
                  <a:lnTo>
                    <a:pt x="930" y="4015"/>
                  </a:lnTo>
                  <a:lnTo>
                    <a:pt x="1558" y="4015"/>
                  </a:lnTo>
                  <a:lnTo>
                    <a:pt x="1558" y="3332"/>
                  </a:lnTo>
                  <a:cubicBezTo>
                    <a:pt x="1192" y="3203"/>
                    <a:pt x="930" y="2853"/>
                    <a:pt x="930" y="2444"/>
                  </a:cubicBezTo>
                  <a:lnTo>
                    <a:pt x="930" y="1866"/>
                  </a:lnTo>
                  <a:cubicBezTo>
                    <a:pt x="930" y="1425"/>
                    <a:pt x="1284" y="997"/>
                    <a:pt x="1720" y="935"/>
                  </a:cubicBezTo>
                  <a:cubicBezTo>
                    <a:pt x="1766" y="928"/>
                    <a:pt x="1812" y="925"/>
                    <a:pt x="1858" y="925"/>
                  </a:cubicBezTo>
                  <a:close/>
                  <a:moveTo>
                    <a:pt x="0" y="1"/>
                  </a:moveTo>
                  <a:lnTo>
                    <a:pt x="0" y="5543"/>
                  </a:lnTo>
                  <a:lnTo>
                    <a:pt x="6172" y="5543"/>
                  </a:lnTo>
                  <a:lnTo>
                    <a:pt x="6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9" name="Google Shape;2709;p52"/>
          <p:cNvGrpSpPr/>
          <p:nvPr/>
        </p:nvGrpSpPr>
        <p:grpSpPr>
          <a:xfrm>
            <a:off x="2349706" y="2721485"/>
            <a:ext cx="368417" cy="368457"/>
            <a:chOff x="2349706" y="2721485"/>
            <a:chExt cx="368417" cy="368457"/>
          </a:xfrm>
        </p:grpSpPr>
        <p:sp>
          <p:nvSpPr>
            <p:cNvPr id="2710" name="Google Shape;2710;p52"/>
            <p:cNvSpPr/>
            <p:nvPr/>
          </p:nvSpPr>
          <p:spPr>
            <a:xfrm>
              <a:off x="2361197" y="2721485"/>
              <a:ext cx="119011" cy="206292"/>
            </a:xfrm>
            <a:custGeom>
              <a:rect b="b" l="l" r="r" t="t"/>
              <a:pathLst>
                <a:path extrusionOk="0" h="5871" w="3387">
                  <a:moveTo>
                    <a:pt x="1529" y="1"/>
                  </a:moveTo>
                  <a:lnTo>
                    <a:pt x="1529" y="1229"/>
                  </a:lnTo>
                  <a:lnTo>
                    <a:pt x="0" y="1229"/>
                  </a:lnTo>
                  <a:lnTo>
                    <a:pt x="0" y="5243"/>
                  </a:lnTo>
                  <a:lnTo>
                    <a:pt x="1733" y="5243"/>
                  </a:lnTo>
                  <a:lnTo>
                    <a:pt x="1468" y="5870"/>
                  </a:lnTo>
                  <a:lnTo>
                    <a:pt x="3387" y="5870"/>
                  </a:lnTo>
                  <a:lnTo>
                    <a:pt x="3387" y="4015"/>
                  </a:lnTo>
                  <a:lnTo>
                    <a:pt x="2237" y="4015"/>
                  </a:lnTo>
                  <a:lnTo>
                    <a:pt x="1968" y="4642"/>
                  </a:lnTo>
                  <a:lnTo>
                    <a:pt x="601" y="4642"/>
                  </a:lnTo>
                  <a:lnTo>
                    <a:pt x="601" y="1858"/>
                  </a:lnTo>
                  <a:lnTo>
                    <a:pt x="1529" y="1858"/>
                  </a:lnTo>
                  <a:lnTo>
                    <a:pt x="1529" y="3087"/>
                  </a:lnTo>
                  <a:lnTo>
                    <a:pt x="2459" y="3087"/>
                  </a:lnTo>
                  <a:lnTo>
                    <a:pt x="24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2"/>
            <p:cNvSpPr/>
            <p:nvPr/>
          </p:nvSpPr>
          <p:spPr>
            <a:xfrm>
              <a:off x="2501292" y="2862530"/>
              <a:ext cx="137036" cy="65285"/>
            </a:xfrm>
            <a:custGeom>
              <a:rect b="b" l="l" r="r" t="t"/>
              <a:pathLst>
                <a:path extrusionOk="0" h="1858" w="3900">
                  <a:moveTo>
                    <a:pt x="1" y="1"/>
                  </a:moveTo>
                  <a:lnTo>
                    <a:pt x="1" y="1858"/>
                  </a:lnTo>
                  <a:lnTo>
                    <a:pt x="3900" y="1858"/>
                  </a:lnTo>
                  <a:lnTo>
                    <a:pt x="23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2"/>
            <p:cNvSpPr/>
            <p:nvPr/>
          </p:nvSpPr>
          <p:spPr>
            <a:xfrm>
              <a:off x="2349706" y="2948864"/>
              <a:ext cx="368417" cy="97893"/>
            </a:xfrm>
            <a:custGeom>
              <a:rect b="b" l="l" r="r" t="t"/>
              <a:pathLst>
                <a:path extrusionOk="0" h="2786" w="10485">
                  <a:moveTo>
                    <a:pt x="6171" y="930"/>
                  </a:moveTo>
                  <a:lnTo>
                    <a:pt x="6171" y="1557"/>
                  </a:lnTo>
                  <a:lnTo>
                    <a:pt x="5243" y="1557"/>
                  </a:lnTo>
                  <a:lnTo>
                    <a:pt x="5243" y="930"/>
                  </a:lnTo>
                  <a:close/>
                  <a:moveTo>
                    <a:pt x="490" y="0"/>
                  </a:moveTo>
                  <a:lnTo>
                    <a:pt x="0" y="491"/>
                  </a:lnTo>
                  <a:lnTo>
                    <a:pt x="0" y="1986"/>
                  </a:lnTo>
                  <a:lnTo>
                    <a:pt x="797" y="2786"/>
                  </a:lnTo>
                  <a:lnTo>
                    <a:pt x="1264" y="2786"/>
                  </a:lnTo>
                  <a:cubicBezTo>
                    <a:pt x="1409" y="2081"/>
                    <a:pt x="2030" y="1548"/>
                    <a:pt x="2775" y="1548"/>
                  </a:cubicBezTo>
                  <a:cubicBezTo>
                    <a:pt x="3520" y="1548"/>
                    <a:pt x="4144" y="2081"/>
                    <a:pt x="4286" y="2786"/>
                  </a:cubicBezTo>
                  <a:lnTo>
                    <a:pt x="6199" y="2786"/>
                  </a:lnTo>
                  <a:cubicBezTo>
                    <a:pt x="6342" y="2081"/>
                    <a:pt x="6965" y="1548"/>
                    <a:pt x="7710" y="1548"/>
                  </a:cubicBezTo>
                  <a:cubicBezTo>
                    <a:pt x="8453" y="1548"/>
                    <a:pt x="9076" y="2081"/>
                    <a:pt x="9221" y="2786"/>
                  </a:cubicBezTo>
                  <a:lnTo>
                    <a:pt x="9688" y="2786"/>
                  </a:lnTo>
                  <a:lnTo>
                    <a:pt x="10485" y="1986"/>
                  </a:lnTo>
                  <a:lnTo>
                    <a:pt x="10485" y="491"/>
                  </a:lnTo>
                  <a:lnTo>
                    <a:pt x="9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2"/>
            <p:cNvSpPr/>
            <p:nvPr/>
          </p:nvSpPr>
          <p:spPr>
            <a:xfrm>
              <a:off x="2468684" y="2721485"/>
              <a:ext cx="32643" cy="108469"/>
            </a:xfrm>
            <a:custGeom>
              <a:rect b="b" l="l" r="r" t="t"/>
              <a:pathLst>
                <a:path extrusionOk="0" h="3087" w="929">
                  <a:moveTo>
                    <a:pt x="1" y="1"/>
                  </a:moveTo>
                  <a:lnTo>
                    <a:pt x="1" y="3087"/>
                  </a:lnTo>
                  <a:lnTo>
                    <a:pt x="929" y="3087"/>
                  </a:lnTo>
                  <a:lnTo>
                    <a:pt x="9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2"/>
            <p:cNvSpPr/>
            <p:nvPr/>
          </p:nvSpPr>
          <p:spPr>
            <a:xfrm>
              <a:off x="2523359" y="2721485"/>
              <a:ext cx="32643" cy="108469"/>
            </a:xfrm>
            <a:custGeom>
              <a:rect b="b" l="l" r="r" t="t"/>
              <a:pathLst>
                <a:path extrusionOk="0" h="3087" w="929">
                  <a:moveTo>
                    <a:pt x="0" y="1"/>
                  </a:moveTo>
                  <a:lnTo>
                    <a:pt x="0" y="3087"/>
                  </a:lnTo>
                  <a:lnTo>
                    <a:pt x="928" y="3087"/>
                  </a:lnTo>
                  <a:lnTo>
                    <a:pt x="9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2"/>
            <p:cNvSpPr/>
            <p:nvPr/>
          </p:nvSpPr>
          <p:spPr>
            <a:xfrm>
              <a:off x="2577050" y="2721485"/>
              <a:ext cx="32713" cy="108469"/>
            </a:xfrm>
            <a:custGeom>
              <a:rect b="b" l="l" r="r" t="t"/>
              <a:pathLst>
                <a:path extrusionOk="0" h="3087" w="931">
                  <a:moveTo>
                    <a:pt x="1" y="1"/>
                  </a:moveTo>
                  <a:lnTo>
                    <a:pt x="1" y="3087"/>
                  </a:lnTo>
                  <a:lnTo>
                    <a:pt x="930" y="3087"/>
                  </a:lnTo>
                  <a:lnTo>
                    <a:pt x="9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2"/>
            <p:cNvSpPr/>
            <p:nvPr/>
          </p:nvSpPr>
          <p:spPr>
            <a:xfrm>
              <a:off x="2630776" y="2742603"/>
              <a:ext cx="22137" cy="65285"/>
            </a:xfrm>
            <a:custGeom>
              <a:rect b="b" l="l" r="r" t="t"/>
              <a:pathLst>
                <a:path extrusionOk="0" h="1858" w="630">
                  <a:moveTo>
                    <a:pt x="1" y="0"/>
                  </a:moveTo>
                  <a:lnTo>
                    <a:pt x="1" y="1858"/>
                  </a:lnTo>
                  <a:lnTo>
                    <a:pt x="630" y="1858"/>
                  </a:lnTo>
                  <a:lnTo>
                    <a:pt x="6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2"/>
            <p:cNvSpPr/>
            <p:nvPr/>
          </p:nvSpPr>
          <p:spPr>
            <a:xfrm>
              <a:off x="2588084" y="3024903"/>
              <a:ext cx="65040" cy="65040"/>
            </a:xfrm>
            <a:custGeom>
              <a:rect b="b" l="l" r="r" t="t"/>
              <a:pathLst>
                <a:path extrusionOk="0" h="1851" w="1851">
                  <a:moveTo>
                    <a:pt x="926" y="0"/>
                  </a:moveTo>
                  <a:cubicBezTo>
                    <a:pt x="414" y="0"/>
                    <a:pt x="1" y="415"/>
                    <a:pt x="1" y="925"/>
                  </a:cubicBezTo>
                  <a:cubicBezTo>
                    <a:pt x="1" y="1437"/>
                    <a:pt x="414" y="1850"/>
                    <a:pt x="926" y="1850"/>
                  </a:cubicBezTo>
                  <a:cubicBezTo>
                    <a:pt x="1437" y="1850"/>
                    <a:pt x="1851" y="1437"/>
                    <a:pt x="1851" y="925"/>
                  </a:cubicBezTo>
                  <a:cubicBezTo>
                    <a:pt x="1851" y="415"/>
                    <a:pt x="1437" y="0"/>
                    <a:pt x="9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2"/>
            <p:cNvSpPr/>
            <p:nvPr/>
          </p:nvSpPr>
          <p:spPr>
            <a:xfrm>
              <a:off x="2414712" y="3024903"/>
              <a:ext cx="65040" cy="65040"/>
            </a:xfrm>
            <a:custGeom>
              <a:rect b="b" l="l" r="r" t="t"/>
              <a:pathLst>
                <a:path extrusionOk="0" h="1851" w="1851">
                  <a:moveTo>
                    <a:pt x="925" y="0"/>
                  </a:moveTo>
                  <a:cubicBezTo>
                    <a:pt x="414" y="0"/>
                    <a:pt x="0" y="415"/>
                    <a:pt x="0" y="925"/>
                  </a:cubicBezTo>
                  <a:cubicBezTo>
                    <a:pt x="0" y="1437"/>
                    <a:pt x="415" y="1850"/>
                    <a:pt x="925" y="1850"/>
                  </a:cubicBezTo>
                  <a:cubicBezTo>
                    <a:pt x="1437" y="1850"/>
                    <a:pt x="1850" y="1437"/>
                    <a:pt x="1850" y="925"/>
                  </a:cubicBezTo>
                  <a:cubicBezTo>
                    <a:pt x="1850" y="415"/>
                    <a:pt x="1437" y="0"/>
                    <a:pt x="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9" name="Google Shape;2719;p52"/>
          <p:cNvGrpSpPr/>
          <p:nvPr/>
        </p:nvGrpSpPr>
        <p:grpSpPr>
          <a:xfrm>
            <a:off x="3164525" y="2721485"/>
            <a:ext cx="368487" cy="368457"/>
            <a:chOff x="3164525" y="2721485"/>
            <a:chExt cx="368487" cy="368457"/>
          </a:xfrm>
        </p:grpSpPr>
        <p:sp>
          <p:nvSpPr>
            <p:cNvPr id="2720" name="Google Shape;2720;p52"/>
            <p:cNvSpPr/>
            <p:nvPr/>
          </p:nvSpPr>
          <p:spPr>
            <a:xfrm>
              <a:off x="3316111" y="2862530"/>
              <a:ext cx="65321" cy="151618"/>
            </a:xfrm>
            <a:custGeom>
              <a:rect b="b" l="l" r="r" t="t"/>
              <a:pathLst>
                <a:path extrusionOk="0" h="4315" w="1859">
                  <a:moveTo>
                    <a:pt x="1" y="1"/>
                  </a:moveTo>
                  <a:lnTo>
                    <a:pt x="1" y="628"/>
                  </a:lnTo>
                  <a:lnTo>
                    <a:pt x="630" y="628"/>
                  </a:lnTo>
                  <a:lnTo>
                    <a:pt x="630" y="2157"/>
                  </a:lnTo>
                  <a:lnTo>
                    <a:pt x="1" y="2157"/>
                  </a:lnTo>
                  <a:lnTo>
                    <a:pt x="1" y="4315"/>
                  </a:lnTo>
                  <a:lnTo>
                    <a:pt x="1858" y="4315"/>
                  </a:lnTo>
                  <a:lnTo>
                    <a:pt x="1858" y="2157"/>
                  </a:lnTo>
                  <a:lnTo>
                    <a:pt x="1231" y="2157"/>
                  </a:lnTo>
                  <a:lnTo>
                    <a:pt x="1231" y="628"/>
                  </a:lnTo>
                  <a:lnTo>
                    <a:pt x="1858" y="628"/>
                  </a:lnTo>
                  <a:lnTo>
                    <a:pt x="1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2"/>
            <p:cNvSpPr/>
            <p:nvPr/>
          </p:nvSpPr>
          <p:spPr>
            <a:xfrm>
              <a:off x="3229776" y="2960390"/>
              <a:ext cx="65250" cy="53760"/>
            </a:xfrm>
            <a:custGeom>
              <a:rect b="b" l="l" r="r" t="t"/>
              <a:pathLst>
                <a:path extrusionOk="0" h="1530" w="1857">
                  <a:moveTo>
                    <a:pt x="1" y="1"/>
                  </a:moveTo>
                  <a:lnTo>
                    <a:pt x="1" y="1530"/>
                  </a:lnTo>
                  <a:lnTo>
                    <a:pt x="1857" y="1530"/>
                  </a:lnTo>
                  <a:lnTo>
                    <a:pt x="1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2"/>
            <p:cNvSpPr/>
            <p:nvPr/>
          </p:nvSpPr>
          <p:spPr>
            <a:xfrm>
              <a:off x="3402480" y="2960390"/>
              <a:ext cx="65250" cy="53760"/>
            </a:xfrm>
            <a:custGeom>
              <a:rect b="b" l="l" r="r" t="t"/>
              <a:pathLst>
                <a:path extrusionOk="0" h="1530" w="1857">
                  <a:moveTo>
                    <a:pt x="1" y="1"/>
                  </a:moveTo>
                  <a:lnTo>
                    <a:pt x="1" y="1530"/>
                  </a:lnTo>
                  <a:lnTo>
                    <a:pt x="1857" y="1530"/>
                  </a:lnTo>
                  <a:lnTo>
                    <a:pt x="1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2"/>
            <p:cNvSpPr/>
            <p:nvPr/>
          </p:nvSpPr>
          <p:spPr>
            <a:xfrm>
              <a:off x="3185643" y="2721485"/>
              <a:ext cx="325268" cy="292660"/>
            </a:xfrm>
            <a:custGeom>
              <a:rect b="b" l="l" r="r" t="t"/>
              <a:pathLst>
                <a:path extrusionOk="0" h="8329" w="9257">
                  <a:moveTo>
                    <a:pt x="8655" y="628"/>
                  </a:moveTo>
                  <a:lnTo>
                    <a:pt x="8655" y="1858"/>
                  </a:lnTo>
                  <a:lnTo>
                    <a:pt x="6172" y="1858"/>
                  </a:lnTo>
                  <a:lnTo>
                    <a:pt x="6172" y="1229"/>
                  </a:lnTo>
                  <a:lnTo>
                    <a:pt x="3086" y="1229"/>
                  </a:lnTo>
                  <a:lnTo>
                    <a:pt x="3086" y="1858"/>
                  </a:lnTo>
                  <a:lnTo>
                    <a:pt x="629" y="1858"/>
                  </a:lnTo>
                  <a:lnTo>
                    <a:pt x="629" y="628"/>
                  </a:lnTo>
                  <a:close/>
                  <a:moveTo>
                    <a:pt x="0" y="1"/>
                  </a:moveTo>
                  <a:lnTo>
                    <a:pt x="0" y="8329"/>
                  </a:lnTo>
                  <a:lnTo>
                    <a:pt x="629" y="8329"/>
                  </a:lnTo>
                  <a:lnTo>
                    <a:pt x="629" y="2459"/>
                  </a:lnTo>
                  <a:lnTo>
                    <a:pt x="3113" y="2459"/>
                  </a:lnTo>
                  <a:lnTo>
                    <a:pt x="3113" y="3387"/>
                  </a:lnTo>
                  <a:lnTo>
                    <a:pt x="6199" y="3387"/>
                  </a:lnTo>
                  <a:lnTo>
                    <a:pt x="6199" y="2459"/>
                  </a:lnTo>
                  <a:lnTo>
                    <a:pt x="8655" y="2459"/>
                  </a:lnTo>
                  <a:lnTo>
                    <a:pt x="8655" y="8329"/>
                  </a:lnTo>
                  <a:lnTo>
                    <a:pt x="9256" y="8329"/>
                  </a:lnTo>
                  <a:lnTo>
                    <a:pt x="92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2"/>
            <p:cNvSpPr/>
            <p:nvPr/>
          </p:nvSpPr>
          <p:spPr>
            <a:xfrm>
              <a:off x="3164525" y="3036182"/>
              <a:ext cx="368487" cy="53760"/>
            </a:xfrm>
            <a:custGeom>
              <a:rect b="b" l="l" r="r" t="t"/>
              <a:pathLst>
                <a:path extrusionOk="0" h="1530" w="10487">
                  <a:moveTo>
                    <a:pt x="0" y="0"/>
                  </a:moveTo>
                  <a:lnTo>
                    <a:pt x="0" y="1529"/>
                  </a:lnTo>
                  <a:lnTo>
                    <a:pt x="10486" y="1529"/>
                  </a:lnTo>
                  <a:lnTo>
                    <a:pt x="104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5" name="Google Shape;2725;p52"/>
          <p:cNvGrpSpPr/>
          <p:nvPr/>
        </p:nvGrpSpPr>
        <p:grpSpPr>
          <a:xfrm>
            <a:off x="1534818" y="2721485"/>
            <a:ext cx="368487" cy="368452"/>
            <a:chOff x="1534818" y="2721485"/>
            <a:chExt cx="368487" cy="368452"/>
          </a:xfrm>
        </p:grpSpPr>
        <p:sp>
          <p:nvSpPr>
            <p:cNvPr id="2726" name="Google Shape;2726;p52"/>
            <p:cNvSpPr/>
            <p:nvPr/>
          </p:nvSpPr>
          <p:spPr>
            <a:xfrm>
              <a:off x="1686404" y="2873071"/>
              <a:ext cx="65321" cy="65250"/>
            </a:xfrm>
            <a:custGeom>
              <a:rect b="b" l="l" r="r" t="t"/>
              <a:pathLst>
                <a:path extrusionOk="0" h="1857" w="1859">
                  <a:moveTo>
                    <a:pt x="1231" y="602"/>
                  </a:moveTo>
                  <a:lnTo>
                    <a:pt x="1231" y="1229"/>
                  </a:lnTo>
                  <a:lnTo>
                    <a:pt x="602" y="1229"/>
                  </a:lnTo>
                  <a:lnTo>
                    <a:pt x="602" y="602"/>
                  </a:lnTo>
                  <a:close/>
                  <a:moveTo>
                    <a:pt x="1" y="1"/>
                  </a:moveTo>
                  <a:lnTo>
                    <a:pt x="1" y="1857"/>
                  </a:lnTo>
                  <a:lnTo>
                    <a:pt x="1858" y="1857"/>
                  </a:lnTo>
                  <a:lnTo>
                    <a:pt x="1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2"/>
            <p:cNvSpPr/>
            <p:nvPr/>
          </p:nvSpPr>
          <p:spPr>
            <a:xfrm>
              <a:off x="1816591" y="3003188"/>
              <a:ext cx="21715" cy="21750"/>
            </a:xfrm>
            <a:custGeom>
              <a:rect b="b" l="l" r="r" t="t"/>
              <a:pathLst>
                <a:path extrusionOk="0" h="619" w="618">
                  <a:moveTo>
                    <a:pt x="308" y="1"/>
                  </a:moveTo>
                  <a:cubicBezTo>
                    <a:pt x="139" y="1"/>
                    <a:pt x="0" y="139"/>
                    <a:pt x="0" y="310"/>
                  </a:cubicBezTo>
                  <a:cubicBezTo>
                    <a:pt x="0" y="480"/>
                    <a:pt x="139" y="618"/>
                    <a:pt x="308" y="618"/>
                  </a:cubicBezTo>
                  <a:cubicBezTo>
                    <a:pt x="479" y="618"/>
                    <a:pt x="618" y="480"/>
                    <a:pt x="618" y="310"/>
                  </a:cubicBezTo>
                  <a:cubicBezTo>
                    <a:pt x="618" y="139"/>
                    <a:pt x="479" y="1"/>
                    <a:pt x="3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2"/>
            <p:cNvSpPr/>
            <p:nvPr/>
          </p:nvSpPr>
          <p:spPr>
            <a:xfrm>
              <a:off x="1729905" y="3003188"/>
              <a:ext cx="21715" cy="21750"/>
            </a:xfrm>
            <a:custGeom>
              <a:rect b="b" l="l" r="r" t="t"/>
              <a:pathLst>
                <a:path extrusionOk="0" h="619" w="618">
                  <a:moveTo>
                    <a:pt x="308" y="1"/>
                  </a:moveTo>
                  <a:cubicBezTo>
                    <a:pt x="139" y="1"/>
                    <a:pt x="0" y="139"/>
                    <a:pt x="0" y="310"/>
                  </a:cubicBezTo>
                  <a:cubicBezTo>
                    <a:pt x="0" y="480"/>
                    <a:pt x="139" y="618"/>
                    <a:pt x="308" y="618"/>
                  </a:cubicBezTo>
                  <a:cubicBezTo>
                    <a:pt x="479" y="618"/>
                    <a:pt x="617" y="480"/>
                    <a:pt x="617" y="310"/>
                  </a:cubicBezTo>
                  <a:cubicBezTo>
                    <a:pt x="617" y="139"/>
                    <a:pt x="479" y="1"/>
                    <a:pt x="3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2"/>
            <p:cNvSpPr/>
            <p:nvPr/>
          </p:nvSpPr>
          <p:spPr>
            <a:xfrm>
              <a:off x="1534818" y="2895138"/>
              <a:ext cx="43254" cy="43184"/>
            </a:xfrm>
            <a:custGeom>
              <a:rect b="b" l="l" r="r" t="t"/>
              <a:pathLst>
                <a:path extrusionOk="0" h="1229" w="1231">
                  <a:moveTo>
                    <a:pt x="1" y="0"/>
                  </a:moveTo>
                  <a:lnTo>
                    <a:pt x="1" y="1229"/>
                  </a:lnTo>
                  <a:lnTo>
                    <a:pt x="1231" y="1229"/>
                  </a:lnTo>
                  <a:lnTo>
                    <a:pt x="12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2"/>
            <p:cNvSpPr/>
            <p:nvPr/>
          </p:nvSpPr>
          <p:spPr>
            <a:xfrm>
              <a:off x="1534818" y="3002590"/>
              <a:ext cx="43254" cy="22137"/>
            </a:xfrm>
            <a:custGeom>
              <a:rect b="b" l="l" r="r" t="t"/>
              <a:pathLst>
                <a:path extrusionOk="0" h="630" w="1231">
                  <a:moveTo>
                    <a:pt x="1" y="0"/>
                  </a:moveTo>
                  <a:lnTo>
                    <a:pt x="1" y="629"/>
                  </a:lnTo>
                  <a:lnTo>
                    <a:pt x="1231" y="629"/>
                  </a:lnTo>
                  <a:lnTo>
                    <a:pt x="12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2"/>
            <p:cNvSpPr/>
            <p:nvPr/>
          </p:nvSpPr>
          <p:spPr>
            <a:xfrm>
              <a:off x="1643254" y="2786702"/>
              <a:ext cx="22101" cy="22137"/>
            </a:xfrm>
            <a:custGeom>
              <a:rect b="b" l="l" r="r" t="t"/>
              <a:pathLst>
                <a:path extrusionOk="0" h="630" w="629">
                  <a:moveTo>
                    <a:pt x="1" y="1"/>
                  </a:moveTo>
                  <a:lnTo>
                    <a:pt x="1" y="630"/>
                  </a:lnTo>
                  <a:lnTo>
                    <a:pt x="628" y="630"/>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2"/>
            <p:cNvSpPr/>
            <p:nvPr/>
          </p:nvSpPr>
          <p:spPr>
            <a:xfrm>
              <a:off x="1534888" y="2721485"/>
              <a:ext cx="368417" cy="368452"/>
            </a:xfrm>
            <a:custGeom>
              <a:rect b="b" l="l" r="r" t="t"/>
              <a:pathLst>
                <a:path extrusionOk="0" h="10486" w="10485">
                  <a:moveTo>
                    <a:pt x="4313" y="1229"/>
                  </a:moveTo>
                  <a:lnTo>
                    <a:pt x="4313" y="3087"/>
                  </a:lnTo>
                  <a:lnTo>
                    <a:pt x="2457" y="3087"/>
                  </a:lnTo>
                  <a:lnTo>
                    <a:pt x="2457" y="1229"/>
                  </a:lnTo>
                  <a:close/>
                  <a:moveTo>
                    <a:pt x="9256" y="1229"/>
                  </a:moveTo>
                  <a:lnTo>
                    <a:pt x="9256" y="3087"/>
                  </a:lnTo>
                  <a:lnTo>
                    <a:pt x="4942" y="3087"/>
                  </a:lnTo>
                  <a:lnTo>
                    <a:pt x="4942" y="1229"/>
                  </a:lnTo>
                  <a:close/>
                  <a:moveTo>
                    <a:pt x="9256" y="3687"/>
                  </a:moveTo>
                  <a:lnTo>
                    <a:pt x="9256" y="4315"/>
                  </a:lnTo>
                  <a:lnTo>
                    <a:pt x="7399" y="4315"/>
                  </a:lnTo>
                  <a:lnTo>
                    <a:pt x="7399" y="3687"/>
                  </a:lnTo>
                  <a:close/>
                  <a:moveTo>
                    <a:pt x="9256" y="4916"/>
                  </a:moveTo>
                  <a:lnTo>
                    <a:pt x="9256" y="5543"/>
                  </a:lnTo>
                  <a:lnTo>
                    <a:pt x="7399" y="5543"/>
                  </a:lnTo>
                  <a:lnTo>
                    <a:pt x="7399" y="4916"/>
                  </a:lnTo>
                  <a:close/>
                  <a:moveTo>
                    <a:pt x="6798" y="3687"/>
                  </a:moveTo>
                  <a:lnTo>
                    <a:pt x="6798" y="6772"/>
                  </a:lnTo>
                  <a:lnTo>
                    <a:pt x="3714" y="6772"/>
                  </a:lnTo>
                  <a:lnTo>
                    <a:pt x="3714" y="3687"/>
                  </a:lnTo>
                  <a:close/>
                  <a:moveTo>
                    <a:pt x="3085" y="3714"/>
                  </a:moveTo>
                  <a:lnTo>
                    <a:pt x="3085" y="6800"/>
                  </a:lnTo>
                  <a:lnTo>
                    <a:pt x="2457" y="6800"/>
                  </a:lnTo>
                  <a:lnTo>
                    <a:pt x="2457" y="3714"/>
                  </a:lnTo>
                  <a:close/>
                  <a:moveTo>
                    <a:pt x="9256" y="6171"/>
                  </a:moveTo>
                  <a:lnTo>
                    <a:pt x="9256" y="6800"/>
                  </a:lnTo>
                  <a:lnTo>
                    <a:pt x="7399" y="6800"/>
                  </a:lnTo>
                  <a:lnTo>
                    <a:pt x="7399" y="6171"/>
                  </a:lnTo>
                  <a:close/>
                  <a:moveTo>
                    <a:pt x="4313" y="7401"/>
                  </a:moveTo>
                  <a:lnTo>
                    <a:pt x="4313" y="8028"/>
                  </a:lnTo>
                  <a:lnTo>
                    <a:pt x="2457" y="8028"/>
                  </a:lnTo>
                  <a:lnTo>
                    <a:pt x="2457" y="7401"/>
                  </a:lnTo>
                  <a:close/>
                  <a:moveTo>
                    <a:pt x="5858" y="7401"/>
                  </a:moveTo>
                  <a:cubicBezTo>
                    <a:pt x="6368" y="7401"/>
                    <a:pt x="6783" y="7816"/>
                    <a:pt x="6783" y="8327"/>
                  </a:cubicBezTo>
                  <a:cubicBezTo>
                    <a:pt x="6783" y="8837"/>
                    <a:pt x="6368" y="9252"/>
                    <a:pt x="5858" y="9252"/>
                  </a:cubicBezTo>
                  <a:cubicBezTo>
                    <a:pt x="5348" y="9252"/>
                    <a:pt x="4933" y="8837"/>
                    <a:pt x="4933" y="8327"/>
                  </a:cubicBezTo>
                  <a:cubicBezTo>
                    <a:pt x="4933" y="7817"/>
                    <a:pt x="5348" y="7401"/>
                    <a:pt x="5858" y="7401"/>
                  </a:cubicBezTo>
                  <a:close/>
                  <a:moveTo>
                    <a:pt x="8325" y="7401"/>
                  </a:moveTo>
                  <a:cubicBezTo>
                    <a:pt x="8835" y="7401"/>
                    <a:pt x="9250" y="7816"/>
                    <a:pt x="9250" y="8327"/>
                  </a:cubicBezTo>
                  <a:cubicBezTo>
                    <a:pt x="9250" y="8837"/>
                    <a:pt x="8835" y="9252"/>
                    <a:pt x="8325" y="9252"/>
                  </a:cubicBezTo>
                  <a:cubicBezTo>
                    <a:pt x="7815" y="9252"/>
                    <a:pt x="7400" y="8837"/>
                    <a:pt x="7400" y="8327"/>
                  </a:cubicBezTo>
                  <a:cubicBezTo>
                    <a:pt x="7400" y="7817"/>
                    <a:pt x="7815" y="7401"/>
                    <a:pt x="8325" y="7401"/>
                  </a:cubicBezTo>
                  <a:close/>
                  <a:moveTo>
                    <a:pt x="4313" y="8629"/>
                  </a:moveTo>
                  <a:lnTo>
                    <a:pt x="4313" y="9257"/>
                  </a:lnTo>
                  <a:lnTo>
                    <a:pt x="2457" y="9257"/>
                  </a:lnTo>
                  <a:lnTo>
                    <a:pt x="2457" y="8629"/>
                  </a:lnTo>
                  <a:close/>
                  <a:moveTo>
                    <a:pt x="0" y="1"/>
                  </a:moveTo>
                  <a:lnTo>
                    <a:pt x="0" y="1229"/>
                  </a:lnTo>
                  <a:lnTo>
                    <a:pt x="1856" y="1229"/>
                  </a:lnTo>
                  <a:lnTo>
                    <a:pt x="1856" y="3687"/>
                  </a:lnTo>
                  <a:lnTo>
                    <a:pt x="0" y="3687"/>
                  </a:lnTo>
                  <a:lnTo>
                    <a:pt x="0" y="4315"/>
                  </a:lnTo>
                  <a:lnTo>
                    <a:pt x="1856" y="4315"/>
                  </a:lnTo>
                  <a:lnTo>
                    <a:pt x="1856" y="6772"/>
                  </a:lnTo>
                  <a:lnTo>
                    <a:pt x="0" y="6772"/>
                  </a:lnTo>
                  <a:lnTo>
                    <a:pt x="0" y="7401"/>
                  </a:lnTo>
                  <a:lnTo>
                    <a:pt x="1856" y="7401"/>
                  </a:lnTo>
                  <a:lnTo>
                    <a:pt x="1856" y="9257"/>
                  </a:lnTo>
                  <a:lnTo>
                    <a:pt x="0" y="9257"/>
                  </a:lnTo>
                  <a:lnTo>
                    <a:pt x="0" y="10485"/>
                  </a:lnTo>
                  <a:lnTo>
                    <a:pt x="10485" y="10485"/>
                  </a:lnTo>
                  <a:lnTo>
                    <a:pt x="104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2"/>
            <p:cNvSpPr/>
            <p:nvPr/>
          </p:nvSpPr>
          <p:spPr>
            <a:xfrm>
              <a:off x="1534818" y="2786702"/>
              <a:ext cx="43254" cy="43254"/>
            </a:xfrm>
            <a:custGeom>
              <a:rect b="b" l="l" r="r" t="t"/>
              <a:pathLst>
                <a:path extrusionOk="0" h="1231" w="1231">
                  <a:moveTo>
                    <a:pt x="1" y="1"/>
                  </a:moveTo>
                  <a:lnTo>
                    <a:pt x="1" y="1231"/>
                  </a:lnTo>
                  <a:lnTo>
                    <a:pt x="1231" y="1231"/>
                  </a:lnTo>
                  <a:lnTo>
                    <a:pt x="12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2"/>
            <p:cNvSpPr/>
            <p:nvPr/>
          </p:nvSpPr>
          <p:spPr>
            <a:xfrm>
              <a:off x="1729589" y="2786702"/>
              <a:ext cx="108469" cy="22137"/>
            </a:xfrm>
            <a:custGeom>
              <a:rect b="b" l="l" r="r" t="t"/>
              <a:pathLst>
                <a:path extrusionOk="0" h="630" w="3087">
                  <a:moveTo>
                    <a:pt x="0" y="1"/>
                  </a:moveTo>
                  <a:lnTo>
                    <a:pt x="0" y="630"/>
                  </a:lnTo>
                  <a:lnTo>
                    <a:pt x="3086" y="630"/>
                  </a:lnTo>
                  <a:lnTo>
                    <a:pt x="30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5" name="Google Shape;2735;p52"/>
          <p:cNvGrpSpPr/>
          <p:nvPr/>
        </p:nvGrpSpPr>
        <p:grpSpPr>
          <a:xfrm>
            <a:off x="720000" y="2133133"/>
            <a:ext cx="368417" cy="368278"/>
            <a:chOff x="720000" y="2133133"/>
            <a:chExt cx="368417" cy="368278"/>
          </a:xfrm>
        </p:grpSpPr>
        <p:sp>
          <p:nvSpPr>
            <p:cNvPr id="2736" name="Google Shape;2736;p52"/>
            <p:cNvSpPr/>
            <p:nvPr/>
          </p:nvSpPr>
          <p:spPr>
            <a:xfrm>
              <a:off x="720000" y="2133133"/>
              <a:ext cx="368417" cy="43219"/>
            </a:xfrm>
            <a:custGeom>
              <a:rect b="b" l="l" r="r" t="t"/>
              <a:pathLst>
                <a:path extrusionOk="0" h="1230" w="10485">
                  <a:moveTo>
                    <a:pt x="1" y="1"/>
                  </a:moveTo>
                  <a:lnTo>
                    <a:pt x="1" y="1229"/>
                  </a:lnTo>
                  <a:lnTo>
                    <a:pt x="10485" y="1229"/>
                  </a:lnTo>
                  <a:lnTo>
                    <a:pt x="104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2"/>
            <p:cNvSpPr/>
            <p:nvPr/>
          </p:nvSpPr>
          <p:spPr>
            <a:xfrm>
              <a:off x="741118" y="2198419"/>
              <a:ext cx="325268" cy="32643"/>
            </a:xfrm>
            <a:custGeom>
              <a:rect b="b" l="l" r="r" t="t"/>
              <a:pathLst>
                <a:path extrusionOk="0" h="929" w="9257">
                  <a:moveTo>
                    <a:pt x="0" y="0"/>
                  </a:moveTo>
                  <a:lnTo>
                    <a:pt x="0" y="928"/>
                  </a:lnTo>
                  <a:lnTo>
                    <a:pt x="9256" y="928"/>
                  </a:lnTo>
                  <a:lnTo>
                    <a:pt x="92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2"/>
            <p:cNvSpPr/>
            <p:nvPr/>
          </p:nvSpPr>
          <p:spPr>
            <a:xfrm>
              <a:off x="850011" y="2306539"/>
              <a:ext cx="108399" cy="108399"/>
            </a:xfrm>
            <a:custGeom>
              <a:rect b="b" l="l" r="r" t="t"/>
              <a:pathLst>
                <a:path extrusionOk="0" h="3085" w="3085">
                  <a:moveTo>
                    <a:pt x="1543" y="617"/>
                  </a:moveTo>
                  <a:cubicBezTo>
                    <a:pt x="2053" y="617"/>
                    <a:pt x="2468" y="1032"/>
                    <a:pt x="2468" y="1542"/>
                  </a:cubicBezTo>
                  <a:cubicBezTo>
                    <a:pt x="2468" y="2053"/>
                    <a:pt x="2053" y="2467"/>
                    <a:pt x="1543" y="2467"/>
                  </a:cubicBezTo>
                  <a:cubicBezTo>
                    <a:pt x="1033" y="2467"/>
                    <a:pt x="618" y="2053"/>
                    <a:pt x="618" y="1542"/>
                  </a:cubicBezTo>
                  <a:cubicBezTo>
                    <a:pt x="618" y="1032"/>
                    <a:pt x="1033" y="617"/>
                    <a:pt x="1543" y="617"/>
                  </a:cubicBezTo>
                  <a:close/>
                  <a:moveTo>
                    <a:pt x="1543" y="0"/>
                  </a:moveTo>
                  <a:cubicBezTo>
                    <a:pt x="692" y="0"/>
                    <a:pt x="1" y="693"/>
                    <a:pt x="1" y="1542"/>
                  </a:cubicBezTo>
                  <a:cubicBezTo>
                    <a:pt x="1" y="2392"/>
                    <a:pt x="694" y="3085"/>
                    <a:pt x="1543" y="3085"/>
                  </a:cubicBezTo>
                  <a:cubicBezTo>
                    <a:pt x="2393" y="3085"/>
                    <a:pt x="3085" y="2392"/>
                    <a:pt x="3085" y="1542"/>
                  </a:cubicBezTo>
                  <a:cubicBezTo>
                    <a:pt x="3085" y="692"/>
                    <a:pt x="2393" y="0"/>
                    <a:pt x="15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2"/>
            <p:cNvSpPr/>
            <p:nvPr/>
          </p:nvSpPr>
          <p:spPr>
            <a:xfrm>
              <a:off x="893372" y="2349864"/>
              <a:ext cx="21750" cy="21715"/>
            </a:xfrm>
            <a:custGeom>
              <a:rect b="b" l="l" r="r" t="t"/>
              <a:pathLst>
                <a:path extrusionOk="0" h="618" w="619">
                  <a:moveTo>
                    <a:pt x="309" y="0"/>
                  </a:moveTo>
                  <a:cubicBezTo>
                    <a:pt x="139" y="0"/>
                    <a:pt x="1" y="138"/>
                    <a:pt x="1" y="309"/>
                  </a:cubicBezTo>
                  <a:cubicBezTo>
                    <a:pt x="1" y="479"/>
                    <a:pt x="139" y="617"/>
                    <a:pt x="309" y="617"/>
                  </a:cubicBezTo>
                  <a:cubicBezTo>
                    <a:pt x="480" y="617"/>
                    <a:pt x="618" y="479"/>
                    <a:pt x="618" y="309"/>
                  </a:cubicBezTo>
                  <a:cubicBezTo>
                    <a:pt x="618" y="138"/>
                    <a:pt x="480" y="0"/>
                    <a:pt x="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2"/>
            <p:cNvSpPr/>
            <p:nvPr/>
          </p:nvSpPr>
          <p:spPr>
            <a:xfrm>
              <a:off x="864383" y="2252145"/>
              <a:ext cx="79657" cy="38230"/>
            </a:xfrm>
            <a:custGeom>
              <a:rect b="b" l="l" r="r" t="t"/>
              <a:pathLst>
                <a:path extrusionOk="0" h="1088" w="2267">
                  <a:moveTo>
                    <a:pt x="1" y="0"/>
                  </a:moveTo>
                  <a:lnTo>
                    <a:pt x="311" y="1087"/>
                  </a:lnTo>
                  <a:cubicBezTo>
                    <a:pt x="574" y="979"/>
                    <a:pt x="854" y="925"/>
                    <a:pt x="1133" y="925"/>
                  </a:cubicBezTo>
                  <a:cubicBezTo>
                    <a:pt x="1414" y="925"/>
                    <a:pt x="1694" y="979"/>
                    <a:pt x="1956" y="1087"/>
                  </a:cubicBezTo>
                  <a:lnTo>
                    <a:pt x="22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2"/>
            <p:cNvSpPr/>
            <p:nvPr/>
          </p:nvSpPr>
          <p:spPr>
            <a:xfrm>
              <a:off x="763150" y="2252145"/>
              <a:ext cx="282119" cy="249265"/>
            </a:xfrm>
            <a:custGeom>
              <a:rect b="b" l="l" r="r" t="t"/>
              <a:pathLst>
                <a:path extrusionOk="0" h="7094" w="8029">
                  <a:moveTo>
                    <a:pt x="1" y="0"/>
                  </a:moveTo>
                  <a:lnTo>
                    <a:pt x="1" y="3047"/>
                  </a:lnTo>
                  <a:cubicBezTo>
                    <a:pt x="1" y="5168"/>
                    <a:pt x="1638" y="6951"/>
                    <a:pt x="3755" y="7085"/>
                  </a:cubicBezTo>
                  <a:cubicBezTo>
                    <a:pt x="3842" y="7090"/>
                    <a:pt x="3928" y="7093"/>
                    <a:pt x="4014" y="7093"/>
                  </a:cubicBezTo>
                  <a:cubicBezTo>
                    <a:pt x="6227" y="7093"/>
                    <a:pt x="8029" y="5295"/>
                    <a:pt x="8029" y="3084"/>
                  </a:cubicBezTo>
                  <a:lnTo>
                    <a:pt x="8029" y="0"/>
                  </a:lnTo>
                  <a:lnTo>
                    <a:pt x="5792" y="0"/>
                  </a:lnTo>
                  <a:lnTo>
                    <a:pt x="5386" y="1416"/>
                  </a:lnTo>
                  <a:cubicBezTo>
                    <a:pt x="5915" y="1852"/>
                    <a:pt x="6234" y="2530"/>
                    <a:pt x="6168" y="3279"/>
                  </a:cubicBezTo>
                  <a:cubicBezTo>
                    <a:pt x="6077" y="4295"/>
                    <a:pt x="5274" y="5116"/>
                    <a:pt x="4262" y="5229"/>
                  </a:cubicBezTo>
                  <a:cubicBezTo>
                    <a:pt x="4179" y="5238"/>
                    <a:pt x="4097" y="5243"/>
                    <a:pt x="4016" y="5243"/>
                  </a:cubicBezTo>
                  <a:cubicBezTo>
                    <a:pt x="2824" y="5243"/>
                    <a:pt x="1854" y="4274"/>
                    <a:pt x="1854" y="3083"/>
                  </a:cubicBezTo>
                  <a:cubicBezTo>
                    <a:pt x="1854" y="2412"/>
                    <a:pt x="2162" y="1813"/>
                    <a:pt x="2644" y="1416"/>
                  </a:cubicBezTo>
                  <a:lnTo>
                    <a:pt x="2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2" name="Google Shape;2742;p52"/>
          <p:cNvGrpSpPr/>
          <p:nvPr/>
        </p:nvGrpSpPr>
        <p:grpSpPr>
          <a:xfrm>
            <a:off x="7238334" y="1522116"/>
            <a:ext cx="369370" cy="368457"/>
            <a:chOff x="7238334" y="1522116"/>
            <a:chExt cx="369370" cy="368457"/>
          </a:xfrm>
        </p:grpSpPr>
        <p:sp>
          <p:nvSpPr>
            <p:cNvPr id="2743" name="Google Shape;2743;p52"/>
            <p:cNvSpPr/>
            <p:nvPr/>
          </p:nvSpPr>
          <p:spPr>
            <a:xfrm>
              <a:off x="7510479" y="1522116"/>
              <a:ext cx="43500" cy="32643"/>
            </a:xfrm>
            <a:custGeom>
              <a:rect b="b" l="l" r="r" t="t"/>
              <a:pathLst>
                <a:path extrusionOk="0" h="929" w="1238">
                  <a:moveTo>
                    <a:pt x="928" y="1"/>
                  </a:moveTo>
                  <a:cubicBezTo>
                    <a:pt x="415" y="1"/>
                    <a:pt x="0" y="417"/>
                    <a:pt x="0" y="929"/>
                  </a:cubicBezTo>
                  <a:lnTo>
                    <a:pt x="1238" y="929"/>
                  </a:lnTo>
                  <a:lnTo>
                    <a:pt x="12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2"/>
            <p:cNvSpPr/>
            <p:nvPr/>
          </p:nvSpPr>
          <p:spPr>
            <a:xfrm>
              <a:off x="7368767" y="1630552"/>
              <a:ext cx="22137" cy="60542"/>
            </a:xfrm>
            <a:custGeom>
              <a:rect b="b" l="l" r="r" t="t"/>
              <a:pathLst>
                <a:path extrusionOk="0" h="1723" w="630">
                  <a:moveTo>
                    <a:pt x="0" y="1"/>
                  </a:moveTo>
                  <a:lnTo>
                    <a:pt x="0" y="1415"/>
                  </a:lnTo>
                  <a:lnTo>
                    <a:pt x="2" y="1415"/>
                  </a:lnTo>
                  <a:lnTo>
                    <a:pt x="315" y="1723"/>
                  </a:lnTo>
                  <a:lnTo>
                    <a:pt x="629" y="1415"/>
                  </a:lnTo>
                  <a:lnTo>
                    <a:pt x="6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2"/>
            <p:cNvSpPr/>
            <p:nvPr/>
          </p:nvSpPr>
          <p:spPr>
            <a:xfrm>
              <a:off x="7238334" y="1543866"/>
              <a:ext cx="152567" cy="227761"/>
            </a:xfrm>
            <a:custGeom>
              <a:rect b="b" l="l" r="r" t="t"/>
              <a:pathLst>
                <a:path extrusionOk="0" h="6482" w="4342">
                  <a:moveTo>
                    <a:pt x="940" y="0"/>
                  </a:moveTo>
                  <a:cubicBezTo>
                    <a:pt x="422" y="0"/>
                    <a:pt x="0" y="416"/>
                    <a:pt x="0" y="925"/>
                  </a:cubicBezTo>
                  <a:cubicBezTo>
                    <a:pt x="0" y="1327"/>
                    <a:pt x="262" y="1670"/>
                    <a:pt x="628" y="1797"/>
                  </a:cubicBezTo>
                  <a:lnTo>
                    <a:pt x="628" y="2592"/>
                  </a:lnTo>
                  <a:lnTo>
                    <a:pt x="1272" y="3222"/>
                  </a:lnTo>
                  <a:cubicBezTo>
                    <a:pt x="1071" y="3509"/>
                    <a:pt x="952" y="3857"/>
                    <a:pt x="955" y="4233"/>
                  </a:cubicBezTo>
                  <a:lnTo>
                    <a:pt x="955" y="4933"/>
                  </a:lnTo>
                  <a:cubicBezTo>
                    <a:pt x="1211" y="4738"/>
                    <a:pt x="1530" y="4624"/>
                    <a:pt x="1877" y="4624"/>
                  </a:cubicBezTo>
                  <a:cubicBezTo>
                    <a:pt x="2847" y="4624"/>
                    <a:pt x="3388" y="6481"/>
                    <a:pt x="3388" y="6481"/>
                  </a:cubicBezTo>
                  <a:lnTo>
                    <a:pt x="4341" y="6481"/>
                  </a:lnTo>
                  <a:lnTo>
                    <a:pt x="4341" y="5373"/>
                  </a:lnTo>
                  <a:lnTo>
                    <a:pt x="3113" y="4139"/>
                  </a:lnTo>
                  <a:lnTo>
                    <a:pt x="3113" y="2468"/>
                  </a:lnTo>
                  <a:lnTo>
                    <a:pt x="2743" y="2468"/>
                  </a:lnTo>
                  <a:cubicBezTo>
                    <a:pt x="2359" y="2468"/>
                    <a:pt x="2003" y="2585"/>
                    <a:pt x="1712" y="2787"/>
                  </a:cubicBezTo>
                  <a:lnTo>
                    <a:pt x="1255" y="2340"/>
                  </a:lnTo>
                  <a:lnTo>
                    <a:pt x="1255" y="1797"/>
                  </a:lnTo>
                  <a:cubicBezTo>
                    <a:pt x="1654" y="1659"/>
                    <a:pt x="1931" y="1264"/>
                    <a:pt x="1877" y="815"/>
                  </a:cubicBezTo>
                  <a:cubicBezTo>
                    <a:pt x="1828" y="393"/>
                    <a:pt x="1486" y="60"/>
                    <a:pt x="1062" y="8"/>
                  </a:cubicBezTo>
                  <a:cubicBezTo>
                    <a:pt x="1021" y="3"/>
                    <a:pt x="980" y="0"/>
                    <a:pt x="9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2"/>
            <p:cNvSpPr/>
            <p:nvPr/>
          </p:nvSpPr>
          <p:spPr>
            <a:xfrm>
              <a:off x="7259030" y="1797388"/>
              <a:ext cx="88687" cy="93185"/>
            </a:xfrm>
            <a:custGeom>
              <a:rect b="b" l="l" r="r" t="t"/>
              <a:pathLst>
                <a:path extrusionOk="0" h="2652" w="2524">
                  <a:moveTo>
                    <a:pt x="165" y="1"/>
                  </a:moveTo>
                  <a:lnTo>
                    <a:pt x="0" y="1134"/>
                  </a:lnTo>
                  <a:lnTo>
                    <a:pt x="759" y="2651"/>
                  </a:lnTo>
                  <a:lnTo>
                    <a:pt x="2524" y="2651"/>
                  </a:lnTo>
                  <a:lnTo>
                    <a:pt x="2524" y="2023"/>
                  </a:lnTo>
                  <a:lnTo>
                    <a:pt x="1817" y="2023"/>
                  </a:lnTo>
                  <a:lnTo>
                    <a:pt x="1581" y="1082"/>
                  </a:lnTo>
                  <a:lnTo>
                    <a:pt x="1786" y="365"/>
                  </a:lnTo>
                  <a:lnTo>
                    <a:pt x="1786" y="365"/>
                  </a:lnTo>
                  <a:cubicBezTo>
                    <a:pt x="1618" y="424"/>
                    <a:pt x="1443" y="453"/>
                    <a:pt x="1267" y="453"/>
                  </a:cubicBezTo>
                  <a:cubicBezTo>
                    <a:pt x="869" y="453"/>
                    <a:pt x="472" y="302"/>
                    <a:pt x="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2"/>
            <p:cNvSpPr/>
            <p:nvPr/>
          </p:nvSpPr>
          <p:spPr>
            <a:xfrm>
              <a:off x="7271750" y="1728025"/>
              <a:ext cx="65040" cy="65040"/>
            </a:xfrm>
            <a:custGeom>
              <a:rect b="b" l="l" r="r" t="t"/>
              <a:pathLst>
                <a:path extrusionOk="0" h="1851" w="1851">
                  <a:moveTo>
                    <a:pt x="926" y="0"/>
                  </a:moveTo>
                  <a:cubicBezTo>
                    <a:pt x="416" y="0"/>
                    <a:pt x="1" y="413"/>
                    <a:pt x="1" y="925"/>
                  </a:cubicBezTo>
                  <a:cubicBezTo>
                    <a:pt x="1" y="1435"/>
                    <a:pt x="416" y="1850"/>
                    <a:pt x="926" y="1850"/>
                  </a:cubicBezTo>
                  <a:cubicBezTo>
                    <a:pt x="1438" y="1850"/>
                    <a:pt x="1851" y="1435"/>
                    <a:pt x="1851" y="925"/>
                  </a:cubicBezTo>
                  <a:cubicBezTo>
                    <a:pt x="1851" y="413"/>
                    <a:pt x="1438" y="0"/>
                    <a:pt x="9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2"/>
            <p:cNvSpPr/>
            <p:nvPr/>
          </p:nvSpPr>
          <p:spPr>
            <a:xfrm>
              <a:off x="7455980" y="1728025"/>
              <a:ext cx="65040" cy="65040"/>
            </a:xfrm>
            <a:custGeom>
              <a:rect b="b" l="l" r="r" t="t"/>
              <a:pathLst>
                <a:path extrusionOk="0" h="1851" w="1851">
                  <a:moveTo>
                    <a:pt x="925" y="0"/>
                  </a:moveTo>
                  <a:cubicBezTo>
                    <a:pt x="415" y="0"/>
                    <a:pt x="0" y="413"/>
                    <a:pt x="0" y="925"/>
                  </a:cubicBezTo>
                  <a:cubicBezTo>
                    <a:pt x="0" y="1435"/>
                    <a:pt x="415" y="1850"/>
                    <a:pt x="925" y="1850"/>
                  </a:cubicBezTo>
                  <a:cubicBezTo>
                    <a:pt x="1437" y="1850"/>
                    <a:pt x="1850" y="1435"/>
                    <a:pt x="1850" y="925"/>
                  </a:cubicBezTo>
                  <a:cubicBezTo>
                    <a:pt x="1850" y="413"/>
                    <a:pt x="1437" y="0"/>
                    <a:pt x="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2"/>
            <p:cNvSpPr/>
            <p:nvPr/>
          </p:nvSpPr>
          <p:spPr>
            <a:xfrm>
              <a:off x="7395788" y="1630552"/>
              <a:ext cx="168730" cy="141077"/>
            </a:xfrm>
            <a:custGeom>
              <a:rect b="b" l="l" r="r" t="t"/>
              <a:pathLst>
                <a:path extrusionOk="0" h="4015" w="4802">
                  <a:moveTo>
                    <a:pt x="488" y="1"/>
                  </a:moveTo>
                  <a:lnTo>
                    <a:pt x="488" y="1672"/>
                  </a:lnTo>
                  <a:lnTo>
                    <a:pt x="0" y="2161"/>
                  </a:lnTo>
                  <a:lnTo>
                    <a:pt x="488" y="2651"/>
                  </a:lnTo>
                  <a:lnTo>
                    <a:pt x="488" y="4014"/>
                  </a:lnTo>
                  <a:lnTo>
                    <a:pt x="1135" y="4014"/>
                  </a:lnTo>
                  <a:cubicBezTo>
                    <a:pt x="940" y="3054"/>
                    <a:pt x="1676" y="2161"/>
                    <a:pt x="2646" y="2161"/>
                  </a:cubicBezTo>
                  <a:cubicBezTo>
                    <a:pt x="3495" y="2161"/>
                    <a:pt x="4185" y="2853"/>
                    <a:pt x="4186" y="3704"/>
                  </a:cubicBezTo>
                  <a:cubicBezTo>
                    <a:pt x="4560" y="3422"/>
                    <a:pt x="4802" y="2973"/>
                    <a:pt x="4802" y="2471"/>
                  </a:cubicBezTo>
                  <a:lnTo>
                    <a:pt x="4802" y="1529"/>
                  </a:lnTo>
                  <a:lnTo>
                    <a:pt x="2646" y="1529"/>
                  </a:lnTo>
                  <a:lnTo>
                    <a:pt x="2646" y="1"/>
                  </a:lnTo>
                  <a:lnTo>
                    <a:pt x="1716" y="1"/>
                  </a:lnTo>
                  <a:lnTo>
                    <a:pt x="1716" y="1856"/>
                  </a:lnTo>
                  <a:lnTo>
                    <a:pt x="1089" y="1856"/>
                  </a:lnTo>
                  <a:lnTo>
                    <a:pt x="10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2"/>
            <p:cNvSpPr/>
            <p:nvPr/>
          </p:nvSpPr>
          <p:spPr>
            <a:xfrm>
              <a:off x="7509776" y="1576826"/>
              <a:ext cx="97928" cy="86368"/>
            </a:xfrm>
            <a:custGeom>
              <a:rect b="b" l="l" r="r" t="t"/>
              <a:pathLst>
                <a:path extrusionOk="0" h="2458" w="2787">
                  <a:moveTo>
                    <a:pt x="1" y="1"/>
                  </a:moveTo>
                  <a:lnTo>
                    <a:pt x="1" y="2457"/>
                  </a:lnTo>
                  <a:lnTo>
                    <a:pt x="2786" y="2457"/>
                  </a:lnTo>
                  <a:lnTo>
                    <a:pt x="2786" y="1229"/>
                  </a:lnTo>
                  <a:lnTo>
                    <a:pt x="1858" y="1229"/>
                  </a:lnTo>
                  <a:lnTo>
                    <a:pt x="1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2"/>
            <p:cNvSpPr/>
            <p:nvPr/>
          </p:nvSpPr>
          <p:spPr>
            <a:xfrm>
              <a:off x="7443224" y="1797388"/>
              <a:ext cx="88722" cy="93185"/>
            </a:xfrm>
            <a:custGeom>
              <a:rect b="b" l="l" r="r" t="t"/>
              <a:pathLst>
                <a:path extrusionOk="0" h="2652" w="2525">
                  <a:moveTo>
                    <a:pt x="167" y="1"/>
                  </a:moveTo>
                  <a:lnTo>
                    <a:pt x="0" y="1134"/>
                  </a:lnTo>
                  <a:lnTo>
                    <a:pt x="759" y="2651"/>
                  </a:lnTo>
                  <a:lnTo>
                    <a:pt x="2524" y="2651"/>
                  </a:lnTo>
                  <a:lnTo>
                    <a:pt x="2524" y="2023"/>
                  </a:lnTo>
                  <a:lnTo>
                    <a:pt x="1818" y="2023"/>
                  </a:lnTo>
                  <a:lnTo>
                    <a:pt x="1581" y="1082"/>
                  </a:lnTo>
                  <a:lnTo>
                    <a:pt x="1786" y="365"/>
                  </a:lnTo>
                  <a:lnTo>
                    <a:pt x="1786" y="365"/>
                  </a:lnTo>
                  <a:cubicBezTo>
                    <a:pt x="1619" y="424"/>
                    <a:pt x="1443" y="453"/>
                    <a:pt x="1268" y="453"/>
                  </a:cubicBezTo>
                  <a:cubicBezTo>
                    <a:pt x="870" y="453"/>
                    <a:pt x="472" y="302"/>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2" name="Google Shape;2752;p52"/>
          <p:cNvGrpSpPr/>
          <p:nvPr/>
        </p:nvGrpSpPr>
        <p:grpSpPr>
          <a:xfrm>
            <a:off x="6423902" y="1522116"/>
            <a:ext cx="368452" cy="368458"/>
            <a:chOff x="6423902" y="1522116"/>
            <a:chExt cx="368452" cy="368458"/>
          </a:xfrm>
        </p:grpSpPr>
        <p:sp>
          <p:nvSpPr>
            <p:cNvPr id="2753" name="Google Shape;2753;p52"/>
            <p:cNvSpPr/>
            <p:nvPr/>
          </p:nvSpPr>
          <p:spPr>
            <a:xfrm>
              <a:off x="6532339" y="1738918"/>
              <a:ext cx="151653" cy="32643"/>
            </a:xfrm>
            <a:custGeom>
              <a:rect b="b" l="l" r="r" t="t"/>
              <a:pathLst>
                <a:path extrusionOk="0" h="929" w="4316">
                  <a:moveTo>
                    <a:pt x="1" y="1"/>
                  </a:moveTo>
                  <a:lnTo>
                    <a:pt x="1" y="929"/>
                  </a:lnTo>
                  <a:lnTo>
                    <a:pt x="4315" y="929"/>
                  </a:lnTo>
                  <a:lnTo>
                    <a:pt x="43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2"/>
            <p:cNvSpPr/>
            <p:nvPr/>
          </p:nvSpPr>
          <p:spPr>
            <a:xfrm>
              <a:off x="6553457" y="1522116"/>
              <a:ext cx="109418" cy="65250"/>
            </a:xfrm>
            <a:custGeom>
              <a:rect b="b" l="l" r="r" t="t"/>
              <a:pathLst>
                <a:path extrusionOk="0" h="1857" w="3114">
                  <a:moveTo>
                    <a:pt x="1" y="1"/>
                  </a:moveTo>
                  <a:lnTo>
                    <a:pt x="1" y="601"/>
                  </a:lnTo>
                  <a:lnTo>
                    <a:pt x="1257" y="601"/>
                  </a:lnTo>
                  <a:lnTo>
                    <a:pt x="1257" y="1229"/>
                  </a:lnTo>
                  <a:lnTo>
                    <a:pt x="27" y="1229"/>
                  </a:lnTo>
                  <a:lnTo>
                    <a:pt x="27" y="1857"/>
                  </a:lnTo>
                  <a:lnTo>
                    <a:pt x="3113" y="1857"/>
                  </a:lnTo>
                  <a:lnTo>
                    <a:pt x="3113" y="1229"/>
                  </a:lnTo>
                  <a:lnTo>
                    <a:pt x="1857" y="1229"/>
                  </a:lnTo>
                  <a:lnTo>
                    <a:pt x="1857" y="601"/>
                  </a:lnTo>
                  <a:lnTo>
                    <a:pt x="3086" y="601"/>
                  </a:lnTo>
                  <a:lnTo>
                    <a:pt x="30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2"/>
            <p:cNvSpPr/>
            <p:nvPr/>
          </p:nvSpPr>
          <p:spPr>
            <a:xfrm>
              <a:off x="6423902" y="1608450"/>
              <a:ext cx="368452" cy="152602"/>
            </a:xfrm>
            <a:custGeom>
              <a:rect b="b" l="l" r="r" t="t"/>
              <a:pathLst>
                <a:path extrusionOk="0" h="4343" w="10486">
                  <a:moveTo>
                    <a:pt x="4943" y="1230"/>
                  </a:moveTo>
                  <a:lnTo>
                    <a:pt x="4943" y="1858"/>
                  </a:lnTo>
                  <a:lnTo>
                    <a:pt x="3714" y="1858"/>
                  </a:lnTo>
                  <a:lnTo>
                    <a:pt x="3714" y="1230"/>
                  </a:lnTo>
                  <a:close/>
                  <a:moveTo>
                    <a:pt x="6773" y="1230"/>
                  </a:moveTo>
                  <a:lnTo>
                    <a:pt x="6773" y="1858"/>
                  </a:lnTo>
                  <a:lnTo>
                    <a:pt x="5544" y="1858"/>
                  </a:lnTo>
                  <a:lnTo>
                    <a:pt x="5544" y="1230"/>
                  </a:lnTo>
                  <a:close/>
                  <a:moveTo>
                    <a:pt x="1" y="0"/>
                  </a:moveTo>
                  <a:lnTo>
                    <a:pt x="1" y="1858"/>
                  </a:lnTo>
                  <a:lnTo>
                    <a:pt x="629" y="1858"/>
                  </a:lnTo>
                  <a:lnTo>
                    <a:pt x="629" y="3086"/>
                  </a:lnTo>
                  <a:lnTo>
                    <a:pt x="1" y="3086"/>
                  </a:lnTo>
                  <a:lnTo>
                    <a:pt x="1" y="4343"/>
                  </a:lnTo>
                  <a:lnTo>
                    <a:pt x="629" y="4343"/>
                  </a:lnTo>
                  <a:lnTo>
                    <a:pt x="629" y="3714"/>
                  </a:lnTo>
                  <a:lnTo>
                    <a:pt x="1229" y="3714"/>
                  </a:lnTo>
                  <a:lnTo>
                    <a:pt x="1229" y="4343"/>
                  </a:lnTo>
                  <a:lnTo>
                    <a:pt x="1858" y="4343"/>
                  </a:lnTo>
                  <a:lnTo>
                    <a:pt x="1858" y="3086"/>
                  </a:lnTo>
                  <a:lnTo>
                    <a:pt x="1229" y="3086"/>
                  </a:lnTo>
                  <a:lnTo>
                    <a:pt x="1229" y="1858"/>
                  </a:lnTo>
                  <a:lnTo>
                    <a:pt x="1858" y="1858"/>
                  </a:lnTo>
                  <a:lnTo>
                    <a:pt x="1858" y="1230"/>
                  </a:lnTo>
                  <a:lnTo>
                    <a:pt x="2486" y="1230"/>
                  </a:lnTo>
                  <a:lnTo>
                    <a:pt x="2486" y="2425"/>
                  </a:lnTo>
                  <a:cubicBezTo>
                    <a:pt x="2486" y="2790"/>
                    <a:pt x="2782" y="3086"/>
                    <a:pt x="3146" y="3086"/>
                  </a:cubicBezTo>
                  <a:lnTo>
                    <a:pt x="7340" y="3086"/>
                  </a:lnTo>
                  <a:cubicBezTo>
                    <a:pt x="7704" y="3086"/>
                    <a:pt x="8000" y="2790"/>
                    <a:pt x="8000" y="2425"/>
                  </a:cubicBezTo>
                  <a:lnTo>
                    <a:pt x="8000" y="1229"/>
                  </a:lnTo>
                  <a:lnTo>
                    <a:pt x="8629" y="1229"/>
                  </a:lnTo>
                  <a:lnTo>
                    <a:pt x="8629" y="1858"/>
                  </a:lnTo>
                  <a:lnTo>
                    <a:pt x="9257" y="1858"/>
                  </a:lnTo>
                  <a:lnTo>
                    <a:pt x="9257" y="3086"/>
                  </a:lnTo>
                  <a:lnTo>
                    <a:pt x="8629" y="3086"/>
                  </a:lnTo>
                  <a:lnTo>
                    <a:pt x="8629" y="4341"/>
                  </a:lnTo>
                  <a:lnTo>
                    <a:pt x="9257" y="4341"/>
                  </a:lnTo>
                  <a:lnTo>
                    <a:pt x="9257" y="3714"/>
                  </a:lnTo>
                  <a:lnTo>
                    <a:pt x="9858" y="3714"/>
                  </a:lnTo>
                  <a:lnTo>
                    <a:pt x="9858" y="4341"/>
                  </a:lnTo>
                  <a:lnTo>
                    <a:pt x="10485" y="4341"/>
                  </a:lnTo>
                  <a:lnTo>
                    <a:pt x="10485" y="3086"/>
                  </a:lnTo>
                  <a:lnTo>
                    <a:pt x="9858" y="3086"/>
                  </a:lnTo>
                  <a:lnTo>
                    <a:pt x="9858" y="1858"/>
                  </a:lnTo>
                  <a:lnTo>
                    <a:pt x="10485" y="1858"/>
                  </a:lnTo>
                  <a:lnTo>
                    <a:pt x="10485" y="0"/>
                  </a:lnTo>
                  <a:lnTo>
                    <a:pt x="8629" y="0"/>
                  </a:lnTo>
                  <a:lnTo>
                    <a:pt x="8629" y="630"/>
                  </a:lnTo>
                  <a:lnTo>
                    <a:pt x="8045" y="630"/>
                  </a:lnTo>
                  <a:cubicBezTo>
                    <a:pt x="8023" y="279"/>
                    <a:pt x="7734" y="0"/>
                    <a:pt x="7383" y="0"/>
                  </a:cubicBezTo>
                  <a:lnTo>
                    <a:pt x="3140" y="0"/>
                  </a:lnTo>
                  <a:cubicBezTo>
                    <a:pt x="2789" y="0"/>
                    <a:pt x="2501" y="279"/>
                    <a:pt x="2479" y="630"/>
                  </a:cubicBezTo>
                  <a:lnTo>
                    <a:pt x="1858" y="630"/>
                  </a:lnTo>
                  <a:lnTo>
                    <a:pt x="18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2"/>
            <p:cNvSpPr/>
            <p:nvPr/>
          </p:nvSpPr>
          <p:spPr>
            <a:xfrm>
              <a:off x="6532339" y="1792644"/>
              <a:ext cx="65321" cy="43254"/>
            </a:xfrm>
            <a:custGeom>
              <a:rect b="b" l="l" r="r" t="t"/>
              <a:pathLst>
                <a:path extrusionOk="0" h="1231" w="1859">
                  <a:moveTo>
                    <a:pt x="1" y="1"/>
                  </a:moveTo>
                  <a:lnTo>
                    <a:pt x="1" y="1231"/>
                  </a:lnTo>
                  <a:lnTo>
                    <a:pt x="1858" y="1231"/>
                  </a:lnTo>
                  <a:lnTo>
                    <a:pt x="1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2"/>
            <p:cNvSpPr/>
            <p:nvPr/>
          </p:nvSpPr>
          <p:spPr>
            <a:xfrm>
              <a:off x="6618673" y="1792644"/>
              <a:ext cx="65321" cy="43254"/>
            </a:xfrm>
            <a:custGeom>
              <a:rect b="b" l="l" r="r" t="t"/>
              <a:pathLst>
                <a:path extrusionOk="0" h="1231" w="1859">
                  <a:moveTo>
                    <a:pt x="1" y="1"/>
                  </a:moveTo>
                  <a:lnTo>
                    <a:pt x="1" y="1231"/>
                  </a:lnTo>
                  <a:lnTo>
                    <a:pt x="1858" y="1231"/>
                  </a:lnTo>
                  <a:lnTo>
                    <a:pt x="1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2"/>
            <p:cNvSpPr/>
            <p:nvPr/>
          </p:nvSpPr>
          <p:spPr>
            <a:xfrm>
              <a:off x="6510623" y="1857931"/>
              <a:ext cx="86965" cy="32643"/>
            </a:xfrm>
            <a:custGeom>
              <a:rect b="b" l="l" r="r" t="t"/>
              <a:pathLst>
                <a:path extrusionOk="0" h="929" w="2475">
                  <a:moveTo>
                    <a:pt x="928" y="0"/>
                  </a:moveTo>
                  <a:cubicBezTo>
                    <a:pt x="417" y="0"/>
                    <a:pt x="0" y="416"/>
                    <a:pt x="0" y="928"/>
                  </a:cubicBezTo>
                  <a:lnTo>
                    <a:pt x="2475" y="928"/>
                  </a:lnTo>
                  <a:lnTo>
                    <a:pt x="24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2"/>
            <p:cNvSpPr/>
            <p:nvPr/>
          </p:nvSpPr>
          <p:spPr>
            <a:xfrm>
              <a:off x="6618673" y="1857931"/>
              <a:ext cx="87036" cy="32643"/>
            </a:xfrm>
            <a:custGeom>
              <a:rect b="b" l="l" r="r" t="t"/>
              <a:pathLst>
                <a:path extrusionOk="0" h="929" w="2477">
                  <a:moveTo>
                    <a:pt x="1" y="0"/>
                  </a:moveTo>
                  <a:lnTo>
                    <a:pt x="1" y="928"/>
                  </a:lnTo>
                  <a:lnTo>
                    <a:pt x="2477" y="928"/>
                  </a:lnTo>
                  <a:cubicBezTo>
                    <a:pt x="2477" y="416"/>
                    <a:pt x="2060" y="0"/>
                    <a:pt x="15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0" name="Google Shape;2760;p52"/>
          <p:cNvGrpSpPr/>
          <p:nvPr/>
        </p:nvGrpSpPr>
        <p:grpSpPr>
          <a:xfrm>
            <a:off x="5663302" y="1522010"/>
            <a:ext cx="260057" cy="368667"/>
            <a:chOff x="5663302" y="1522010"/>
            <a:chExt cx="260057" cy="368667"/>
          </a:xfrm>
        </p:grpSpPr>
        <p:sp>
          <p:nvSpPr>
            <p:cNvPr id="2761" name="Google Shape;2761;p52"/>
            <p:cNvSpPr/>
            <p:nvPr/>
          </p:nvSpPr>
          <p:spPr>
            <a:xfrm>
              <a:off x="5728484" y="1760141"/>
              <a:ext cx="194802" cy="130536"/>
            </a:xfrm>
            <a:custGeom>
              <a:rect b="b" l="l" r="r" t="t"/>
              <a:pathLst>
                <a:path extrusionOk="0" h="3715" w="5544">
                  <a:moveTo>
                    <a:pt x="1" y="1"/>
                  </a:moveTo>
                  <a:lnTo>
                    <a:pt x="1" y="2570"/>
                  </a:lnTo>
                  <a:lnTo>
                    <a:pt x="759" y="3714"/>
                  </a:lnTo>
                  <a:lnTo>
                    <a:pt x="1858" y="3714"/>
                  </a:lnTo>
                  <a:lnTo>
                    <a:pt x="1858" y="2608"/>
                  </a:lnTo>
                  <a:lnTo>
                    <a:pt x="1229" y="1990"/>
                  </a:lnTo>
                  <a:lnTo>
                    <a:pt x="1229" y="628"/>
                  </a:lnTo>
                  <a:lnTo>
                    <a:pt x="1830" y="628"/>
                  </a:lnTo>
                  <a:lnTo>
                    <a:pt x="1830" y="1735"/>
                  </a:lnTo>
                  <a:lnTo>
                    <a:pt x="2458" y="2352"/>
                  </a:lnTo>
                  <a:lnTo>
                    <a:pt x="2458" y="3714"/>
                  </a:lnTo>
                  <a:lnTo>
                    <a:pt x="3087" y="3714"/>
                  </a:lnTo>
                  <a:lnTo>
                    <a:pt x="3087" y="2353"/>
                  </a:lnTo>
                  <a:lnTo>
                    <a:pt x="3714" y="1736"/>
                  </a:lnTo>
                  <a:lnTo>
                    <a:pt x="3714" y="628"/>
                  </a:lnTo>
                  <a:lnTo>
                    <a:pt x="4315" y="628"/>
                  </a:lnTo>
                  <a:lnTo>
                    <a:pt x="4315" y="1990"/>
                  </a:lnTo>
                  <a:lnTo>
                    <a:pt x="3714" y="2608"/>
                  </a:lnTo>
                  <a:lnTo>
                    <a:pt x="3714" y="3714"/>
                  </a:lnTo>
                  <a:lnTo>
                    <a:pt x="4785" y="3714"/>
                  </a:lnTo>
                  <a:lnTo>
                    <a:pt x="5544" y="2570"/>
                  </a:lnTo>
                  <a:lnTo>
                    <a:pt x="55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2"/>
            <p:cNvSpPr/>
            <p:nvPr/>
          </p:nvSpPr>
          <p:spPr>
            <a:xfrm>
              <a:off x="5728484" y="1554618"/>
              <a:ext cx="32643" cy="79797"/>
            </a:xfrm>
            <a:custGeom>
              <a:rect b="b" l="l" r="r" t="t"/>
              <a:pathLst>
                <a:path extrusionOk="0" h="2271" w="929">
                  <a:moveTo>
                    <a:pt x="464" y="0"/>
                  </a:moveTo>
                  <a:cubicBezTo>
                    <a:pt x="208" y="0"/>
                    <a:pt x="1" y="208"/>
                    <a:pt x="1" y="463"/>
                  </a:cubicBezTo>
                  <a:lnTo>
                    <a:pt x="1" y="2270"/>
                  </a:lnTo>
                  <a:cubicBezTo>
                    <a:pt x="149" y="2200"/>
                    <a:pt x="308" y="2166"/>
                    <a:pt x="464" y="2166"/>
                  </a:cubicBezTo>
                  <a:cubicBezTo>
                    <a:pt x="625" y="2166"/>
                    <a:pt x="784" y="2202"/>
                    <a:pt x="929" y="2270"/>
                  </a:cubicBezTo>
                  <a:lnTo>
                    <a:pt x="929" y="472"/>
                  </a:lnTo>
                  <a:cubicBezTo>
                    <a:pt x="929" y="252"/>
                    <a:pt x="752" y="36"/>
                    <a:pt x="533" y="5"/>
                  </a:cubicBezTo>
                  <a:cubicBezTo>
                    <a:pt x="510" y="2"/>
                    <a:pt x="487" y="0"/>
                    <a:pt x="4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2"/>
            <p:cNvSpPr/>
            <p:nvPr/>
          </p:nvSpPr>
          <p:spPr>
            <a:xfrm>
              <a:off x="5782210" y="1522010"/>
              <a:ext cx="32643" cy="112440"/>
            </a:xfrm>
            <a:custGeom>
              <a:rect b="b" l="l" r="r" t="t"/>
              <a:pathLst>
                <a:path extrusionOk="0" h="3200" w="929">
                  <a:moveTo>
                    <a:pt x="466" y="0"/>
                  </a:moveTo>
                  <a:cubicBezTo>
                    <a:pt x="209" y="0"/>
                    <a:pt x="1" y="209"/>
                    <a:pt x="1" y="465"/>
                  </a:cubicBezTo>
                  <a:lnTo>
                    <a:pt x="1" y="3200"/>
                  </a:lnTo>
                  <a:cubicBezTo>
                    <a:pt x="148" y="3130"/>
                    <a:pt x="307" y="3095"/>
                    <a:pt x="465" y="3095"/>
                  </a:cubicBezTo>
                  <a:cubicBezTo>
                    <a:pt x="624" y="3095"/>
                    <a:pt x="782" y="3130"/>
                    <a:pt x="929" y="3200"/>
                  </a:cubicBezTo>
                  <a:lnTo>
                    <a:pt x="929" y="474"/>
                  </a:lnTo>
                  <a:cubicBezTo>
                    <a:pt x="929" y="254"/>
                    <a:pt x="752" y="36"/>
                    <a:pt x="533" y="5"/>
                  </a:cubicBezTo>
                  <a:cubicBezTo>
                    <a:pt x="510" y="2"/>
                    <a:pt x="488" y="0"/>
                    <a:pt x="4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2"/>
            <p:cNvSpPr/>
            <p:nvPr/>
          </p:nvSpPr>
          <p:spPr>
            <a:xfrm>
              <a:off x="5836920" y="1543726"/>
              <a:ext cx="32643" cy="90725"/>
            </a:xfrm>
            <a:custGeom>
              <a:rect b="b" l="l" r="r" t="t"/>
              <a:pathLst>
                <a:path extrusionOk="0" h="2582" w="929">
                  <a:moveTo>
                    <a:pt x="464" y="1"/>
                  </a:moveTo>
                  <a:cubicBezTo>
                    <a:pt x="208" y="1"/>
                    <a:pt x="1" y="209"/>
                    <a:pt x="1" y="465"/>
                  </a:cubicBezTo>
                  <a:lnTo>
                    <a:pt x="1" y="2582"/>
                  </a:lnTo>
                  <a:cubicBezTo>
                    <a:pt x="147" y="2512"/>
                    <a:pt x="306" y="2477"/>
                    <a:pt x="465" y="2477"/>
                  </a:cubicBezTo>
                  <a:cubicBezTo>
                    <a:pt x="624" y="2477"/>
                    <a:pt x="782" y="2512"/>
                    <a:pt x="929" y="2582"/>
                  </a:cubicBezTo>
                  <a:lnTo>
                    <a:pt x="929" y="474"/>
                  </a:lnTo>
                  <a:cubicBezTo>
                    <a:pt x="929" y="253"/>
                    <a:pt x="752" y="37"/>
                    <a:pt x="533" y="6"/>
                  </a:cubicBezTo>
                  <a:cubicBezTo>
                    <a:pt x="510" y="2"/>
                    <a:pt x="487" y="1"/>
                    <a:pt x="4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2"/>
            <p:cNvSpPr/>
            <p:nvPr/>
          </p:nvSpPr>
          <p:spPr>
            <a:xfrm>
              <a:off x="5890646" y="1565441"/>
              <a:ext cx="32643" cy="68975"/>
            </a:xfrm>
            <a:custGeom>
              <a:rect b="b" l="l" r="r" t="t"/>
              <a:pathLst>
                <a:path extrusionOk="0" h="1963" w="929">
                  <a:moveTo>
                    <a:pt x="465" y="1"/>
                  </a:moveTo>
                  <a:cubicBezTo>
                    <a:pt x="209" y="1"/>
                    <a:pt x="1" y="209"/>
                    <a:pt x="1" y="465"/>
                  </a:cubicBezTo>
                  <a:lnTo>
                    <a:pt x="1" y="1962"/>
                  </a:lnTo>
                  <a:cubicBezTo>
                    <a:pt x="148" y="1891"/>
                    <a:pt x="306" y="1857"/>
                    <a:pt x="463" y="1857"/>
                  </a:cubicBezTo>
                  <a:cubicBezTo>
                    <a:pt x="624" y="1857"/>
                    <a:pt x="784" y="1893"/>
                    <a:pt x="929" y="1962"/>
                  </a:cubicBezTo>
                  <a:lnTo>
                    <a:pt x="929" y="465"/>
                  </a:lnTo>
                  <a:cubicBezTo>
                    <a:pt x="929" y="209"/>
                    <a:pt x="720"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2"/>
            <p:cNvSpPr/>
            <p:nvPr/>
          </p:nvSpPr>
          <p:spPr>
            <a:xfrm>
              <a:off x="5728308" y="1652232"/>
              <a:ext cx="32537" cy="32537"/>
            </a:xfrm>
            <a:custGeom>
              <a:rect b="b" l="l" r="r" t="t"/>
              <a:pathLst>
                <a:path extrusionOk="0" h="926" w="926">
                  <a:moveTo>
                    <a:pt x="463" y="1"/>
                  </a:moveTo>
                  <a:cubicBezTo>
                    <a:pt x="207" y="1"/>
                    <a:pt x="0" y="207"/>
                    <a:pt x="0" y="463"/>
                  </a:cubicBezTo>
                  <a:cubicBezTo>
                    <a:pt x="0" y="719"/>
                    <a:pt x="207" y="926"/>
                    <a:pt x="463" y="926"/>
                  </a:cubicBezTo>
                  <a:cubicBezTo>
                    <a:pt x="718" y="926"/>
                    <a:pt x="925" y="719"/>
                    <a:pt x="925" y="463"/>
                  </a:cubicBezTo>
                  <a:cubicBezTo>
                    <a:pt x="925" y="207"/>
                    <a:pt x="717" y="1"/>
                    <a:pt x="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2"/>
            <p:cNvSpPr/>
            <p:nvPr/>
          </p:nvSpPr>
          <p:spPr>
            <a:xfrm>
              <a:off x="5782491" y="1652232"/>
              <a:ext cx="32537" cy="32537"/>
            </a:xfrm>
            <a:custGeom>
              <a:rect b="b" l="l" r="r" t="t"/>
              <a:pathLst>
                <a:path extrusionOk="0" h="926" w="926">
                  <a:moveTo>
                    <a:pt x="463" y="1"/>
                  </a:moveTo>
                  <a:cubicBezTo>
                    <a:pt x="207" y="1"/>
                    <a:pt x="0" y="207"/>
                    <a:pt x="0" y="463"/>
                  </a:cubicBezTo>
                  <a:cubicBezTo>
                    <a:pt x="0" y="719"/>
                    <a:pt x="207" y="926"/>
                    <a:pt x="463" y="926"/>
                  </a:cubicBezTo>
                  <a:cubicBezTo>
                    <a:pt x="717" y="926"/>
                    <a:pt x="925" y="719"/>
                    <a:pt x="925" y="463"/>
                  </a:cubicBezTo>
                  <a:cubicBezTo>
                    <a:pt x="925" y="207"/>
                    <a:pt x="717" y="1"/>
                    <a:pt x="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2"/>
            <p:cNvSpPr/>
            <p:nvPr/>
          </p:nvSpPr>
          <p:spPr>
            <a:xfrm>
              <a:off x="5890822" y="1652232"/>
              <a:ext cx="32537" cy="32537"/>
            </a:xfrm>
            <a:custGeom>
              <a:rect b="b" l="l" r="r" t="t"/>
              <a:pathLst>
                <a:path extrusionOk="0" h="926" w="926">
                  <a:moveTo>
                    <a:pt x="463" y="1"/>
                  </a:moveTo>
                  <a:cubicBezTo>
                    <a:pt x="208" y="1"/>
                    <a:pt x="0" y="207"/>
                    <a:pt x="0" y="463"/>
                  </a:cubicBezTo>
                  <a:cubicBezTo>
                    <a:pt x="0" y="719"/>
                    <a:pt x="207" y="926"/>
                    <a:pt x="463" y="926"/>
                  </a:cubicBezTo>
                  <a:cubicBezTo>
                    <a:pt x="718" y="926"/>
                    <a:pt x="925" y="719"/>
                    <a:pt x="925" y="463"/>
                  </a:cubicBezTo>
                  <a:cubicBezTo>
                    <a:pt x="925" y="207"/>
                    <a:pt x="718" y="1"/>
                    <a:pt x="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2"/>
            <p:cNvSpPr/>
            <p:nvPr/>
          </p:nvSpPr>
          <p:spPr>
            <a:xfrm>
              <a:off x="5836604" y="1652232"/>
              <a:ext cx="32537" cy="32537"/>
            </a:xfrm>
            <a:custGeom>
              <a:rect b="b" l="l" r="r" t="t"/>
              <a:pathLst>
                <a:path extrusionOk="0" h="926" w="926">
                  <a:moveTo>
                    <a:pt x="463" y="1"/>
                  </a:moveTo>
                  <a:cubicBezTo>
                    <a:pt x="209" y="1"/>
                    <a:pt x="1" y="207"/>
                    <a:pt x="1" y="463"/>
                  </a:cubicBezTo>
                  <a:cubicBezTo>
                    <a:pt x="1" y="719"/>
                    <a:pt x="209" y="926"/>
                    <a:pt x="463" y="926"/>
                  </a:cubicBezTo>
                  <a:cubicBezTo>
                    <a:pt x="719" y="926"/>
                    <a:pt x="926" y="719"/>
                    <a:pt x="926" y="463"/>
                  </a:cubicBezTo>
                  <a:cubicBezTo>
                    <a:pt x="926" y="207"/>
                    <a:pt x="719" y="1"/>
                    <a:pt x="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2"/>
            <p:cNvSpPr/>
            <p:nvPr/>
          </p:nvSpPr>
          <p:spPr>
            <a:xfrm>
              <a:off x="5663302" y="1630517"/>
              <a:ext cx="32608" cy="36332"/>
            </a:xfrm>
            <a:custGeom>
              <a:rect b="b" l="l" r="r" t="t"/>
              <a:pathLst>
                <a:path extrusionOk="0" h="1034" w="928">
                  <a:moveTo>
                    <a:pt x="463" y="1"/>
                  </a:moveTo>
                  <a:cubicBezTo>
                    <a:pt x="207" y="1"/>
                    <a:pt x="0" y="209"/>
                    <a:pt x="0" y="464"/>
                  </a:cubicBezTo>
                  <a:lnTo>
                    <a:pt x="0" y="1034"/>
                  </a:lnTo>
                  <a:cubicBezTo>
                    <a:pt x="145" y="964"/>
                    <a:pt x="304" y="929"/>
                    <a:pt x="463" y="929"/>
                  </a:cubicBezTo>
                  <a:cubicBezTo>
                    <a:pt x="621" y="929"/>
                    <a:pt x="780" y="963"/>
                    <a:pt x="928" y="1034"/>
                  </a:cubicBezTo>
                  <a:lnTo>
                    <a:pt x="928" y="473"/>
                  </a:lnTo>
                  <a:cubicBezTo>
                    <a:pt x="928" y="253"/>
                    <a:pt x="751" y="37"/>
                    <a:pt x="532" y="6"/>
                  </a:cubicBezTo>
                  <a:cubicBezTo>
                    <a:pt x="509" y="3"/>
                    <a:pt x="486" y="1"/>
                    <a:pt x="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2"/>
            <p:cNvSpPr/>
            <p:nvPr/>
          </p:nvSpPr>
          <p:spPr>
            <a:xfrm>
              <a:off x="5663302" y="1684735"/>
              <a:ext cx="32537" cy="32537"/>
            </a:xfrm>
            <a:custGeom>
              <a:rect b="b" l="l" r="r" t="t"/>
              <a:pathLst>
                <a:path extrusionOk="0" h="926" w="926">
                  <a:moveTo>
                    <a:pt x="463" y="1"/>
                  </a:moveTo>
                  <a:cubicBezTo>
                    <a:pt x="207" y="1"/>
                    <a:pt x="0" y="209"/>
                    <a:pt x="0" y="463"/>
                  </a:cubicBezTo>
                  <a:cubicBezTo>
                    <a:pt x="0" y="719"/>
                    <a:pt x="207" y="926"/>
                    <a:pt x="463" y="926"/>
                  </a:cubicBezTo>
                  <a:cubicBezTo>
                    <a:pt x="717" y="926"/>
                    <a:pt x="925" y="719"/>
                    <a:pt x="925" y="463"/>
                  </a:cubicBezTo>
                  <a:cubicBezTo>
                    <a:pt x="925" y="207"/>
                    <a:pt x="718" y="1"/>
                    <a:pt x="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2"/>
            <p:cNvSpPr/>
            <p:nvPr/>
          </p:nvSpPr>
          <p:spPr>
            <a:xfrm>
              <a:off x="5728484" y="1702866"/>
              <a:ext cx="32643" cy="36192"/>
            </a:xfrm>
            <a:custGeom>
              <a:rect b="b" l="l" r="r" t="t"/>
              <a:pathLst>
                <a:path extrusionOk="0" h="1030" w="929">
                  <a:moveTo>
                    <a:pt x="1" y="1"/>
                  </a:moveTo>
                  <a:lnTo>
                    <a:pt x="1" y="1030"/>
                  </a:lnTo>
                  <a:lnTo>
                    <a:pt x="929" y="1030"/>
                  </a:lnTo>
                  <a:lnTo>
                    <a:pt x="929" y="1"/>
                  </a:lnTo>
                  <a:cubicBezTo>
                    <a:pt x="784" y="69"/>
                    <a:pt x="624" y="105"/>
                    <a:pt x="464" y="105"/>
                  </a:cubicBezTo>
                  <a:cubicBezTo>
                    <a:pt x="307" y="105"/>
                    <a:pt x="149" y="7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2"/>
            <p:cNvSpPr/>
            <p:nvPr/>
          </p:nvSpPr>
          <p:spPr>
            <a:xfrm>
              <a:off x="5782210" y="1702866"/>
              <a:ext cx="32643" cy="36192"/>
            </a:xfrm>
            <a:custGeom>
              <a:rect b="b" l="l" r="r" t="t"/>
              <a:pathLst>
                <a:path extrusionOk="0" h="1030" w="929">
                  <a:moveTo>
                    <a:pt x="1" y="1"/>
                  </a:moveTo>
                  <a:lnTo>
                    <a:pt x="1" y="1030"/>
                  </a:lnTo>
                  <a:lnTo>
                    <a:pt x="929" y="1030"/>
                  </a:lnTo>
                  <a:lnTo>
                    <a:pt x="929" y="1"/>
                  </a:lnTo>
                  <a:cubicBezTo>
                    <a:pt x="782" y="70"/>
                    <a:pt x="623" y="105"/>
                    <a:pt x="464" y="105"/>
                  </a:cubicBezTo>
                  <a:cubicBezTo>
                    <a:pt x="306" y="105"/>
                    <a:pt x="148" y="7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2"/>
            <p:cNvSpPr/>
            <p:nvPr/>
          </p:nvSpPr>
          <p:spPr>
            <a:xfrm>
              <a:off x="5836920" y="1702866"/>
              <a:ext cx="32643" cy="36192"/>
            </a:xfrm>
            <a:custGeom>
              <a:rect b="b" l="l" r="r" t="t"/>
              <a:pathLst>
                <a:path extrusionOk="0" h="1030" w="929">
                  <a:moveTo>
                    <a:pt x="1" y="1"/>
                  </a:moveTo>
                  <a:lnTo>
                    <a:pt x="1" y="1030"/>
                  </a:lnTo>
                  <a:lnTo>
                    <a:pt x="929" y="1030"/>
                  </a:lnTo>
                  <a:lnTo>
                    <a:pt x="929" y="1"/>
                  </a:lnTo>
                  <a:cubicBezTo>
                    <a:pt x="782" y="70"/>
                    <a:pt x="623" y="105"/>
                    <a:pt x="464" y="105"/>
                  </a:cubicBezTo>
                  <a:cubicBezTo>
                    <a:pt x="305" y="105"/>
                    <a:pt x="147" y="7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2"/>
            <p:cNvSpPr/>
            <p:nvPr/>
          </p:nvSpPr>
          <p:spPr>
            <a:xfrm>
              <a:off x="5890646" y="1702866"/>
              <a:ext cx="32643" cy="36192"/>
            </a:xfrm>
            <a:custGeom>
              <a:rect b="b" l="l" r="r" t="t"/>
              <a:pathLst>
                <a:path extrusionOk="0" h="1030" w="929">
                  <a:moveTo>
                    <a:pt x="1" y="1"/>
                  </a:moveTo>
                  <a:lnTo>
                    <a:pt x="1" y="1030"/>
                  </a:lnTo>
                  <a:lnTo>
                    <a:pt x="929" y="1030"/>
                  </a:lnTo>
                  <a:lnTo>
                    <a:pt x="929" y="1"/>
                  </a:lnTo>
                  <a:cubicBezTo>
                    <a:pt x="784" y="69"/>
                    <a:pt x="625" y="105"/>
                    <a:pt x="464" y="105"/>
                  </a:cubicBezTo>
                  <a:cubicBezTo>
                    <a:pt x="308" y="105"/>
                    <a:pt x="150" y="7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2"/>
            <p:cNvSpPr/>
            <p:nvPr/>
          </p:nvSpPr>
          <p:spPr>
            <a:xfrm>
              <a:off x="5673879" y="1727498"/>
              <a:ext cx="32608" cy="49544"/>
            </a:xfrm>
            <a:custGeom>
              <a:rect b="b" l="l" r="r" t="t"/>
              <a:pathLst>
                <a:path extrusionOk="0" h="1410" w="928">
                  <a:moveTo>
                    <a:pt x="927" y="0"/>
                  </a:moveTo>
                  <a:cubicBezTo>
                    <a:pt x="724" y="208"/>
                    <a:pt x="449" y="325"/>
                    <a:pt x="158" y="325"/>
                  </a:cubicBezTo>
                  <a:cubicBezTo>
                    <a:pt x="106" y="325"/>
                    <a:pt x="54" y="322"/>
                    <a:pt x="1" y="314"/>
                  </a:cubicBezTo>
                  <a:lnTo>
                    <a:pt x="1" y="314"/>
                  </a:lnTo>
                  <a:lnTo>
                    <a:pt x="927" y="1410"/>
                  </a:lnTo>
                  <a:lnTo>
                    <a:pt x="9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7" name="Google Shape;2777;p52"/>
          <p:cNvGrpSpPr/>
          <p:nvPr/>
        </p:nvGrpSpPr>
        <p:grpSpPr>
          <a:xfrm>
            <a:off x="4794231" y="1522116"/>
            <a:ext cx="368491" cy="368456"/>
            <a:chOff x="4794231" y="1522116"/>
            <a:chExt cx="368491" cy="368456"/>
          </a:xfrm>
        </p:grpSpPr>
        <p:sp>
          <p:nvSpPr>
            <p:cNvPr id="2778" name="Google Shape;2778;p52"/>
            <p:cNvSpPr/>
            <p:nvPr/>
          </p:nvSpPr>
          <p:spPr>
            <a:xfrm>
              <a:off x="5064795" y="1522116"/>
              <a:ext cx="65250" cy="108469"/>
            </a:xfrm>
            <a:custGeom>
              <a:rect b="b" l="l" r="r" t="t"/>
              <a:pathLst>
                <a:path extrusionOk="0" h="3087" w="1857">
                  <a:moveTo>
                    <a:pt x="1" y="1"/>
                  </a:moveTo>
                  <a:lnTo>
                    <a:pt x="1" y="601"/>
                  </a:lnTo>
                  <a:lnTo>
                    <a:pt x="1229" y="601"/>
                  </a:lnTo>
                  <a:lnTo>
                    <a:pt x="1229" y="1229"/>
                  </a:lnTo>
                  <a:lnTo>
                    <a:pt x="1" y="1229"/>
                  </a:lnTo>
                  <a:lnTo>
                    <a:pt x="1" y="3087"/>
                  </a:lnTo>
                  <a:lnTo>
                    <a:pt x="1857" y="3087"/>
                  </a:lnTo>
                  <a:lnTo>
                    <a:pt x="1857" y="2486"/>
                  </a:lnTo>
                  <a:lnTo>
                    <a:pt x="628" y="2486"/>
                  </a:lnTo>
                  <a:lnTo>
                    <a:pt x="628" y="1858"/>
                  </a:lnTo>
                  <a:lnTo>
                    <a:pt x="1857" y="1858"/>
                  </a:lnTo>
                  <a:lnTo>
                    <a:pt x="1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2"/>
            <p:cNvSpPr/>
            <p:nvPr/>
          </p:nvSpPr>
          <p:spPr>
            <a:xfrm>
              <a:off x="4818090" y="1522116"/>
              <a:ext cx="74035" cy="108469"/>
            </a:xfrm>
            <a:custGeom>
              <a:rect b="b" l="l" r="r" t="t"/>
              <a:pathLst>
                <a:path extrusionOk="0" h="3087" w="2107">
                  <a:moveTo>
                    <a:pt x="721" y="1"/>
                  </a:moveTo>
                  <a:lnTo>
                    <a:pt x="1" y="706"/>
                  </a:lnTo>
                  <a:lnTo>
                    <a:pt x="446" y="1140"/>
                  </a:lnTo>
                  <a:lnTo>
                    <a:pt x="852" y="743"/>
                  </a:lnTo>
                  <a:lnTo>
                    <a:pt x="852" y="2457"/>
                  </a:lnTo>
                  <a:lnTo>
                    <a:pt x="251" y="2457"/>
                  </a:lnTo>
                  <a:lnTo>
                    <a:pt x="251" y="3087"/>
                  </a:lnTo>
                  <a:lnTo>
                    <a:pt x="2107" y="3087"/>
                  </a:lnTo>
                  <a:lnTo>
                    <a:pt x="2107" y="2457"/>
                  </a:lnTo>
                  <a:lnTo>
                    <a:pt x="1479" y="2457"/>
                  </a:lnTo>
                  <a:lnTo>
                    <a:pt x="14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2"/>
            <p:cNvSpPr/>
            <p:nvPr/>
          </p:nvSpPr>
          <p:spPr>
            <a:xfrm>
              <a:off x="4923750" y="1554724"/>
              <a:ext cx="109418" cy="151618"/>
            </a:xfrm>
            <a:custGeom>
              <a:rect b="b" l="l" r="r" t="t"/>
              <a:pathLst>
                <a:path extrusionOk="0" h="4315" w="3114">
                  <a:moveTo>
                    <a:pt x="2429" y="1229"/>
                  </a:moveTo>
                  <a:cubicBezTo>
                    <a:pt x="2301" y="1589"/>
                    <a:pt x="1959" y="1846"/>
                    <a:pt x="1558" y="1846"/>
                  </a:cubicBezTo>
                  <a:cubicBezTo>
                    <a:pt x="1155" y="1846"/>
                    <a:pt x="813" y="1589"/>
                    <a:pt x="685" y="1229"/>
                  </a:cubicBezTo>
                  <a:close/>
                  <a:moveTo>
                    <a:pt x="1556" y="2469"/>
                  </a:moveTo>
                  <a:cubicBezTo>
                    <a:pt x="1959" y="2469"/>
                    <a:pt x="2301" y="2728"/>
                    <a:pt x="2429" y="3086"/>
                  </a:cubicBezTo>
                  <a:lnTo>
                    <a:pt x="685" y="3086"/>
                  </a:lnTo>
                  <a:cubicBezTo>
                    <a:pt x="813" y="2728"/>
                    <a:pt x="1155" y="2469"/>
                    <a:pt x="1556" y="2469"/>
                  </a:cubicBezTo>
                  <a:close/>
                  <a:moveTo>
                    <a:pt x="1" y="1"/>
                  </a:moveTo>
                  <a:lnTo>
                    <a:pt x="1" y="862"/>
                  </a:lnTo>
                  <a:cubicBezTo>
                    <a:pt x="1" y="1375"/>
                    <a:pt x="248" y="1830"/>
                    <a:pt x="630" y="2117"/>
                  </a:cubicBezTo>
                  <a:cubicBezTo>
                    <a:pt x="248" y="2404"/>
                    <a:pt x="1" y="2860"/>
                    <a:pt x="1" y="3374"/>
                  </a:cubicBezTo>
                  <a:lnTo>
                    <a:pt x="1" y="4315"/>
                  </a:lnTo>
                  <a:lnTo>
                    <a:pt x="628" y="4315"/>
                  </a:lnTo>
                  <a:lnTo>
                    <a:pt x="628" y="3687"/>
                  </a:lnTo>
                  <a:lnTo>
                    <a:pt x="2486" y="3687"/>
                  </a:lnTo>
                  <a:lnTo>
                    <a:pt x="2486" y="4315"/>
                  </a:lnTo>
                  <a:lnTo>
                    <a:pt x="3113" y="4315"/>
                  </a:lnTo>
                  <a:lnTo>
                    <a:pt x="3113" y="3455"/>
                  </a:lnTo>
                  <a:cubicBezTo>
                    <a:pt x="3113" y="2942"/>
                    <a:pt x="2867" y="2486"/>
                    <a:pt x="2484" y="2199"/>
                  </a:cubicBezTo>
                  <a:cubicBezTo>
                    <a:pt x="2867" y="1913"/>
                    <a:pt x="3113" y="1457"/>
                    <a:pt x="3113" y="944"/>
                  </a:cubicBezTo>
                  <a:lnTo>
                    <a:pt x="3113" y="1"/>
                  </a:lnTo>
                  <a:lnTo>
                    <a:pt x="2486" y="1"/>
                  </a:lnTo>
                  <a:lnTo>
                    <a:pt x="2486" y="628"/>
                  </a:lnTo>
                  <a:lnTo>
                    <a:pt x="628" y="628"/>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2"/>
            <p:cNvSpPr/>
            <p:nvPr/>
          </p:nvSpPr>
          <p:spPr>
            <a:xfrm>
              <a:off x="4794231" y="1732382"/>
              <a:ext cx="130501" cy="158189"/>
            </a:xfrm>
            <a:custGeom>
              <a:rect b="b" l="l" r="r" t="t"/>
              <a:pathLst>
                <a:path extrusionOk="0" h="4502" w="3714">
                  <a:moveTo>
                    <a:pt x="662" y="1"/>
                  </a:moveTo>
                  <a:cubicBezTo>
                    <a:pt x="259" y="342"/>
                    <a:pt x="0" y="852"/>
                    <a:pt x="0" y="1420"/>
                  </a:cubicBezTo>
                  <a:lnTo>
                    <a:pt x="0" y="2162"/>
                  </a:lnTo>
                  <a:lnTo>
                    <a:pt x="629" y="2779"/>
                  </a:lnTo>
                  <a:lnTo>
                    <a:pt x="629" y="4501"/>
                  </a:lnTo>
                  <a:lnTo>
                    <a:pt x="3086" y="4501"/>
                  </a:lnTo>
                  <a:lnTo>
                    <a:pt x="3086" y="2779"/>
                  </a:lnTo>
                  <a:lnTo>
                    <a:pt x="3714" y="2162"/>
                  </a:lnTo>
                  <a:lnTo>
                    <a:pt x="3714" y="1420"/>
                  </a:lnTo>
                  <a:cubicBezTo>
                    <a:pt x="3714" y="852"/>
                    <a:pt x="3456" y="342"/>
                    <a:pt x="3052" y="1"/>
                  </a:cubicBezTo>
                  <a:cubicBezTo>
                    <a:pt x="2720" y="328"/>
                    <a:pt x="2288" y="492"/>
                    <a:pt x="1857" y="492"/>
                  </a:cubicBezTo>
                  <a:cubicBezTo>
                    <a:pt x="1426" y="492"/>
                    <a:pt x="994" y="329"/>
                    <a:pt x="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2"/>
            <p:cNvSpPr/>
            <p:nvPr/>
          </p:nvSpPr>
          <p:spPr>
            <a:xfrm>
              <a:off x="4821358" y="1652127"/>
              <a:ext cx="75827" cy="75932"/>
            </a:xfrm>
            <a:custGeom>
              <a:rect b="b" l="l" r="r" t="t"/>
              <a:pathLst>
                <a:path extrusionOk="0" h="2161" w="2158">
                  <a:moveTo>
                    <a:pt x="1078" y="1"/>
                  </a:moveTo>
                  <a:cubicBezTo>
                    <a:pt x="483" y="1"/>
                    <a:pt x="0" y="484"/>
                    <a:pt x="0" y="1080"/>
                  </a:cubicBezTo>
                  <a:cubicBezTo>
                    <a:pt x="0" y="1677"/>
                    <a:pt x="483" y="2160"/>
                    <a:pt x="1078" y="2160"/>
                  </a:cubicBezTo>
                  <a:cubicBezTo>
                    <a:pt x="1675" y="2160"/>
                    <a:pt x="2158" y="1677"/>
                    <a:pt x="2158" y="1080"/>
                  </a:cubicBezTo>
                  <a:cubicBezTo>
                    <a:pt x="2158" y="484"/>
                    <a:pt x="1675"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2"/>
            <p:cNvSpPr/>
            <p:nvPr/>
          </p:nvSpPr>
          <p:spPr>
            <a:xfrm>
              <a:off x="5032187" y="1732382"/>
              <a:ext cx="130536" cy="158189"/>
            </a:xfrm>
            <a:custGeom>
              <a:rect b="b" l="l" r="r" t="t"/>
              <a:pathLst>
                <a:path extrusionOk="0" h="4502" w="3715">
                  <a:moveTo>
                    <a:pt x="662" y="1"/>
                  </a:moveTo>
                  <a:cubicBezTo>
                    <a:pt x="258" y="342"/>
                    <a:pt x="1" y="852"/>
                    <a:pt x="1" y="1420"/>
                  </a:cubicBezTo>
                  <a:lnTo>
                    <a:pt x="1" y="2162"/>
                  </a:lnTo>
                  <a:lnTo>
                    <a:pt x="628" y="2779"/>
                  </a:lnTo>
                  <a:lnTo>
                    <a:pt x="628" y="4501"/>
                  </a:lnTo>
                  <a:lnTo>
                    <a:pt x="3085" y="4501"/>
                  </a:lnTo>
                  <a:lnTo>
                    <a:pt x="3085" y="2779"/>
                  </a:lnTo>
                  <a:lnTo>
                    <a:pt x="3713" y="2162"/>
                  </a:lnTo>
                  <a:lnTo>
                    <a:pt x="3713" y="1420"/>
                  </a:lnTo>
                  <a:cubicBezTo>
                    <a:pt x="3714" y="852"/>
                    <a:pt x="3455" y="342"/>
                    <a:pt x="3051" y="1"/>
                  </a:cubicBezTo>
                  <a:cubicBezTo>
                    <a:pt x="2719" y="328"/>
                    <a:pt x="2287" y="492"/>
                    <a:pt x="1856" y="492"/>
                  </a:cubicBezTo>
                  <a:cubicBezTo>
                    <a:pt x="1425" y="492"/>
                    <a:pt x="994" y="329"/>
                    <a:pt x="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2"/>
            <p:cNvSpPr/>
            <p:nvPr/>
          </p:nvSpPr>
          <p:spPr>
            <a:xfrm>
              <a:off x="5059735" y="1652127"/>
              <a:ext cx="75862" cy="75932"/>
            </a:xfrm>
            <a:custGeom>
              <a:rect b="b" l="l" r="r" t="t"/>
              <a:pathLst>
                <a:path extrusionOk="0" h="2161" w="2159">
                  <a:moveTo>
                    <a:pt x="1079" y="1"/>
                  </a:moveTo>
                  <a:cubicBezTo>
                    <a:pt x="484" y="1"/>
                    <a:pt x="0" y="484"/>
                    <a:pt x="0" y="1080"/>
                  </a:cubicBezTo>
                  <a:cubicBezTo>
                    <a:pt x="0" y="1677"/>
                    <a:pt x="484" y="2160"/>
                    <a:pt x="1079" y="2160"/>
                  </a:cubicBezTo>
                  <a:cubicBezTo>
                    <a:pt x="1675" y="2160"/>
                    <a:pt x="2158" y="1677"/>
                    <a:pt x="2158" y="1080"/>
                  </a:cubicBezTo>
                  <a:cubicBezTo>
                    <a:pt x="2158" y="484"/>
                    <a:pt x="1675" y="1"/>
                    <a:pt x="1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5" name="Google Shape;2785;p52"/>
          <p:cNvGrpSpPr/>
          <p:nvPr/>
        </p:nvGrpSpPr>
        <p:grpSpPr>
          <a:xfrm>
            <a:off x="3979413" y="1522116"/>
            <a:ext cx="368417" cy="368458"/>
            <a:chOff x="3979413" y="1522116"/>
            <a:chExt cx="368417" cy="368458"/>
          </a:xfrm>
        </p:grpSpPr>
        <p:sp>
          <p:nvSpPr>
            <p:cNvPr id="2786" name="Google Shape;2786;p52"/>
            <p:cNvSpPr/>
            <p:nvPr/>
          </p:nvSpPr>
          <p:spPr>
            <a:xfrm>
              <a:off x="4065712" y="1576790"/>
              <a:ext cx="108469" cy="43254"/>
            </a:xfrm>
            <a:custGeom>
              <a:rect b="b" l="l" r="r" t="t"/>
              <a:pathLst>
                <a:path extrusionOk="0" h="1231" w="3087">
                  <a:moveTo>
                    <a:pt x="1" y="0"/>
                  </a:moveTo>
                  <a:lnTo>
                    <a:pt x="1" y="1230"/>
                  </a:lnTo>
                  <a:lnTo>
                    <a:pt x="3087" y="1230"/>
                  </a:lnTo>
                  <a:lnTo>
                    <a:pt x="30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2"/>
            <p:cNvSpPr/>
            <p:nvPr/>
          </p:nvSpPr>
          <p:spPr>
            <a:xfrm>
              <a:off x="4001445" y="1522116"/>
              <a:ext cx="346385" cy="303237"/>
            </a:xfrm>
            <a:custGeom>
              <a:rect b="b" l="l" r="r" t="t"/>
              <a:pathLst>
                <a:path extrusionOk="0" h="8630" w="9858">
                  <a:moveTo>
                    <a:pt x="8629" y="2034"/>
                  </a:moveTo>
                  <a:cubicBezTo>
                    <a:pt x="8986" y="2248"/>
                    <a:pt x="9231" y="2633"/>
                    <a:pt x="9245" y="3087"/>
                  </a:cubicBezTo>
                  <a:lnTo>
                    <a:pt x="8937" y="3087"/>
                  </a:lnTo>
                  <a:cubicBezTo>
                    <a:pt x="8767" y="3087"/>
                    <a:pt x="8629" y="2948"/>
                    <a:pt x="8629" y="2777"/>
                  </a:cubicBezTo>
                  <a:lnTo>
                    <a:pt x="8629" y="2034"/>
                  </a:lnTo>
                  <a:close/>
                  <a:moveTo>
                    <a:pt x="5543" y="957"/>
                  </a:moveTo>
                  <a:lnTo>
                    <a:pt x="5543" y="3414"/>
                  </a:lnTo>
                  <a:lnTo>
                    <a:pt x="1229" y="3414"/>
                  </a:lnTo>
                  <a:lnTo>
                    <a:pt x="1229" y="957"/>
                  </a:lnTo>
                  <a:close/>
                  <a:moveTo>
                    <a:pt x="1858" y="4014"/>
                  </a:moveTo>
                  <a:lnTo>
                    <a:pt x="1858" y="4642"/>
                  </a:lnTo>
                  <a:lnTo>
                    <a:pt x="1229" y="4642"/>
                  </a:lnTo>
                  <a:lnTo>
                    <a:pt x="1229" y="4014"/>
                  </a:lnTo>
                  <a:close/>
                  <a:moveTo>
                    <a:pt x="3087" y="4014"/>
                  </a:moveTo>
                  <a:lnTo>
                    <a:pt x="3087" y="4642"/>
                  </a:lnTo>
                  <a:lnTo>
                    <a:pt x="2459" y="4642"/>
                  </a:lnTo>
                  <a:lnTo>
                    <a:pt x="2459" y="4014"/>
                  </a:lnTo>
                  <a:close/>
                  <a:moveTo>
                    <a:pt x="4315" y="4014"/>
                  </a:moveTo>
                  <a:lnTo>
                    <a:pt x="4315" y="4642"/>
                  </a:lnTo>
                  <a:lnTo>
                    <a:pt x="3687" y="4642"/>
                  </a:lnTo>
                  <a:lnTo>
                    <a:pt x="3687" y="4014"/>
                  </a:lnTo>
                  <a:close/>
                  <a:moveTo>
                    <a:pt x="5543" y="4014"/>
                  </a:moveTo>
                  <a:lnTo>
                    <a:pt x="5543" y="4642"/>
                  </a:lnTo>
                  <a:lnTo>
                    <a:pt x="4916" y="4642"/>
                  </a:lnTo>
                  <a:lnTo>
                    <a:pt x="4916" y="4014"/>
                  </a:lnTo>
                  <a:close/>
                  <a:moveTo>
                    <a:pt x="3060" y="5252"/>
                  </a:moveTo>
                  <a:lnTo>
                    <a:pt x="5408" y="6531"/>
                  </a:lnTo>
                  <a:lnTo>
                    <a:pt x="5108" y="7082"/>
                  </a:lnTo>
                  <a:lnTo>
                    <a:pt x="3687" y="6309"/>
                  </a:lnTo>
                  <a:lnTo>
                    <a:pt x="3687" y="7732"/>
                  </a:lnTo>
                  <a:lnTo>
                    <a:pt x="1339" y="6453"/>
                  </a:lnTo>
                  <a:lnTo>
                    <a:pt x="1640" y="5902"/>
                  </a:lnTo>
                  <a:lnTo>
                    <a:pt x="3060" y="6675"/>
                  </a:lnTo>
                  <a:lnTo>
                    <a:pt x="3060" y="5252"/>
                  </a:lnTo>
                  <a:close/>
                  <a:moveTo>
                    <a:pt x="1" y="1"/>
                  </a:moveTo>
                  <a:lnTo>
                    <a:pt x="1" y="8629"/>
                  </a:lnTo>
                  <a:lnTo>
                    <a:pt x="6772" y="8629"/>
                  </a:lnTo>
                  <a:lnTo>
                    <a:pt x="6772" y="5844"/>
                  </a:lnTo>
                  <a:lnTo>
                    <a:pt x="7311" y="5844"/>
                  </a:lnTo>
                  <a:cubicBezTo>
                    <a:pt x="7527" y="5844"/>
                    <a:pt x="7701" y="6018"/>
                    <a:pt x="7701" y="6232"/>
                  </a:cubicBezTo>
                  <a:lnTo>
                    <a:pt x="7701" y="7331"/>
                  </a:lnTo>
                  <a:cubicBezTo>
                    <a:pt x="7701" y="7651"/>
                    <a:pt x="7865" y="7952"/>
                    <a:pt x="8140" y="8118"/>
                  </a:cubicBezTo>
                  <a:cubicBezTo>
                    <a:pt x="8356" y="8248"/>
                    <a:pt x="8574" y="8305"/>
                    <a:pt x="8779" y="8305"/>
                  </a:cubicBezTo>
                  <a:cubicBezTo>
                    <a:pt x="9374" y="8305"/>
                    <a:pt x="9857" y="7822"/>
                    <a:pt x="9857" y="7228"/>
                  </a:cubicBezTo>
                  <a:lnTo>
                    <a:pt x="9857" y="3112"/>
                  </a:lnTo>
                  <a:cubicBezTo>
                    <a:pt x="9857" y="2072"/>
                    <a:pt x="9014" y="1229"/>
                    <a:pt x="7972" y="1229"/>
                  </a:cubicBezTo>
                  <a:lnTo>
                    <a:pt x="7372" y="1229"/>
                  </a:lnTo>
                  <a:lnTo>
                    <a:pt x="7372" y="1843"/>
                  </a:lnTo>
                  <a:cubicBezTo>
                    <a:pt x="7715" y="1844"/>
                    <a:pt x="7855" y="1844"/>
                    <a:pt x="7919" y="1844"/>
                  </a:cubicBezTo>
                  <a:cubicBezTo>
                    <a:pt x="7983" y="1844"/>
                    <a:pt x="7969" y="1844"/>
                    <a:pt x="8002" y="1845"/>
                  </a:cubicBezTo>
                  <a:lnTo>
                    <a:pt x="8002" y="2762"/>
                  </a:lnTo>
                  <a:cubicBezTo>
                    <a:pt x="8002" y="3272"/>
                    <a:pt x="8415" y="3687"/>
                    <a:pt x="8927" y="3687"/>
                  </a:cubicBezTo>
                  <a:lnTo>
                    <a:pt x="9230" y="3687"/>
                  </a:lnTo>
                  <a:lnTo>
                    <a:pt x="9230" y="7359"/>
                  </a:lnTo>
                  <a:cubicBezTo>
                    <a:pt x="9230" y="7441"/>
                    <a:pt x="9178" y="7551"/>
                    <a:pt x="9112" y="7601"/>
                  </a:cubicBezTo>
                  <a:cubicBezTo>
                    <a:pt x="8997" y="7694"/>
                    <a:pt x="8877" y="7733"/>
                    <a:pt x="8766" y="7733"/>
                  </a:cubicBezTo>
                  <a:cubicBezTo>
                    <a:pt x="8510" y="7733"/>
                    <a:pt x="8302" y="7524"/>
                    <a:pt x="8302" y="7267"/>
                  </a:cubicBezTo>
                  <a:lnTo>
                    <a:pt x="8302" y="5946"/>
                  </a:lnTo>
                  <a:cubicBezTo>
                    <a:pt x="8302" y="5558"/>
                    <a:pt x="7987" y="5243"/>
                    <a:pt x="7599" y="5243"/>
                  </a:cubicBezTo>
                  <a:lnTo>
                    <a:pt x="6772" y="5243"/>
                  </a:lnTo>
                  <a:lnTo>
                    <a:pt x="67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2"/>
            <p:cNvSpPr/>
            <p:nvPr/>
          </p:nvSpPr>
          <p:spPr>
            <a:xfrm>
              <a:off x="3979413" y="1847354"/>
              <a:ext cx="282084" cy="43219"/>
            </a:xfrm>
            <a:custGeom>
              <a:rect b="b" l="l" r="r" t="t"/>
              <a:pathLst>
                <a:path extrusionOk="0" h="1230" w="8028">
                  <a:moveTo>
                    <a:pt x="0" y="1"/>
                  </a:moveTo>
                  <a:lnTo>
                    <a:pt x="0" y="1229"/>
                  </a:lnTo>
                  <a:lnTo>
                    <a:pt x="8028" y="1229"/>
                  </a:lnTo>
                  <a:lnTo>
                    <a:pt x="8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9" name="Google Shape;2789;p52"/>
          <p:cNvGrpSpPr/>
          <p:nvPr/>
        </p:nvGrpSpPr>
        <p:grpSpPr>
          <a:xfrm>
            <a:off x="2349636" y="1522080"/>
            <a:ext cx="368562" cy="368527"/>
            <a:chOff x="2349636" y="1522080"/>
            <a:chExt cx="368562" cy="368527"/>
          </a:xfrm>
        </p:grpSpPr>
        <p:sp>
          <p:nvSpPr>
            <p:cNvPr id="2790" name="Google Shape;2790;p52"/>
            <p:cNvSpPr/>
            <p:nvPr/>
          </p:nvSpPr>
          <p:spPr>
            <a:xfrm>
              <a:off x="2349706" y="1608485"/>
              <a:ext cx="368417" cy="282119"/>
            </a:xfrm>
            <a:custGeom>
              <a:rect b="b" l="l" r="r" t="t"/>
              <a:pathLst>
                <a:path extrusionOk="0" h="8029" w="10485">
                  <a:moveTo>
                    <a:pt x="4315" y="1229"/>
                  </a:moveTo>
                  <a:lnTo>
                    <a:pt x="4315" y="1857"/>
                  </a:lnTo>
                  <a:lnTo>
                    <a:pt x="3687" y="1857"/>
                  </a:lnTo>
                  <a:lnTo>
                    <a:pt x="3687" y="1229"/>
                  </a:lnTo>
                  <a:close/>
                  <a:moveTo>
                    <a:pt x="5543" y="1229"/>
                  </a:moveTo>
                  <a:lnTo>
                    <a:pt x="5543" y="1857"/>
                  </a:lnTo>
                  <a:lnTo>
                    <a:pt x="4915" y="1857"/>
                  </a:lnTo>
                  <a:lnTo>
                    <a:pt x="4915" y="1229"/>
                  </a:lnTo>
                  <a:close/>
                  <a:moveTo>
                    <a:pt x="6800" y="1229"/>
                  </a:moveTo>
                  <a:lnTo>
                    <a:pt x="6800" y="1857"/>
                  </a:lnTo>
                  <a:lnTo>
                    <a:pt x="6171" y="1857"/>
                  </a:lnTo>
                  <a:lnTo>
                    <a:pt x="6171" y="1229"/>
                  </a:lnTo>
                  <a:close/>
                  <a:moveTo>
                    <a:pt x="9256" y="6171"/>
                  </a:moveTo>
                  <a:lnTo>
                    <a:pt x="9256" y="6800"/>
                  </a:lnTo>
                  <a:lnTo>
                    <a:pt x="6800" y="6800"/>
                  </a:lnTo>
                  <a:lnTo>
                    <a:pt x="6800" y="6171"/>
                  </a:lnTo>
                  <a:close/>
                  <a:moveTo>
                    <a:pt x="3074" y="1"/>
                  </a:moveTo>
                  <a:cubicBezTo>
                    <a:pt x="2734" y="1"/>
                    <a:pt x="2457" y="278"/>
                    <a:pt x="2457" y="618"/>
                  </a:cubicBezTo>
                  <a:lnTo>
                    <a:pt x="2457" y="1229"/>
                  </a:lnTo>
                  <a:lnTo>
                    <a:pt x="601" y="1229"/>
                  </a:lnTo>
                  <a:lnTo>
                    <a:pt x="601" y="3714"/>
                  </a:lnTo>
                  <a:lnTo>
                    <a:pt x="0" y="3714"/>
                  </a:lnTo>
                  <a:lnTo>
                    <a:pt x="0" y="4342"/>
                  </a:lnTo>
                  <a:lnTo>
                    <a:pt x="2288" y="4342"/>
                  </a:lnTo>
                  <a:lnTo>
                    <a:pt x="1987" y="3714"/>
                  </a:lnTo>
                  <a:lnTo>
                    <a:pt x="1229" y="3714"/>
                  </a:lnTo>
                  <a:lnTo>
                    <a:pt x="1229" y="1857"/>
                  </a:lnTo>
                  <a:lnTo>
                    <a:pt x="2457" y="1857"/>
                  </a:lnTo>
                  <a:lnTo>
                    <a:pt x="2457" y="2470"/>
                  </a:lnTo>
                  <a:cubicBezTo>
                    <a:pt x="2457" y="2810"/>
                    <a:pt x="2734" y="3087"/>
                    <a:pt x="3074" y="3087"/>
                  </a:cubicBezTo>
                  <a:lnTo>
                    <a:pt x="7384" y="3087"/>
                  </a:lnTo>
                  <a:cubicBezTo>
                    <a:pt x="7725" y="3087"/>
                    <a:pt x="8001" y="2810"/>
                    <a:pt x="8001" y="2470"/>
                  </a:cubicBezTo>
                  <a:lnTo>
                    <a:pt x="8001" y="1857"/>
                  </a:lnTo>
                  <a:lnTo>
                    <a:pt x="9256" y="1857"/>
                  </a:lnTo>
                  <a:lnTo>
                    <a:pt x="9256" y="4943"/>
                  </a:lnTo>
                  <a:lnTo>
                    <a:pt x="5543" y="4943"/>
                  </a:lnTo>
                  <a:lnTo>
                    <a:pt x="5543" y="8029"/>
                  </a:lnTo>
                  <a:lnTo>
                    <a:pt x="10485" y="8029"/>
                  </a:lnTo>
                  <a:lnTo>
                    <a:pt x="10485" y="4943"/>
                  </a:lnTo>
                  <a:lnTo>
                    <a:pt x="9857" y="4943"/>
                  </a:lnTo>
                  <a:lnTo>
                    <a:pt x="9857" y="1229"/>
                  </a:lnTo>
                  <a:lnTo>
                    <a:pt x="8028" y="1229"/>
                  </a:lnTo>
                  <a:lnTo>
                    <a:pt x="8028" y="618"/>
                  </a:lnTo>
                  <a:cubicBezTo>
                    <a:pt x="8028" y="278"/>
                    <a:pt x="7751" y="1"/>
                    <a:pt x="74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2"/>
            <p:cNvSpPr/>
            <p:nvPr/>
          </p:nvSpPr>
          <p:spPr>
            <a:xfrm>
              <a:off x="2642337" y="1565441"/>
              <a:ext cx="32537" cy="32537"/>
            </a:xfrm>
            <a:custGeom>
              <a:rect b="b" l="l" r="r" t="t"/>
              <a:pathLst>
                <a:path extrusionOk="0" h="926" w="926">
                  <a:moveTo>
                    <a:pt x="0" y="1"/>
                  </a:moveTo>
                  <a:lnTo>
                    <a:pt x="0" y="618"/>
                  </a:lnTo>
                  <a:cubicBezTo>
                    <a:pt x="170" y="618"/>
                    <a:pt x="308" y="756"/>
                    <a:pt x="308" y="926"/>
                  </a:cubicBezTo>
                  <a:lnTo>
                    <a:pt x="925" y="926"/>
                  </a:lnTo>
                  <a:cubicBezTo>
                    <a:pt x="925" y="415"/>
                    <a:pt x="510"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2"/>
            <p:cNvSpPr/>
            <p:nvPr/>
          </p:nvSpPr>
          <p:spPr>
            <a:xfrm>
              <a:off x="2642337" y="1522080"/>
              <a:ext cx="75862" cy="75897"/>
            </a:xfrm>
            <a:custGeom>
              <a:rect b="b" l="l" r="r" t="t"/>
              <a:pathLst>
                <a:path extrusionOk="0" h="2160" w="2159">
                  <a:moveTo>
                    <a:pt x="0" y="0"/>
                  </a:moveTo>
                  <a:lnTo>
                    <a:pt x="0" y="617"/>
                  </a:lnTo>
                  <a:cubicBezTo>
                    <a:pt x="850" y="617"/>
                    <a:pt x="1543" y="1309"/>
                    <a:pt x="1543" y="2160"/>
                  </a:cubicBezTo>
                  <a:lnTo>
                    <a:pt x="2158" y="2160"/>
                  </a:lnTo>
                  <a:cubicBezTo>
                    <a:pt x="2158" y="970"/>
                    <a:pt x="119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2"/>
            <p:cNvSpPr/>
            <p:nvPr/>
          </p:nvSpPr>
          <p:spPr>
            <a:xfrm>
              <a:off x="2392962" y="1565441"/>
              <a:ext cx="32537" cy="32537"/>
            </a:xfrm>
            <a:custGeom>
              <a:rect b="b" l="l" r="r" t="t"/>
              <a:pathLst>
                <a:path extrusionOk="0" h="926" w="926">
                  <a:moveTo>
                    <a:pt x="926" y="1"/>
                  </a:moveTo>
                  <a:cubicBezTo>
                    <a:pt x="416" y="1"/>
                    <a:pt x="1" y="415"/>
                    <a:pt x="1" y="926"/>
                  </a:cubicBezTo>
                  <a:lnTo>
                    <a:pt x="618" y="926"/>
                  </a:lnTo>
                  <a:cubicBezTo>
                    <a:pt x="618" y="755"/>
                    <a:pt x="756" y="618"/>
                    <a:pt x="926" y="618"/>
                  </a:cubicBezTo>
                  <a:lnTo>
                    <a:pt x="9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2"/>
            <p:cNvSpPr/>
            <p:nvPr/>
          </p:nvSpPr>
          <p:spPr>
            <a:xfrm>
              <a:off x="2349636" y="1522080"/>
              <a:ext cx="75862" cy="75897"/>
            </a:xfrm>
            <a:custGeom>
              <a:rect b="b" l="l" r="r" t="t"/>
              <a:pathLst>
                <a:path extrusionOk="0" h="2160" w="2159">
                  <a:moveTo>
                    <a:pt x="2159" y="0"/>
                  </a:moveTo>
                  <a:cubicBezTo>
                    <a:pt x="969" y="0"/>
                    <a:pt x="1" y="970"/>
                    <a:pt x="1" y="2160"/>
                  </a:cubicBezTo>
                  <a:lnTo>
                    <a:pt x="618" y="2160"/>
                  </a:lnTo>
                  <a:cubicBezTo>
                    <a:pt x="618" y="1309"/>
                    <a:pt x="1310" y="617"/>
                    <a:pt x="2159" y="617"/>
                  </a:cubicBezTo>
                  <a:lnTo>
                    <a:pt x="21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2"/>
            <p:cNvSpPr/>
            <p:nvPr/>
          </p:nvSpPr>
          <p:spPr>
            <a:xfrm>
              <a:off x="2349706" y="1782138"/>
              <a:ext cx="173685" cy="108469"/>
            </a:xfrm>
            <a:custGeom>
              <a:rect b="b" l="l" r="r" t="t"/>
              <a:pathLst>
                <a:path extrusionOk="0" h="3087" w="4943">
                  <a:moveTo>
                    <a:pt x="3687" y="1229"/>
                  </a:moveTo>
                  <a:lnTo>
                    <a:pt x="3687" y="1857"/>
                  </a:lnTo>
                  <a:lnTo>
                    <a:pt x="1229" y="1857"/>
                  </a:lnTo>
                  <a:lnTo>
                    <a:pt x="1229" y="1229"/>
                  </a:lnTo>
                  <a:close/>
                  <a:moveTo>
                    <a:pt x="0" y="1"/>
                  </a:moveTo>
                  <a:lnTo>
                    <a:pt x="0" y="3087"/>
                  </a:lnTo>
                  <a:lnTo>
                    <a:pt x="4942" y="3087"/>
                  </a:lnTo>
                  <a:lnTo>
                    <a:pt x="49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2"/>
            <p:cNvSpPr/>
            <p:nvPr/>
          </p:nvSpPr>
          <p:spPr>
            <a:xfrm>
              <a:off x="2544442" y="1738988"/>
              <a:ext cx="84119" cy="22066"/>
            </a:xfrm>
            <a:custGeom>
              <a:rect b="b" l="l" r="r" t="t"/>
              <a:pathLst>
                <a:path extrusionOk="0" h="628" w="2394">
                  <a:moveTo>
                    <a:pt x="1" y="0"/>
                  </a:moveTo>
                  <a:lnTo>
                    <a:pt x="1" y="628"/>
                  </a:lnTo>
                  <a:lnTo>
                    <a:pt x="2394" y="628"/>
                  </a:lnTo>
                  <a:lnTo>
                    <a:pt x="20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7" name="Google Shape;2797;p52"/>
          <p:cNvGrpSpPr/>
          <p:nvPr/>
        </p:nvGrpSpPr>
        <p:grpSpPr>
          <a:xfrm>
            <a:off x="3164525" y="1522116"/>
            <a:ext cx="368492" cy="368455"/>
            <a:chOff x="3164525" y="1522116"/>
            <a:chExt cx="368492" cy="368455"/>
          </a:xfrm>
        </p:grpSpPr>
        <p:sp>
          <p:nvSpPr>
            <p:cNvPr id="2798" name="Google Shape;2798;p52"/>
            <p:cNvSpPr/>
            <p:nvPr/>
          </p:nvSpPr>
          <p:spPr>
            <a:xfrm>
              <a:off x="3290706" y="1587191"/>
              <a:ext cx="116165" cy="43395"/>
            </a:xfrm>
            <a:custGeom>
              <a:rect b="b" l="l" r="r" t="t"/>
              <a:pathLst>
                <a:path extrusionOk="0" h="1235" w="3306">
                  <a:moveTo>
                    <a:pt x="1653" y="1"/>
                  </a:moveTo>
                  <a:cubicBezTo>
                    <a:pt x="1062" y="1"/>
                    <a:pt x="471" y="212"/>
                    <a:pt x="1" y="637"/>
                  </a:cubicBezTo>
                  <a:lnTo>
                    <a:pt x="600" y="1235"/>
                  </a:lnTo>
                  <a:lnTo>
                    <a:pt x="2705" y="1235"/>
                  </a:lnTo>
                  <a:lnTo>
                    <a:pt x="3305" y="638"/>
                  </a:lnTo>
                  <a:cubicBezTo>
                    <a:pt x="2836" y="213"/>
                    <a:pt x="2244" y="1"/>
                    <a:pt x="1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2"/>
            <p:cNvSpPr/>
            <p:nvPr/>
          </p:nvSpPr>
          <p:spPr>
            <a:xfrm>
              <a:off x="3243726" y="1522116"/>
              <a:ext cx="210052" cy="72945"/>
            </a:xfrm>
            <a:custGeom>
              <a:rect b="b" l="l" r="r" t="t"/>
              <a:pathLst>
                <a:path extrusionOk="0" h="2076" w="5978">
                  <a:moveTo>
                    <a:pt x="2990" y="1"/>
                  </a:moveTo>
                  <a:cubicBezTo>
                    <a:pt x="1913" y="1"/>
                    <a:pt x="837" y="401"/>
                    <a:pt x="1" y="1202"/>
                  </a:cubicBezTo>
                  <a:lnTo>
                    <a:pt x="874" y="2075"/>
                  </a:lnTo>
                  <a:cubicBezTo>
                    <a:pt x="1467" y="1515"/>
                    <a:pt x="2228" y="1234"/>
                    <a:pt x="2989" y="1234"/>
                  </a:cubicBezTo>
                  <a:cubicBezTo>
                    <a:pt x="3750" y="1234"/>
                    <a:pt x="4510" y="1514"/>
                    <a:pt x="5105" y="2075"/>
                  </a:cubicBezTo>
                  <a:lnTo>
                    <a:pt x="5978" y="1202"/>
                  </a:lnTo>
                  <a:cubicBezTo>
                    <a:pt x="5143" y="401"/>
                    <a:pt x="4067" y="1"/>
                    <a:pt x="29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2"/>
            <p:cNvSpPr/>
            <p:nvPr/>
          </p:nvSpPr>
          <p:spPr>
            <a:xfrm>
              <a:off x="3164525" y="1684278"/>
              <a:ext cx="231310" cy="206292"/>
            </a:xfrm>
            <a:custGeom>
              <a:rect b="b" l="l" r="r" t="t"/>
              <a:pathLst>
                <a:path extrusionOk="0" h="5871" w="6583">
                  <a:moveTo>
                    <a:pt x="1599" y="0"/>
                  </a:moveTo>
                  <a:cubicBezTo>
                    <a:pt x="1134" y="0"/>
                    <a:pt x="830" y="54"/>
                    <a:pt x="470" y="159"/>
                  </a:cubicBezTo>
                  <a:cubicBezTo>
                    <a:pt x="191" y="241"/>
                    <a:pt x="0" y="497"/>
                    <a:pt x="0" y="786"/>
                  </a:cubicBezTo>
                  <a:lnTo>
                    <a:pt x="0" y="2157"/>
                  </a:lnTo>
                  <a:lnTo>
                    <a:pt x="930" y="2157"/>
                  </a:lnTo>
                  <a:lnTo>
                    <a:pt x="930" y="2786"/>
                  </a:lnTo>
                  <a:lnTo>
                    <a:pt x="0" y="2786"/>
                  </a:lnTo>
                  <a:lnTo>
                    <a:pt x="0" y="3699"/>
                  </a:lnTo>
                  <a:cubicBezTo>
                    <a:pt x="0" y="3882"/>
                    <a:pt x="119" y="4044"/>
                    <a:pt x="295" y="4100"/>
                  </a:cubicBezTo>
                  <a:cubicBezTo>
                    <a:pt x="627" y="4207"/>
                    <a:pt x="891" y="4274"/>
                    <a:pt x="1230" y="4301"/>
                  </a:cubicBezTo>
                  <a:lnTo>
                    <a:pt x="1230" y="5074"/>
                  </a:lnTo>
                  <a:cubicBezTo>
                    <a:pt x="1230" y="5515"/>
                    <a:pt x="1586" y="5870"/>
                    <a:pt x="2026" y="5870"/>
                  </a:cubicBezTo>
                  <a:lnTo>
                    <a:pt x="5683" y="5870"/>
                  </a:lnTo>
                  <a:cubicBezTo>
                    <a:pt x="5838" y="5870"/>
                    <a:pt x="5985" y="5802"/>
                    <a:pt x="6080" y="5678"/>
                  </a:cubicBezTo>
                  <a:cubicBezTo>
                    <a:pt x="6583" y="5033"/>
                    <a:pt x="6139" y="4315"/>
                    <a:pt x="5530" y="4315"/>
                  </a:cubicBezTo>
                  <a:lnTo>
                    <a:pt x="4936" y="4315"/>
                  </a:lnTo>
                  <a:cubicBezTo>
                    <a:pt x="4447" y="4315"/>
                    <a:pt x="4081" y="4762"/>
                    <a:pt x="4178" y="5242"/>
                  </a:cubicBezTo>
                  <a:lnTo>
                    <a:pt x="2475" y="5242"/>
                  </a:lnTo>
                  <a:cubicBezTo>
                    <a:pt x="2135" y="5242"/>
                    <a:pt x="1858" y="4966"/>
                    <a:pt x="1858" y="4625"/>
                  </a:cubicBezTo>
                  <a:lnTo>
                    <a:pt x="18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2"/>
            <p:cNvSpPr/>
            <p:nvPr/>
          </p:nvSpPr>
          <p:spPr>
            <a:xfrm>
              <a:off x="3250894" y="1685156"/>
              <a:ext cx="22101" cy="150740"/>
            </a:xfrm>
            <a:custGeom>
              <a:rect b="b" l="l" r="r" t="t"/>
              <a:pathLst>
                <a:path extrusionOk="0" h="4290" w="629">
                  <a:moveTo>
                    <a:pt x="1" y="1"/>
                  </a:moveTo>
                  <a:lnTo>
                    <a:pt x="1" y="4290"/>
                  </a:lnTo>
                  <a:cubicBezTo>
                    <a:pt x="367" y="4160"/>
                    <a:pt x="628" y="3811"/>
                    <a:pt x="628" y="3400"/>
                  </a:cubicBezTo>
                  <a:lnTo>
                    <a:pt x="628" y="888"/>
                  </a:lnTo>
                  <a:cubicBezTo>
                    <a:pt x="628" y="479"/>
                    <a:pt x="367" y="13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2"/>
            <p:cNvSpPr/>
            <p:nvPr/>
          </p:nvSpPr>
          <p:spPr>
            <a:xfrm>
              <a:off x="3467696" y="1684278"/>
              <a:ext cx="65321" cy="151618"/>
            </a:xfrm>
            <a:custGeom>
              <a:rect b="b" l="l" r="r" t="t"/>
              <a:pathLst>
                <a:path extrusionOk="0" h="4315" w="1859">
                  <a:moveTo>
                    <a:pt x="1" y="0"/>
                  </a:moveTo>
                  <a:lnTo>
                    <a:pt x="1" y="4315"/>
                  </a:lnTo>
                  <a:lnTo>
                    <a:pt x="261" y="4315"/>
                  </a:lnTo>
                  <a:cubicBezTo>
                    <a:pt x="725" y="4315"/>
                    <a:pt x="1029" y="4261"/>
                    <a:pt x="1388" y="4155"/>
                  </a:cubicBezTo>
                  <a:cubicBezTo>
                    <a:pt x="1668" y="4074"/>
                    <a:pt x="1858" y="3818"/>
                    <a:pt x="1858" y="3529"/>
                  </a:cubicBezTo>
                  <a:lnTo>
                    <a:pt x="1858" y="2786"/>
                  </a:lnTo>
                  <a:lnTo>
                    <a:pt x="930" y="2786"/>
                  </a:lnTo>
                  <a:lnTo>
                    <a:pt x="930" y="2157"/>
                  </a:lnTo>
                  <a:lnTo>
                    <a:pt x="1858" y="2157"/>
                  </a:lnTo>
                  <a:lnTo>
                    <a:pt x="1858" y="786"/>
                  </a:lnTo>
                  <a:cubicBezTo>
                    <a:pt x="1858" y="496"/>
                    <a:pt x="1668" y="240"/>
                    <a:pt x="1388" y="159"/>
                  </a:cubicBezTo>
                  <a:cubicBezTo>
                    <a:pt x="1029" y="54"/>
                    <a:pt x="725" y="0"/>
                    <a:pt x="2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2"/>
            <p:cNvSpPr/>
            <p:nvPr/>
          </p:nvSpPr>
          <p:spPr>
            <a:xfrm>
              <a:off x="3424547" y="1685156"/>
              <a:ext cx="22101" cy="150740"/>
            </a:xfrm>
            <a:custGeom>
              <a:rect b="b" l="l" r="r" t="t"/>
              <a:pathLst>
                <a:path extrusionOk="0" h="4290" w="629">
                  <a:moveTo>
                    <a:pt x="628" y="1"/>
                  </a:moveTo>
                  <a:cubicBezTo>
                    <a:pt x="262" y="130"/>
                    <a:pt x="1" y="479"/>
                    <a:pt x="1" y="888"/>
                  </a:cubicBezTo>
                  <a:lnTo>
                    <a:pt x="1" y="3400"/>
                  </a:lnTo>
                  <a:cubicBezTo>
                    <a:pt x="1" y="3811"/>
                    <a:pt x="262" y="4160"/>
                    <a:pt x="628" y="4290"/>
                  </a:cubicBez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2"/>
            <p:cNvSpPr/>
            <p:nvPr/>
          </p:nvSpPr>
          <p:spPr>
            <a:xfrm>
              <a:off x="3197449" y="1580585"/>
              <a:ext cx="62791" cy="82608"/>
            </a:xfrm>
            <a:custGeom>
              <a:rect b="b" l="l" r="r" t="t"/>
              <a:pathLst>
                <a:path extrusionOk="0" h="2351" w="1787">
                  <a:moveTo>
                    <a:pt x="905" y="1"/>
                  </a:moveTo>
                  <a:cubicBezTo>
                    <a:pt x="390" y="658"/>
                    <a:pt x="63" y="1467"/>
                    <a:pt x="0" y="2350"/>
                  </a:cubicBezTo>
                  <a:lnTo>
                    <a:pt x="1238" y="2350"/>
                  </a:lnTo>
                  <a:cubicBezTo>
                    <a:pt x="1293" y="1808"/>
                    <a:pt x="1488" y="1305"/>
                    <a:pt x="1786" y="883"/>
                  </a:cubicBezTo>
                  <a:lnTo>
                    <a:pt x="9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2"/>
            <p:cNvSpPr/>
            <p:nvPr/>
          </p:nvSpPr>
          <p:spPr>
            <a:xfrm>
              <a:off x="3437337" y="1580585"/>
              <a:ext cx="62756" cy="82608"/>
            </a:xfrm>
            <a:custGeom>
              <a:rect b="b" l="l" r="r" t="t"/>
              <a:pathLst>
                <a:path extrusionOk="0" h="2351" w="1786">
                  <a:moveTo>
                    <a:pt x="881" y="1"/>
                  </a:moveTo>
                  <a:lnTo>
                    <a:pt x="1" y="883"/>
                  </a:lnTo>
                  <a:cubicBezTo>
                    <a:pt x="300" y="1305"/>
                    <a:pt x="495" y="1808"/>
                    <a:pt x="548" y="2350"/>
                  </a:cubicBezTo>
                  <a:lnTo>
                    <a:pt x="1785" y="2350"/>
                  </a:lnTo>
                  <a:cubicBezTo>
                    <a:pt x="1723" y="1467"/>
                    <a:pt x="1396" y="658"/>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6" name="Google Shape;2806;p52"/>
          <p:cNvGrpSpPr/>
          <p:nvPr/>
        </p:nvGrpSpPr>
        <p:grpSpPr>
          <a:xfrm>
            <a:off x="1534888" y="1521975"/>
            <a:ext cx="368417" cy="368739"/>
            <a:chOff x="1534888" y="1521975"/>
            <a:chExt cx="368417" cy="368739"/>
          </a:xfrm>
        </p:grpSpPr>
        <p:sp>
          <p:nvSpPr>
            <p:cNvPr id="2807" name="Google Shape;2807;p52"/>
            <p:cNvSpPr/>
            <p:nvPr/>
          </p:nvSpPr>
          <p:spPr>
            <a:xfrm>
              <a:off x="1534888" y="1587332"/>
              <a:ext cx="368417" cy="238021"/>
            </a:xfrm>
            <a:custGeom>
              <a:rect b="b" l="l" r="r" t="t"/>
              <a:pathLst>
                <a:path extrusionOk="0" h="6774" w="10485">
                  <a:moveTo>
                    <a:pt x="9256" y="1531"/>
                  </a:moveTo>
                  <a:lnTo>
                    <a:pt x="9256" y="2158"/>
                  </a:lnTo>
                  <a:lnTo>
                    <a:pt x="8627" y="2158"/>
                  </a:lnTo>
                  <a:lnTo>
                    <a:pt x="8627" y="1531"/>
                  </a:lnTo>
                  <a:close/>
                  <a:moveTo>
                    <a:pt x="9256" y="3060"/>
                  </a:moveTo>
                  <a:lnTo>
                    <a:pt x="9256" y="3687"/>
                  </a:lnTo>
                  <a:lnTo>
                    <a:pt x="8627" y="3687"/>
                  </a:lnTo>
                  <a:lnTo>
                    <a:pt x="8627" y="3060"/>
                  </a:lnTo>
                  <a:close/>
                  <a:moveTo>
                    <a:pt x="4914" y="2147"/>
                  </a:moveTo>
                  <a:lnTo>
                    <a:pt x="7262" y="3426"/>
                  </a:lnTo>
                  <a:lnTo>
                    <a:pt x="6962" y="3977"/>
                  </a:lnTo>
                  <a:lnTo>
                    <a:pt x="5543" y="3204"/>
                  </a:lnTo>
                  <a:lnTo>
                    <a:pt x="5543" y="4627"/>
                  </a:lnTo>
                  <a:lnTo>
                    <a:pt x="3195" y="3348"/>
                  </a:lnTo>
                  <a:lnTo>
                    <a:pt x="3495" y="2796"/>
                  </a:lnTo>
                  <a:lnTo>
                    <a:pt x="4914" y="3570"/>
                  </a:lnTo>
                  <a:lnTo>
                    <a:pt x="4914" y="2147"/>
                  </a:lnTo>
                  <a:close/>
                  <a:moveTo>
                    <a:pt x="9256" y="4615"/>
                  </a:moveTo>
                  <a:lnTo>
                    <a:pt x="9256" y="5244"/>
                  </a:lnTo>
                  <a:lnTo>
                    <a:pt x="8627" y="5244"/>
                  </a:lnTo>
                  <a:lnTo>
                    <a:pt x="8627" y="4615"/>
                  </a:lnTo>
                  <a:close/>
                  <a:moveTo>
                    <a:pt x="0" y="1"/>
                  </a:moveTo>
                  <a:lnTo>
                    <a:pt x="0" y="888"/>
                  </a:lnTo>
                  <a:lnTo>
                    <a:pt x="1856" y="2306"/>
                  </a:lnTo>
                  <a:lnTo>
                    <a:pt x="1856" y="4471"/>
                  </a:lnTo>
                  <a:lnTo>
                    <a:pt x="0" y="5850"/>
                  </a:lnTo>
                  <a:lnTo>
                    <a:pt x="0" y="6773"/>
                  </a:lnTo>
                  <a:lnTo>
                    <a:pt x="10485" y="6773"/>
                  </a:lnTo>
                  <a:lnTo>
                    <a:pt x="104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2"/>
            <p:cNvSpPr/>
            <p:nvPr/>
          </p:nvSpPr>
          <p:spPr>
            <a:xfrm>
              <a:off x="1534888" y="1646329"/>
              <a:ext cx="43184" cy="119081"/>
            </a:xfrm>
            <a:custGeom>
              <a:rect b="b" l="l" r="r" t="t"/>
              <a:pathLst>
                <a:path extrusionOk="0" h="3389" w="1229">
                  <a:moveTo>
                    <a:pt x="0" y="1"/>
                  </a:moveTo>
                  <a:lnTo>
                    <a:pt x="0" y="3388"/>
                  </a:lnTo>
                  <a:lnTo>
                    <a:pt x="1229" y="2475"/>
                  </a:lnTo>
                  <a:lnTo>
                    <a:pt x="1229" y="93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2"/>
            <p:cNvSpPr/>
            <p:nvPr/>
          </p:nvSpPr>
          <p:spPr>
            <a:xfrm>
              <a:off x="1600351" y="1521975"/>
              <a:ext cx="237494" cy="43360"/>
            </a:xfrm>
            <a:custGeom>
              <a:rect b="b" l="l" r="r" t="t"/>
              <a:pathLst>
                <a:path extrusionOk="0" h="1234" w="6759">
                  <a:moveTo>
                    <a:pt x="3379" y="0"/>
                  </a:moveTo>
                  <a:cubicBezTo>
                    <a:pt x="2124" y="0"/>
                    <a:pt x="937" y="440"/>
                    <a:pt x="1" y="1233"/>
                  </a:cubicBezTo>
                  <a:lnTo>
                    <a:pt x="6758" y="1233"/>
                  </a:lnTo>
                  <a:cubicBezTo>
                    <a:pt x="5820" y="440"/>
                    <a:pt x="4633" y="0"/>
                    <a:pt x="3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2"/>
            <p:cNvSpPr/>
            <p:nvPr/>
          </p:nvSpPr>
          <p:spPr>
            <a:xfrm>
              <a:off x="1600351" y="1847354"/>
              <a:ext cx="237494" cy="43360"/>
            </a:xfrm>
            <a:custGeom>
              <a:rect b="b" l="l" r="r" t="t"/>
              <a:pathLst>
                <a:path extrusionOk="0" h="1234" w="6759">
                  <a:moveTo>
                    <a:pt x="1" y="1"/>
                  </a:moveTo>
                  <a:cubicBezTo>
                    <a:pt x="937" y="793"/>
                    <a:pt x="2124" y="1234"/>
                    <a:pt x="3379" y="1234"/>
                  </a:cubicBezTo>
                  <a:cubicBezTo>
                    <a:pt x="4633" y="1234"/>
                    <a:pt x="5820" y="793"/>
                    <a:pt x="6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1" name="Google Shape;2811;p52"/>
          <p:cNvGrpSpPr/>
          <p:nvPr/>
        </p:nvGrpSpPr>
        <p:grpSpPr>
          <a:xfrm>
            <a:off x="8053504" y="1522116"/>
            <a:ext cx="368698" cy="368422"/>
            <a:chOff x="8053504" y="1522116"/>
            <a:chExt cx="368698" cy="368422"/>
          </a:xfrm>
        </p:grpSpPr>
        <p:sp>
          <p:nvSpPr>
            <p:cNvPr id="2812" name="Google Shape;2812;p52"/>
            <p:cNvSpPr/>
            <p:nvPr/>
          </p:nvSpPr>
          <p:spPr>
            <a:xfrm>
              <a:off x="8214823" y="1779010"/>
              <a:ext cx="46030" cy="24877"/>
            </a:xfrm>
            <a:custGeom>
              <a:rect b="b" l="l" r="r" t="t"/>
              <a:pathLst>
                <a:path extrusionOk="0" h="708" w="1310">
                  <a:moveTo>
                    <a:pt x="438" y="1"/>
                  </a:moveTo>
                  <a:lnTo>
                    <a:pt x="1" y="438"/>
                  </a:lnTo>
                  <a:cubicBezTo>
                    <a:pt x="181" y="618"/>
                    <a:pt x="418" y="708"/>
                    <a:pt x="656" y="708"/>
                  </a:cubicBezTo>
                  <a:cubicBezTo>
                    <a:pt x="893" y="708"/>
                    <a:pt x="1129" y="618"/>
                    <a:pt x="1309" y="438"/>
                  </a:cubicBezTo>
                  <a:lnTo>
                    <a:pt x="874" y="1"/>
                  </a:lnTo>
                  <a:cubicBezTo>
                    <a:pt x="813" y="61"/>
                    <a:pt x="735" y="91"/>
                    <a:pt x="656" y="91"/>
                  </a:cubicBezTo>
                  <a:cubicBezTo>
                    <a:pt x="577" y="91"/>
                    <a:pt x="498" y="61"/>
                    <a:pt x="4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2"/>
            <p:cNvSpPr/>
            <p:nvPr/>
          </p:nvSpPr>
          <p:spPr>
            <a:xfrm>
              <a:off x="8184217" y="1809686"/>
              <a:ext cx="107310" cy="37527"/>
            </a:xfrm>
            <a:custGeom>
              <a:rect b="b" l="l" r="r" t="t"/>
              <a:pathLst>
                <a:path extrusionOk="0" h="1068" w="3054">
                  <a:moveTo>
                    <a:pt x="436" y="0"/>
                  </a:moveTo>
                  <a:lnTo>
                    <a:pt x="0" y="436"/>
                  </a:lnTo>
                  <a:cubicBezTo>
                    <a:pt x="421" y="857"/>
                    <a:pt x="974" y="1067"/>
                    <a:pt x="1527" y="1067"/>
                  </a:cubicBezTo>
                  <a:cubicBezTo>
                    <a:pt x="2080" y="1067"/>
                    <a:pt x="2632" y="857"/>
                    <a:pt x="3053" y="436"/>
                  </a:cubicBezTo>
                  <a:lnTo>
                    <a:pt x="2616" y="0"/>
                  </a:lnTo>
                  <a:cubicBezTo>
                    <a:pt x="2316" y="301"/>
                    <a:pt x="1921" y="451"/>
                    <a:pt x="1526" y="451"/>
                  </a:cubicBezTo>
                  <a:cubicBezTo>
                    <a:pt x="1131" y="451"/>
                    <a:pt x="736" y="301"/>
                    <a:pt x="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2"/>
            <p:cNvSpPr/>
            <p:nvPr/>
          </p:nvSpPr>
          <p:spPr>
            <a:xfrm>
              <a:off x="8153542" y="1840291"/>
              <a:ext cx="168590" cy="50247"/>
            </a:xfrm>
            <a:custGeom>
              <a:rect b="b" l="l" r="r" t="t"/>
              <a:pathLst>
                <a:path extrusionOk="0" h="1430" w="4798">
                  <a:moveTo>
                    <a:pt x="437" y="1"/>
                  </a:moveTo>
                  <a:lnTo>
                    <a:pt x="0" y="438"/>
                  </a:lnTo>
                  <a:cubicBezTo>
                    <a:pt x="662" y="1099"/>
                    <a:pt x="1531" y="1430"/>
                    <a:pt x="2400" y="1430"/>
                  </a:cubicBezTo>
                  <a:cubicBezTo>
                    <a:pt x="3268" y="1430"/>
                    <a:pt x="4137" y="1099"/>
                    <a:pt x="4798" y="438"/>
                  </a:cubicBezTo>
                  <a:lnTo>
                    <a:pt x="4362" y="1"/>
                  </a:lnTo>
                  <a:cubicBezTo>
                    <a:pt x="3821" y="542"/>
                    <a:pt x="3110" y="813"/>
                    <a:pt x="2399" y="813"/>
                  </a:cubicBezTo>
                  <a:cubicBezTo>
                    <a:pt x="1688" y="813"/>
                    <a:pt x="978" y="542"/>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2"/>
            <p:cNvSpPr/>
            <p:nvPr/>
          </p:nvSpPr>
          <p:spPr>
            <a:xfrm>
              <a:off x="8118615" y="1630517"/>
              <a:ext cx="43430" cy="43395"/>
            </a:xfrm>
            <a:custGeom>
              <a:rect b="b" l="l" r="r" t="t"/>
              <a:pathLst>
                <a:path extrusionOk="0" h="1235" w="1236">
                  <a:moveTo>
                    <a:pt x="618" y="0"/>
                  </a:moveTo>
                  <a:cubicBezTo>
                    <a:pt x="277" y="0"/>
                    <a:pt x="1" y="277"/>
                    <a:pt x="1" y="617"/>
                  </a:cubicBezTo>
                  <a:cubicBezTo>
                    <a:pt x="1" y="958"/>
                    <a:pt x="277" y="1234"/>
                    <a:pt x="618" y="1234"/>
                  </a:cubicBezTo>
                  <a:cubicBezTo>
                    <a:pt x="958" y="1234"/>
                    <a:pt x="1235" y="958"/>
                    <a:pt x="1235" y="617"/>
                  </a:cubicBezTo>
                  <a:cubicBezTo>
                    <a:pt x="1235" y="277"/>
                    <a:pt x="958" y="0"/>
                    <a:pt x="6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2"/>
            <p:cNvSpPr/>
            <p:nvPr/>
          </p:nvSpPr>
          <p:spPr>
            <a:xfrm>
              <a:off x="8226313" y="1630130"/>
              <a:ext cx="22101" cy="44168"/>
            </a:xfrm>
            <a:custGeom>
              <a:rect b="b" l="l" r="r" t="t"/>
              <a:pathLst>
                <a:path extrusionOk="0" h="1257" w="629">
                  <a:moveTo>
                    <a:pt x="315" y="1"/>
                  </a:moveTo>
                  <a:cubicBezTo>
                    <a:pt x="142" y="1"/>
                    <a:pt x="1" y="140"/>
                    <a:pt x="1" y="314"/>
                  </a:cubicBezTo>
                  <a:lnTo>
                    <a:pt x="1" y="939"/>
                  </a:lnTo>
                  <a:cubicBezTo>
                    <a:pt x="1" y="1083"/>
                    <a:pt x="96" y="1213"/>
                    <a:pt x="236" y="1247"/>
                  </a:cubicBezTo>
                  <a:cubicBezTo>
                    <a:pt x="262" y="1253"/>
                    <a:pt x="289" y="1256"/>
                    <a:pt x="314" y="1256"/>
                  </a:cubicBezTo>
                  <a:cubicBezTo>
                    <a:pt x="487" y="1256"/>
                    <a:pt x="628" y="1116"/>
                    <a:pt x="628" y="942"/>
                  </a:cubicBezTo>
                  <a:lnTo>
                    <a:pt x="628" y="314"/>
                  </a:lnTo>
                  <a:cubicBezTo>
                    <a:pt x="628" y="140"/>
                    <a:pt x="489" y="1"/>
                    <a:pt x="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2"/>
            <p:cNvSpPr/>
            <p:nvPr/>
          </p:nvSpPr>
          <p:spPr>
            <a:xfrm>
              <a:off x="8053504" y="1522116"/>
              <a:ext cx="368698" cy="206292"/>
            </a:xfrm>
            <a:custGeom>
              <a:rect b="b" l="l" r="r" t="t"/>
              <a:pathLst>
                <a:path extrusionOk="0" h="5871" w="10493">
                  <a:moveTo>
                    <a:pt x="2471" y="2469"/>
                  </a:moveTo>
                  <a:cubicBezTo>
                    <a:pt x="3151" y="2469"/>
                    <a:pt x="3705" y="3023"/>
                    <a:pt x="3705" y="3702"/>
                  </a:cubicBezTo>
                  <a:cubicBezTo>
                    <a:pt x="3705" y="4382"/>
                    <a:pt x="3151" y="4935"/>
                    <a:pt x="2471" y="4935"/>
                  </a:cubicBezTo>
                  <a:cubicBezTo>
                    <a:pt x="1791" y="4935"/>
                    <a:pt x="1238" y="4382"/>
                    <a:pt x="1238" y="3702"/>
                  </a:cubicBezTo>
                  <a:cubicBezTo>
                    <a:pt x="1238" y="3023"/>
                    <a:pt x="1791" y="2469"/>
                    <a:pt x="2471" y="2469"/>
                  </a:cubicBezTo>
                  <a:close/>
                  <a:moveTo>
                    <a:pt x="8022" y="2469"/>
                  </a:moveTo>
                  <a:cubicBezTo>
                    <a:pt x="8702" y="2469"/>
                    <a:pt x="9255" y="3023"/>
                    <a:pt x="9255" y="3702"/>
                  </a:cubicBezTo>
                  <a:cubicBezTo>
                    <a:pt x="9255" y="4382"/>
                    <a:pt x="8702" y="4935"/>
                    <a:pt x="8022" y="4935"/>
                  </a:cubicBezTo>
                  <a:cubicBezTo>
                    <a:pt x="7341" y="4935"/>
                    <a:pt x="6788" y="4382"/>
                    <a:pt x="6788" y="3702"/>
                  </a:cubicBezTo>
                  <a:cubicBezTo>
                    <a:pt x="6788" y="3023"/>
                    <a:pt x="7341" y="2469"/>
                    <a:pt x="8022" y="2469"/>
                  </a:cubicBezTo>
                  <a:close/>
                  <a:moveTo>
                    <a:pt x="5247" y="2464"/>
                  </a:moveTo>
                  <a:cubicBezTo>
                    <a:pt x="5759" y="2464"/>
                    <a:pt x="6175" y="2881"/>
                    <a:pt x="6175" y="3393"/>
                  </a:cubicBezTo>
                  <a:lnTo>
                    <a:pt x="6175" y="4012"/>
                  </a:lnTo>
                  <a:cubicBezTo>
                    <a:pt x="6175" y="4524"/>
                    <a:pt x="5759" y="4939"/>
                    <a:pt x="5248" y="4939"/>
                  </a:cubicBezTo>
                  <a:cubicBezTo>
                    <a:pt x="5202" y="4939"/>
                    <a:pt x="5156" y="4936"/>
                    <a:pt x="5109" y="4929"/>
                  </a:cubicBezTo>
                  <a:cubicBezTo>
                    <a:pt x="4672" y="4867"/>
                    <a:pt x="4318" y="4440"/>
                    <a:pt x="4318" y="3998"/>
                  </a:cubicBezTo>
                  <a:lnTo>
                    <a:pt x="4318" y="3405"/>
                  </a:lnTo>
                  <a:cubicBezTo>
                    <a:pt x="4318" y="2965"/>
                    <a:pt x="4672" y="2538"/>
                    <a:pt x="5109" y="2474"/>
                  </a:cubicBezTo>
                  <a:cubicBezTo>
                    <a:pt x="5156" y="2467"/>
                    <a:pt x="5202" y="2464"/>
                    <a:pt x="5247" y="2464"/>
                  </a:cubicBezTo>
                  <a:close/>
                  <a:moveTo>
                    <a:pt x="2162" y="1"/>
                  </a:moveTo>
                  <a:lnTo>
                    <a:pt x="2162" y="628"/>
                  </a:lnTo>
                  <a:lnTo>
                    <a:pt x="4180" y="628"/>
                  </a:lnTo>
                  <a:lnTo>
                    <a:pt x="3808" y="1558"/>
                  </a:lnTo>
                  <a:lnTo>
                    <a:pt x="2194" y="1558"/>
                  </a:lnTo>
                  <a:cubicBezTo>
                    <a:pt x="1003" y="1558"/>
                    <a:pt x="16" y="2510"/>
                    <a:pt x="8" y="3699"/>
                  </a:cubicBezTo>
                  <a:cubicBezTo>
                    <a:pt x="1" y="4898"/>
                    <a:pt x="969" y="5870"/>
                    <a:pt x="2165" y="5870"/>
                  </a:cubicBezTo>
                  <a:lnTo>
                    <a:pt x="8299" y="5870"/>
                  </a:lnTo>
                  <a:cubicBezTo>
                    <a:pt x="9490" y="5870"/>
                    <a:pt x="10478" y="4919"/>
                    <a:pt x="10485" y="3729"/>
                  </a:cubicBezTo>
                  <a:cubicBezTo>
                    <a:pt x="10493" y="2530"/>
                    <a:pt x="9524" y="1558"/>
                    <a:pt x="8327" y="1558"/>
                  </a:cubicBezTo>
                  <a:lnTo>
                    <a:pt x="6690" y="1558"/>
                  </a:lnTo>
                  <a:lnTo>
                    <a:pt x="6318" y="628"/>
                  </a:lnTo>
                  <a:lnTo>
                    <a:pt x="8332" y="628"/>
                  </a:lnTo>
                  <a:lnTo>
                    <a:pt x="83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2"/>
            <p:cNvSpPr/>
            <p:nvPr/>
          </p:nvSpPr>
          <p:spPr>
            <a:xfrm>
              <a:off x="8313701" y="1630517"/>
              <a:ext cx="43360" cy="43395"/>
            </a:xfrm>
            <a:custGeom>
              <a:rect b="b" l="l" r="r" t="t"/>
              <a:pathLst>
                <a:path extrusionOk="0" h="1235" w="1234">
                  <a:moveTo>
                    <a:pt x="617" y="0"/>
                  </a:moveTo>
                  <a:cubicBezTo>
                    <a:pt x="277" y="0"/>
                    <a:pt x="0" y="277"/>
                    <a:pt x="0" y="617"/>
                  </a:cubicBezTo>
                  <a:cubicBezTo>
                    <a:pt x="0" y="958"/>
                    <a:pt x="277" y="1234"/>
                    <a:pt x="617" y="1234"/>
                  </a:cubicBezTo>
                  <a:cubicBezTo>
                    <a:pt x="958" y="1234"/>
                    <a:pt x="1233" y="958"/>
                    <a:pt x="1233" y="617"/>
                  </a:cubicBezTo>
                  <a:cubicBezTo>
                    <a:pt x="1233" y="277"/>
                    <a:pt x="958" y="0"/>
                    <a:pt x="6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2" name="Shape 2822"/>
        <p:cNvGrpSpPr/>
        <p:nvPr/>
      </p:nvGrpSpPr>
      <p:grpSpPr>
        <a:xfrm>
          <a:off x="0" y="0"/>
          <a:ext cx="0" cy="0"/>
          <a:chOff x="0" y="0"/>
          <a:chExt cx="0" cy="0"/>
        </a:xfrm>
      </p:grpSpPr>
      <p:sp>
        <p:nvSpPr>
          <p:cNvPr id="2823" name="Google Shape;2823;p53"/>
          <p:cNvSpPr txBox="1"/>
          <p:nvPr>
            <p:ph type="title"/>
          </p:nvPr>
        </p:nvSpPr>
        <p:spPr>
          <a:xfrm>
            <a:off x="720000" y="539500"/>
            <a:ext cx="7710900" cy="57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ALTERNATIVE RESOURCES</a:t>
            </a:r>
            <a:endParaRPr/>
          </a:p>
        </p:txBody>
      </p:sp>
      <p:sp>
        <p:nvSpPr>
          <p:cNvPr id="2824" name="Google Shape;2824;p53"/>
          <p:cNvSpPr txBox="1"/>
          <p:nvPr>
            <p:ph idx="1" type="body"/>
          </p:nvPr>
        </p:nvSpPr>
        <p:spPr>
          <a:xfrm>
            <a:off x="720000" y="1164100"/>
            <a:ext cx="7704000" cy="9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Here’s an assortment of alternative resources whose style fits that of this template:</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n">
                <a:solidFill>
                  <a:schemeClr val="hlink"/>
                </a:solidFill>
                <a:uFill>
                  <a:noFill/>
                </a:uFill>
                <a:latin typeface="DM Sans"/>
                <a:ea typeface="DM Sans"/>
                <a:cs typeface="DM Sans"/>
                <a:sym typeface="DM Sans"/>
                <a:hlinkClick r:id="rId3"/>
              </a:rPr>
              <a:t>Isometric mobile phone background template</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n">
                <a:solidFill>
                  <a:schemeClr val="hlink"/>
                </a:solidFill>
                <a:uFill>
                  <a:noFill/>
                </a:uFill>
                <a:latin typeface="DM Sans"/>
                <a:ea typeface="DM Sans"/>
                <a:cs typeface="DM Sans"/>
                <a:sym typeface="DM Sans"/>
                <a:hlinkClick r:id="rId4"/>
              </a:rPr>
              <a:t>Isometric laptop background template</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n">
                <a:solidFill>
                  <a:schemeClr val="hlink"/>
                </a:solidFill>
                <a:uFill>
                  <a:noFill/>
                </a:uFill>
                <a:latin typeface="DM Sans"/>
                <a:ea typeface="DM Sans"/>
                <a:cs typeface="DM Sans"/>
                <a:sym typeface="DM Sans"/>
                <a:hlinkClick r:id="rId5"/>
              </a:rPr>
              <a:t>Isometric hologram 5g concept </a:t>
            </a:r>
            <a:r>
              <a:rPr lang="en">
                <a:solidFill>
                  <a:schemeClr val="hlink"/>
                </a:solidFill>
                <a:uFill>
                  <a:noFill/>
                </a:uFill>
                <a:latin typeface="DM Sans"/>
                <a:ea typeface="DM Sans"/>
                <a:cs typeface="DM Sans"/>
                <a:sym typeface="DM Sans"/>
                <a:hlinkClick r:id="rId6"/>
              </a:rPr>
              <a:t>background</a:t>
            </a:r>
            <a:endParaRPr>
              <a:solidFill>
                <a:schemeClr val="dk1"/>
              </a:solidFill>
              <a:latin typeface="DM Sans"/>
              <a:ea typeface="DM Sans"/>
              <a:cs typeface="DM Sans"/>
              <a:sym typeface="DM Sans"/>
            </a:endParaRPr>
          </a:p>
        </p:txBody>
      </p:sp>
      <p:pic>
        <p:nvPicPr>
          <p:cNvPr id="2825" name="Google Shape;2825;p53"/>
          <p:cNvPicPr preferRelativeResize="0"/>
          <p:nvPr/>
        </p:nvPicPr>
        <p:blipFill>
          <a:blip r:embed="rId7">
            <a:alphaModFix/>
          </a:blip>
          <a:stretch>
            <a:fillRect/>
          </a:stretch>
        </p:blipFill>
        <p:spPr>
          <a:xfrm>
            <a:off x="3310675" y="2421825"/>
            <a:ext cx="2277868" cy="2186750"/>
          </a:xfrm>
          <a:prstGeom prst="rect">
            <a:avLst/>
          </a:prstGeom>
          <a:noFill/>
          <a:ln>
            <a:noFill/>
          </a:ln>
        </p:spPr>
      </p:pic>
      <p:pic>
        <p:nvPicPr>
          <p:cNvPr id="2826" name="Google Shape;2826;p53"/>
          <p:cNvPicPr preferRelativeResize="0"/>
          <p:nvPr/>
        </p:nvPicPr>
        <p:blipFill>
          <a:blip r:embed="rId8">
            <a:alphaModFix/>
          </a:blip>
          <a:stretch>
            <a:fillRect/>
          </a:stretch>
        </p:blipFill>
        <p:spPr>
          <a:xfrm>
            <a:off x="713230" y="2421825"/>
            <a:ext cx="2186753" cy="2186750"/>
          </a:xfrm>
          <a:prstGeom prst="rect">
            <a:avLst/>
          </a:prstGeom>
          <a:noFill/>
          <a:ln>
            <a:noFill/>
          </a:ln>
        </p:spPr>
      </p:pic>
      <p:pic>
        <p:nvPicPr>
          <p:cNvPr id="2827" name="Google Shape;2827;p53"/>
          <p:cNvPicPr preferRelativeResize="0"/>
          <p:nvPr/>
        </p:nvPicPr>
        <p:blipFill>
          <a:blip r:embed="rId9">
            <a:alphaModFix/>
          </a:blip>
          <a:stretch>
            <a:fillRect/>
          </a:stretch>
        </p:blipFill>
        <p:spPr>
          <a:xfrm>
            <a:off x="5999245" y="2579925"/>
            <a:ext cx="2424755" cy="201254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1" name="Shape 2831"/>
        <p:cNvGrpSpPr/>
        <p:nvPr/>
      </p:nvGrpSpPr>
      <p:grpSpPr>
        <a:xfrm>
          <a:off x="0" y="0"/>
          <a:ext cx="0" cy="0"/>
          <a:chOff x="0" y="0"/>
          <a:chExt cx="0" cy="0"/>
        </a:xfrm>
      </p:grpSpPr>
      <p:sp>
        <p:nvSpPr>
          <p:cNvPr id="2832" name="Google Shape;2832;p54"/>
          <p:cNvSpPr txBox="1"/>
          <p:nvPr>
            <p:ph type="title"/>
          </p:nvPr>
        </p:nvSpPr>
        <p:spPr>
          <a:xfrm>
            <a:off x="720000" y="539500"/>
            <a:ext cx="7704000" cy="57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RESOURCES</a:t>
            </a:r>
            <a:endParaRPr/>
          </a:p>
        </p:txBody>
      </p:sp>
      <p:sp>
        <p:nvSpPr>
          <p:cNvPr id="2833" name="Google Shape;2833;p54"/>
          <p:cNvSpPr txBox="1"/>
          <p:nvPr>
            <p:ph idx="1" type="body"/>
          </p:nvPr>
        </p:nvSpPr>
        <p:spPr>
          <a:xfrm>
            <a:off x="713225" y="1164100"/>
            <a:ext cx="3392100" cy="344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
              <a:t>Did you like the resources that we’ve used in this template? Get them for free at our other websites:</a:t>
            </a:r>
            <a:endParaRPr/>
          </a:p>
          <a:p>
            <a:pPr indent="0" lvl="0" marL="0" rtl="0" algn="l">
              <a:spcBef>
                <a:spcPts val="1000"/>
              </a:spcBef>
              <a:spcAft>
                <a:spcPts val="0"/>
              </a:spcAft>
              <a:buClr>
                <a:schemeClr val="lt2"/>
              </a:buClr>
              <a:buSzPts val="1100"/>
              <a:buFont typeface="Arial"/>
              <a:buNone/>
            </a:pPr>
            <a:r>
              <a:rPr lang="en" sz="1900">
                <a:latin typeface="Oswald"/>
                <a:ea typeface="Oswald"/>
                <a:cs typeface="Oswald"/>
                <a:sym typeface="Oswald"/>
              </a:rPr>
              <a:t>PHOTOS:</a:t>
            </a:r>
            <a:endParaRPr sz="1900">
              <a:latin typeface="Oswald"/>
              <a:ea typeface="Oswald"/>
              <a:cs typeface="Oswald"/>
              <a:sym typeface="Oswald"/>
            </a:endParaRPr>
          </a:p>
          <a:p>
            <a:pPr indent="-317500" lvl="0" marL="457200" rtl="0" algn="l">
              <a:spcBef>
                <a:spcPts val="1000"/>
              </a:spcBef>
              <a:spcAft>
                <a:spcPts val="0"/>
              </a:spcAft>
              <a:buClr>
                <a:schemeClr val="dk1"/>
              </a:buClr>
              <a:buSzPts val="1400"/>
              <a:buFont typeface="DM Sans"/>
              <a:buChar char="●"/>
            </a:pPr>
            <a:r>
              <a:rPr lang="en">
                <a:uFill>
                  <a:noFill/>
                </a:uFill>
                <a:hlinkClick r:id="rId3"/>
              </a:rPr>
              <a:t>Back view of woman at home using headphones and tablet</a:t>
            </a:r>
            <a:endParaRPr/>
          </a:p>
          <a:p>
            <a:pPr indent="-317500" lvl="0" marL="457200" rtl="0" algn="l">
              <a:spcBef>
                <a:spcPts val="0"/>
              </a:spcBef>
              <a:spcAft>
                <a:spcPts val="0"/>
              </a:spcAft>
              <a:buClr>
                <a:schemeClr val="dk1"/>
              </a:buClr>
              <a:buSzPts val="1400"/>
              <a:buFont typeface="DM Sans"/>
              <a:buChar char="●"/>
            </a:pPr>
            <a:r>
              <a:rPr lang="en">
                <a:uFill>
                  <a:noFill/>
                </a:uFill>
                <a:hlinkClick r:id="rId4"/>
              </a:rPr>
              <a:t>Side view of woman at home using headphones and tablet</a:t>
            </a:r>
            <a:endParaRPr/>
          </a:p>
          <a:p>
            <a:pPr indent="0" lvl="0" marL="457200" rtl="0" algn="l">
              <a:spcBef>
                <a:spcPts val="0"/>
              </a:spcBef>
              <a:spcAft>
                <a:spcPts val="0"/>
              </a:spcAft>
              <a:buClr>
                <a:schemeClr val="lt2"/>
              </a:buClr>
              <a:buSzPts val="1100"/>
              <a:buFont typeface="Arial"/>
              <a:buNone/>
            </a:pPr>
            <a:r>
              <a:t/>
            </a:r>
            <a:endParaRPr/>
          </a:p>
          <a:p>
            <a:pPr indent="0" lvl="0" marL="0" rtl="0" algn="l">
              <a:spcBef>
                <a:spcPts val="1000"/>
              </a:spcBef>
              <a:spcAft>
                <a:spcPts val="0"/>
              </a:spcAft>
              <a:buClr>
                <a:schemeClr val="lt2"/>
              </a:buClr>
              <a:buSzPts val="1100"/>
              <a:buFont typeface="Arial"/>
              <a:buNone/>
            </a:pPr>
            <a:r>
              <a:rPr lang="en" sz="1900">
                <a:latin typeface="Oswald"/>
                <a:ea typeface="Oswald"/>
                <a:cs typeface="Oswald"/>
                <a:sym typeface="Oswald"/>
              </a:rPr>
              <a:t>ILLUSTRATIONS:</a:t>
            </a:r>
            <a:endParaRPr b="1"/>
          </a:p>
          <a:p>
            <a:pPr indent="-317500" lvl="0" marL="457200" rtl="0" algn="l">
              <a:spcBef>
                <a:spcPts val="1000"/>
              </a:spcBef>
              <a:spcAft>
                <a:spcPts val="0"/>
              </a:spcAft>
              <a:buClr>
                <a:schemeClr val="dk1"/>
              </a:buClr>
              <a:buSzPts val="1400"/>
              <a:buFont typeface="DM Sans"/>
              <a:buChar char="●"/>
            </a:pPr>
            <a:r>
              <a:rPr lang="en">
                <a:uFill>
                  <a:noFill/>
                </a:uFill>
                <a:hlinkClick r:id="rId5"/>
              </a:rPr>
              <a:t>Isometric tech futuristic background</a:t>
            </a:r>
            <a:r>
              <a:rPr lang="en"/>
              <a:t> I</a:t>
            </a:r>
            <a:endParaRPr/>
          </a:p>
        </p:txBody>
      </p:sp>
      <p:sp>
        <p:nvSpPr>
          <p:cNvPr id="2834" name="Google Shape;2834;p54"/>
          <p:cNvSpPr txBox="1"/>
          <p:nvPr>
            <p:ph idx="2" type="body"/>
          </p:nvPr>
        </p:nvSpPr>
        <p:spPr>
          <a:xfrm>
            <a:off x="5029625" y="1164100"/>
            <a:ext cx="3392100" cy="3444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DM Sans"/>
              <a:buChar char="●"/>
            </a:pPr>
            <a:r>
              <a:rPr lang="en">
                <a:uFill>
                  <a:noFill/>
                </a:uFill>
                <a:hlinkClick r:id="rId6"/>
              </a:rPr>
              <a:t>Isometric tech futuristic background</a:t>
            </a:r>
            <a:r>
              <a:rPr lang="en"/>
              <a:t> II</a:t>
            </a:r>
            <a:endParaRPr/>
          </a:p>
          <a:p>
            <a:pPr indent="-317500" lvl="0" marL="457200" rtl="0" algn="l">
              <a:spcBef>
                <a:spcPts val="0"/>
              </a:spcBef>
              <a:spcAft>
                <a:spcPts val="0"/>
              </a:spcAft>
              <a:buClr>
                <a:schemeClr val="dk1"/>
              </a:buClr>
              <a:buSzPts val="1400"/>
              <a:buFont typeface="DM Sans"/>
              <a:buChar char="●"/>
            </a:pPr>
            <a:r>
              <a:rPr lang="en">
                <a:uFill>
                  <a:noFill/>
                </a:uFill>
                <a:hlinkClick r:id="rId7"/>
              </a:rPr>
              <a:t>Isometric technology futuristic background</a:t>
            </a:r>
            <a:r>
              <a:rPr lang="en"/>
              <a:t> III</a:t>
            </a:r>
            <a:endParaRPr/>
          </a:p>
          <a:p>
            <a:pPr indent="0" lvl="0" marL="0" rtl="0" algn="l">
              <a:spcBef>
                <a:spcPts val="1000"/>
              </a:spcBef>
              <a:spcAft>
                <a:spcPts val="0"/>
              </a:spcAft>
              <a:buClr>
                <a:schemeClr val="lt2"/>
              </a:buClr>
              <a:buSzPts val="1100"/>
              <a:buFont typeface="Arial"/>
              <a:buNone/>
            </a:pPr>
            <a:r>
              <a:rPr lang="en" sz="1900">
                <a:latin typeface="Oswald"/>
                <a:ea typeface="Oswald"/>
                <a:cs typeface="Oswald"/>
                <a:sym typeface="Oswald"/>
              </a:rPr>
              <a:t>ICONS:</a:t>
            </a:r>
            <a:endParaRPr sz="1900">
              <a:latin typeface="Oswald"/>
              <a:ea typeface="Oswald"/>
              <a:cs typeface="Oswald"/>
              <a:sym typeface="Oswald"/>
            </a:endParaRPr>
          </a:p>
          <a:p>
            <a:pPr indent="-349250" lvl="0" marL="457200" rtl="0" algn="l">
              <a:spcBef>
                <a:spcPts val="1000"/>
              </a:spcBef>
              <a:spcAft>
                <a:spcPts val="0"/>
              </a:spcAft>
              <a:buClr>
                <a:schemeClr val="dk1"/>
              </a:buClr>
              <a:buSzPts val="1900"/>
              <a:buFont typeface="Oswald"/>
              <a:buChar char="●"/>
            </a:pPr>
            <a:r>
              <a:rPr lang="en">
                <a:uFill>
                  <a:noFill/>
                </a:uFill>
                <a:hlinkClick r:id="rId8"/>
              </a:rPr>
              <a:t>Icon Pack: Technology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8" name="Shape 2838"/>
        <p:cNvGrpSpPr/>
        <p:nvPr/>
      </p:nvGrpSpPr>
      <p:grpSpPr>
        <a:xfrm>
          <a:off x="0" y="0"/>
          <a:ext cx="0" cy="0"/>
          <a:chOff x="0" y="0"/>
          <a:chExt cx="0" cy="0"/>
        </a:xfrm>
      </p:grpSpPr>
      <p:sp>
        <p:nvSpPr>
          <p:cNvPr id="2839" name="Google Shape;2839;p55"/>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2840" name="Google Shape;2840;p55"/>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Instructions for use</a:t>
            </a:r>
            <a:endParaRPr>
              <a:latin typeface="Arial"/>
              <a:ea typeface="Arial"/>
              <a:cs typeface="Arial"/>
              <a:sym typeface="Arial"/>
            </a:endParaRPr>
          </a:p>
        </p:txBody>
      </p:sp>
      <p:sp>
        <p:nvSpPr>
          <p:cNvPr id="2841" name="Google Shape;2841;p55"/>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5" name="Shape 2845"/>
        <p:cNvGrpSpPr/>
        <p:nvPr/>
      </p:nvGrpSpPr>
      <p:grpSpPr>
        <a:xfrm>
          <a:off x="0" y="0"/>
          <a:ext cx="0" cy="0"/>
          <a:chOff x="0" y="0"/>
          <a:chExt cx="0" cy="0"/>
        </a:xfrm>
      </p:grpSpPr>
      <p:sp>
        <p:nvSpPr>
          <p:cNvPr id="2846" name="Google Shape;2846;p56"/>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rPr>
              <a:t>S</a:t>
            </a:r>
            <a:r>
              <a:rPr b="1" lang="en" sz="1000" u="sng">
                <a:solidFill>
                  <a:schemeClr val="hlink"/>
                </a:solidFill>
                <a:hlinkClick r:id="rId3"/>
              </a:rPr>
              <a:t>lidesgo</a:t>
            </a:r>
            <a:r>
              <a:rPr lang="en" sz="1000">
                <a:solidFill>
                  <a:schemeClr val="lt1"/>
                </a:solidFill>
              </a:rPr>
              <a:t> or keeping the "</a:t>
            </a:r>
            <a:r>
              <a:rPr b="1" lang="en" sz="1000" u="sng">
                <a:solidFill>
                  <a:srgbClr val="869FB2"/>
                </a:solidFill>
                <a:hlinkClick action="ppaction://hlinksldjump" r:id="rId4">
                  <a:extLst>
                    <a:ext uri="{A12FA001-AC4F-418D-AE19-62706E023703}">
                      <ahyp:hlinkClr val="tx"/>
                    </a:ext>
                  </a:extLst>
                </a:hlinkClick>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2847" name="Google Shape;2847;p56"/>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2848" name="Google Shape;2848;p56"/>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Instructions for use (premium users)</a:t>
            </a:r>
            <a:endParaRPr>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2" name="Shape 2852"/>
        <p:cNvGrpSpPr/>
        <p:nvPr/>
      </p:nvGrpSpPr>
      <p:grpSpPr>
        <a:xfrm>
          <a:off x="0" y="0"/>
          <a:ext cx="0" cy="0"/>
          <a:chOff x="0" y="0"/>
          <a:chExt cx="0" cy="0"/>
        </a:xfrm>
      </p:grpSpPr>
      <p:sp>
        <p:nvSpPr>
          <p:cNvPr id="2853" name="Google Shape;2853;p57"/>
          <p:cNvSpPr/>
          <p:nvPr/>
        </p:nvSpPr>
        <p:spPr>
          <a:xfrm>
            <a:off x="4176300" y="3919325"/>
            <a:ext cx="791400" cy="754200"/>
          </a:xfrm>
          <a:prstGeom prst="roundRect">
            <a:avLst>
              <a:gd fmla="val 16667" name="adj"/>
            </a:avLst>
          </a:prstGeom>
          <a:solidFill>
            <a:srgbClr val="2619A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7"/>
          <p:cNvSpPr txBox="1"/>
          <p:nvPr/>
        </p:nvSpPr>
        <p:spPr>
          <a:xfrm>
            <a:off x="41763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#2619aa</a:t>
            </a:r>
            <a:endParaRPr sz="1000">
              <a:solidFill>
                <a:srgbClr val="FFFFFF"/>
              </a:solidFill>
            </a:endParaRPr>
          </a:p>
        </p:txBody>
      </p:sp>
      <p:sp>
        <p:nvSpPr>
          <p:cNvPr id="2855" name="Google Shape;2855;p57"/>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2856" name="Google Shape;2856;p57"/>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DM Sans</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https://fonts.google.com/specimen/DM+Sans</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Oswald</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https://fonts.google.com/specimen/Oswald</a:t>
            </a:r>
            <a:r>
              <a:rPr lang="en" sz="1100">
                <a:solidFill>
                  <a:schemeClr val="lt1"/>
                </a:solidFill>
              </a:rPr>
              <a:t>)</a:t>
            </a:r>
            <a:endParaRPr sz="1100">
              <a:solidFill>
                <a:schemeClr val="lt1"/>
              </a:solidFill>
            </a:endParaRPr>
          </a:p>
        </p:txBody>
      </p:sp>
      <p:sp>
        <p:nvSpPr>
          <p:cNvPr id="2857" name="Google Shape;2857;p57"/>
          <p:cNvSpPr/>
          <p:nvPr/>
        </p:nvSpPr>
        <p:spPr>
          <a:xfrm>
            <a:off x="2052650"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7"/>
          <p:cNvSpPr/>
          <p:nvPr/>
        </p:nvSpPr>
        <p:spPr>
          <a:xfrm>
            <a:off x="3114470" y="2988225"/>
            <a:ext cx="791400" cy="754200"/>
          </a:xfrm>
          <a:prstGeom prst="roundRect">
            <a:avLst>
              <a:gd fmla="val 16667" name="adj"/>
            </a:avLst>
          </a:prstGeom>
          <a:solidFill>
            <a:srgbClr val="E0E0E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7"/>
          <p:cNvSpPr/>
          <p:nvPr/>
        </p:nvSpPr>
        <p:spPr>
          <a:xfrm>
            <a:off x="4176289" y="2988225"/>
            <a:ext cx="791400" cy="754200"/>
          </a:xfrm>
          <a:prstGeom prst="roundRect">
            <a:avLst>
              <a:gd fmla="val 16667" name="adj"/>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7"/>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2861" name="Google Shape;2861;p57"/>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#e0e0e0</a:t>
            </a:r>
            <a:endParaRPr sz="1000">
              <a:solidFill>
                <a:schemeClr val="dk1"/>
              </a:solidFill>
            </a:endParaRPr>
          </a:p>
        </p:txBody>
      </p:sp>
      <p:sp>
        <p:nvSpPr>
          <p:cNvPr id="2862" name="Google Shape;2862;p57"/>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#666666</a:t>
            </a:r>
            <a:endParaRPr sz="1000">
              <a:solidFill>
                <a:schemeClr val="dk1"/>
              </a:solidFill>
            </a:endParaRPr>
          </a:p>
        </p:txBody>
      </p:sp>
      <p:sp>
        <p:nvSpPr>
          <p:cNvPr id="2863" name="Google Shape;2863;p57"/>
          <p:cNvSpPr/>
          <p:nvPr/>
        </p:nvSpPr>
        <p:spPr>
          <a:xfrm>
            <a:off x="5238125" y="298822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7"/>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2865" name="Google Shape;2865;p57"/>
          <p:cNvSpPr/>
          <p:nvPr/>
        </p:nvSpPr>
        <p:spPr>
          <a:xfrm>
            <a:off x="2052650" y="3919325"/>
            <a:ext cx="791400" cy="754200"/>
          </a:xfrm>
          <a:prstGeom prst="roundRect">
            <a:avLst>
              <a:gd fmla="val 16667" name="adj"/>
            </a:avLst>
          </a:prstGeom>
          <a:solidFill>
            <a:srgbClr val="8F1EA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7"/>
          <p:cNvSpPr/>
          <p:nvPr/>
        </p:nvSpPr>
        <p:spPr>
          <a:xfrm>
            <a:off x="3114470" y="3919325"/>
            <a:ext cx="791400" cy="754200"/>
          </a:xfrm>
          <a:prstGeom prst="roundRect">
            <a:avLst>
              <a:gd fmla="val 16667" name="adj"/>
            </a:avLst>
          </a:prstGeom>
          <a:solidFill>
            <a:srgbClr val="3DC6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7"/>
          <p:cNvSpPr/>
          <p:nvPr/>
        </p:nvSpPr>
        <p:spPr>
          <a:xfrm>
            <a:off x="6299939" y="3919325"/>
            <a:ext cx="791400" cy="754200"/>
          </a:xfrm>
          <a:prstGeom prst="roundRect">
            <a:avLst>
              <a:gd fmla="val 16667" name="adj"/>
            </a:avLst>
          </a:prstGeom>
          <a:solidFill>
            <a:srgbClr val="F139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7"/>
          <p:cNvSpPr txBox="1"/>
          <p:nvPr/>
        </p:nvSpPr>
        <p:spPr>
          <a:xfrm>
            <a:off x="20526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#8f1ea0</a:t>
            </a:r>
            <a:endParaRPr sz="1000">
              <a:solidFill>
                <a:srgbClr val="FFFFFF"/>
              </a:solidFill>
            </a:endParaRPr>
          </a:p>
        </p:txBody>
      </p:sp>
      <p:sp>
        <p:nvSpPr>
          <p:cNvPr id="2869" name="Google Shape;2869;p57"/>
          <p:cNvSpPr txBox="1"/>
          <p:nvPr/>
        </p:nvSpPr>
        <p:spPr>
          <a:xfrm>
            <a:off x="31144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#3dc6ff</a:t>
            </a:r>
            <a:endParaRPr sz="1000">
              <a:solidFill>
                <a:schemeClr val="dk1"/>
              </a:solidFill>
            </a:endParaRPr>
          </a:p>
        </p:txBody>
      </p:sp>
      <p:sp>
        <p:nvSpPr>
          <p:cNvPr id="2870" name="Google Shape;2870;p57"/>
          <p:cNvSpPr txBox="1"/>
          <p:nvPr/>
        </p:nvSpPr>
        <p:spPr>
          <a:xfrm>
            <a:off x="62999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#f139ff</a:t>
            </a:r>
            <a:endParaRPr sz="1000">
              <a:solidFill>
                <a:srgbClr val="FFFFFF"/>
              </a:solidFill>
            </a:endParaRPr>
          </a:p>
        </p:txBody>
      </p:sp>
      <p:sp>
        <p:nvSpPr>
          <p:cNvPr id="2871" name="Google Shape;2871;p57"/>
          <p:cNvSpPr/>
          <p:nvPr/>
        </p:nvSpPr>
        <p:spPr>
          <a:xfrm>
            <a:off x="5238125" y="3919325"/>
            <a:ext cx="791400" cy="754200"/>
          </a:xfrm>
          <a:prstGeom prst="roundRect">
            <a:avLst>
              <a:gd fmla="val 16667" name="adj"/>
            </a:avLst>
          </a:prstGeom>
          <a:solidFill>
            <a:srgbClr val="19005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7"/>
          <p:cNvSpPr txBox="1"/>
          <p:nvPr/>
        </p:nvSpPr>
        <p:spPr>
          <a:xfrm>
            <a:off x="52381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#190057</a:t>
            </a:r>
            <a:endParaRPr sz="1000">
              <a:solidFill>
                <a:srgbClr val="FFFFFF"/>
              </a:solidFill>
            </a:endParaRPr>
          </a:p>
        </p:txBody>
      </p:sp>
      <p:sp>
        <p:nvSpPr>
          <p:cNvPr id="2873" name="Google Shape;2873;p57"/>
          <p:cNvSpPr/>
          <p:nvPr/>
        </p:nvSpPr>
        <p:spPr>
          <a:xfrm>
            <a:off x="6299950" y="2988225"/>
            <a:ext cx="791400" cy="754200"/>
          </a:xfrm>
          <a:prstGeom prst="roundRect">
            <a:avLst>
              <a:gd fmla="val 16667" name="adj"/>
            </a:avLst>
          </a:prstGeom>
          <a:solidFill>
            <a:srgbClr val="96FF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7"/>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#96fff3</a:t>
            </a:r>
            <a:endParaRPr sz="1000">
              <a:solidFill>
                <a:schemeClr val="dk1"/>
              </a:solidFill>
            </a:endParaRPr>
          </a:p>
        </p:txBody>
      </p:sp>
      <p:sp>
        <p:nvSpPr>
          <p:cNvPr id="2875" name="Google Shape;2875;p57"/>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Fonts &amp; colors used</a:t>
            </a:r>
            <a:endParaRPr>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9" name="Shape 2879"/>
        <p:cNvGrpSpPr/>
        <p:nvPr/>
      </p:nvGrpSpPr>
      <p:grpSpPr>
        <a:xfrm>
          <a:off x="0" y="0"/>
          <a:ext cx="0" cy="0"/>
          <a:chOff x="0" y="0"/>
          <a:chExt cx="0" cy="0"/>
        </a:xfrm>
      </p:grpSpPr>
      <p:sp>
        <p:nvSpPr>
          <p:cNvPr id="2880" name="Google Shape;2880;p58"/>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881" name="Google Shape;2881;p58"/>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882" name="Google Shape;2882;p58">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883" name="Google Shape;2883;p58">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884" name="Google Shape;2884;p58">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885" name="Google Shape;2885;p58">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886" name="Google Shape;2886;p58"/>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887" name="Google Shape;2887;p58"/>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888" name="Google Shape;2888;p58"/>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889" name="Google Shape;2889;p58"/>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890" name="Google Shape;2890;p58">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2891" name="Google Shape;2891;p58"/>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Storyset</a:t>
            </a:r>
            <a:endParaRPr>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32"/>
          <p:cNvSpPr txBox="1"/>
          <p:nvPr>
            <p:ph type="ctrTitle"/>
          </p:nvPr>
        </p:nvSpPr>
        <p:spPr>
          <a:xfrm>
            <a:off x="512125" y="394250"/>
            <a:ext cx="4796100" cy="1077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1"/>
                </a:solidFill>
              </a:rPr>
              <a:t>APPLY NN PIPELINE </a:t>
            </a:r>
            <a:endParaRPr sz="4200"/>
          </a:p>
        </p:txBody>
      </p:sp>
      <p:sp>
        <p:nvSpPr>
          <p:cNvPr id="1866" name="Google Shape;1866;p32"/>
          <p:cNvSpPr/>
          <p:nvPr/>
        </p:nvSpPr>
        <p:spPr>
          <a:xfrm>
            <a:off x="126800" y="3134601"/>
            <a:ext cx="911400" cy="484800"/>
          </a:xfrm>
          <a:prstGeom prst="roundRect">
            <a:avLst>
              <a:gd fmla="val 16667" name="adj"/>
            </a:avLst>
          </a:prstGeom>
          <a:noFill/>
          <a:ln cap="flat" cmpd="sng" w="19050">
            <a:solidFill>
              <a:srgbClr val="3FF5E1"/>
            </a:solidFill>
            <a:prstDash val="solid"/>
            <a:round/>
            <a:headEnd len="sm" w="sm" type="none"/>
            <a:tailEnd len="sm" w="sm" type="none"/>
          </a:ln>
          <a:effectLst>
            <a:outerShdw blurRad="142875" rotWithShape="0" algn="bl" dir="5400000" dist="19050">
              <a:srgbClr val="98FAFC">
                <a:alpha val="9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2"/>
          <p:cNvSpPr txBox="1"/>
          <p:nvPr/>
        </p:nvSpPr>
        <p:spPr>
          <a:xfrm>
            <a:off x="180475" y="3180799"/>
            <a:ext cx="8700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Oswald"/>
                <a:ea typeface="Oswald"/>
                <a:cs typeface="Oswald"/>
                <a:sym typeface="Oswald"/>
              </a:rPr>
              <a:t>image</a:t>
            </a:r>
            <a:endParaRPr sz="2200">
              <a:solidFill>
                <a:srgbClr val="FFFFFF"/>
              </a:solidFill>
              <a:latin typeface="Oswald"/>
              <a:ea typeface="Oswald"/>
              <a:cs typeface="Oswald"/>
              <a:sym typeface="Oswald"/>
            </a:endParaRPr>
          </a:p>
        </p:txBody>
      </p:sp>
      <p:sp>
        <p:nvSpPr>
          <p:cNvPr id="1868" name="Google Shape;1868;p32"/>
          <p:cNvSpPr txBox="1"/>
          <p:nvPr/>
        </p:nvSpPr>
        <p:spPr>
          <a:xfrm>
            <a:off x="1945442" y="1755548"/>
            <a:ext cx="2336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swald"/>
                <a:ea typeface="Oswald"/>
                <a:cs typeface="Oswald"/>
                <a:sym typeface="Oswald"/>
              </a:rPr>
              <a:t>DETECTION</a:t>
            </a:r>
            <a:endParaRPr sz="1800">
              <a:solidFill>
                <a:srgbClr val="FFFFFF"/>
              </a:solidFill>
              <a:latin typeface="Oswald"/>
              <a:ea typeface="Oswald"/>
              <a:cs typeface="Oswald"/>
              <a:sym typeface="Oswald"/>
            </a:endParaRPr>
          </a:p>
        </p:txBody>
      </p:sp>
      <p:sp>
        <p:nvSpPr>
          <p:cNvPr id="1869" name="Google Shape;1869;p32"/>
          <p:cNvSpPr txBox="1"/>
          <p:nvPr/>
        </p:nvSpPr>
        <p:spPr>
          <a:xfrm>
            <a:off x="1361298" y="1721174"/>
            <a:ext cx="548100" cy="80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Oswald ExtraLight"/>
                <a:ea typeface="Oswald ExtraLight"/>
                <a:cs typeface="Oswald ExtraLight"/>
                <a:sym typeface="Oswald ExtraLight"/>
              </a:rPr>
              <a:t>1</a:t>
            </a:r>
            <a:endParaRPr sz="3000">
              <a:solidFill>
                <a:srgbClr val="FFFFFF"/>
              </a:solidFill>
              <a:latin typeface="Oswald ExtraLight"/>
              <a:ea typeface="Oswald ExtraLight"/>
              <a:cs typeface="Oswald ExtraLight"/>
              <a:sym typeface="Oswald ExtraLight"/>
            </a:endParaRPr>
          </a:p>
        </p:txBody>
      </p:sp>
      <p:sp>
        <p:nvSpPr>
          <p:cNvPr id="1870" name="Google Shape;1870;p32"/>
          <p:cNvSpPr txBox="1"/>
          <p:nvPr/>
        </p:nvSpPr>
        <p:spPr>
          <a:xfrm>
            <a:off x="1945442" y="2036787"/>
            <a:ext cx="23364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DM Sans"/>
                <a:ea typeface="DM Sans"/>
                <a:cs typeface="DM Sans"/>
                <a:sym typeface="DM Sans"/>
              </a:rPr>
              <a:t>Detect objects on interest on an image</a:t>
            </a:r>
            <a:endParaRPr sz="1200">
              <a:solidFill>
                <a:srgbClr val="FFFFFF"/>
              </a:solidFill>
              <a:latin typeface="DM Sans"/>
              <a:ea typeface="DM Sans"/>
              <a:cs typeface="DM Sans"/>
              <a:sym typeface="DM Sans"/>
            </a:endParaRPr>
          </a:p>
        </p:txBody>
      </p:sp>
      <p:cxnSp>
        <p:nvCxnSpPr>
          <p:cNvPr id="1871" name="Google Shape;1871;p32"/>
          <p:cNvCxnSpPr/>
          <p:nvPr/>
        </p:nvCxnSpPr>
        <p:spPr>
          <a:xfrm>
            <a:off x="1796652" y="1841598"/>
            <a:ext cx="0" cy="611700"/>
          </a:xfrm>
          <a:prstGeom prst="straightConnector1">
            <a:avLst/>
          </a:prstGeom>
          <a:noFill/>
          <a:ln cap="flat" cmpd="sng" w="19050">
            <a:solidFill>
              <a:srgbClr val="96FFF3"/>
            </a:solidFill>
            <a:prstDash val="solid"/>
            <a:round/>
            <a:headEnd len="med" w="med" type="none"/>
            <a:tailEnd len="med" w="med" type="none"/>
          </a:ln>
          <a:effectLst>
            <a:outerShdw blurRad="114300" rotWithShape="0" algn="bl" dir="2640000" dist="19050">
              <a:srgbClr val="96FFF3">
                <a:alpha val="76000"/>
              </a:srgbClr>
            </a:outerShdw>
          </a:effectLst>
        </p:spPr>
      </p:cxnSp>
      <p:cxnSp>
        <p:nvCxnSpPr>
          <p:cNvPr id="1872" name="Google Shape;1872;p32"/>
          <p:cNvCxnSpPr/>
          <p:nvPr/>
        </p:nvCxnSpPr>
        <p:spPr>
          <a:xfrm>
            <a:off x="1796652" y="1794048"/>
            <a:ext cx="0" cy="661500"/>
          </a:xfrm>
          <a:prstGeom prst="straightConnector1">
            <a:avLst/>
          </a:prstGeom>
          <a:noFill/>
          <a:ln cap="flat" cmpd="sng" w="19050">
            <a:solidFill>
              <a:srgbClr val="96FFF3"/>
            </a:solidFill>
            <a:prstDash val="solid"/>
            <a:round/>
            <a:headEnd len="med" w="med" type="none"/>
            <a:tailEnd len="med" w="med" type="none"/>
          </a:ln>
          <a:effectLst>
            <a:outerShdw blurRad="200025" rotWithShape="0" algn="bl" dir="2640000" dist="19050">
              <a:srgbClr val="96FFF3">
                <a:alpha val="68000"/>
              </a:srgbClr>
            </a:outerShdw>
          </a:effectLst>
        </p:spPr>
      </p:cxnSp>
      <p:sp>
        <p:nvSpPr>
          <p:cNvPr id="1873" name="Google Shape;1873;p32"/>
          <p:cNvSpPr txBox="1"/>
          <p:nvPr/>
        </p:nvSpPr>
        <p:spPr>
          <a:xfrm>
            <a:off x="5728067" y="1779523"/>
            <a:ext cx="2336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swald"/>
                <a:ea typeface="Oswald"/>
                <a:cs typeface="Oswald"/>
                <a:sym typeface="Oswald"/>
              </a:rPr>
              <a:t>CLASSIFICATION</a:t>
            </a:r>
            <a:endParaRPr sz="1800">
              <a:solidFill>
                <a:srgbClr val="FFFFFF"/>
              </a:solidFill>
              <a:latin typeface="Oswald"/>
              <a:ea typeface="Oswald"/>
              <a:cs typeface="Oswald"/>
              <a:sym typeface="Oswald"/>
            </a:endParaRPr>
          </a:p>
        </p:txBody>
      </p:sp>
      <p:sp>
        <p:nvSpPr>
          <p:cNvPr id="1874" name="Google Shape;1874;p32"/>
          <p:cNvSpPr txBox="1"/>
          <p:nvPr/>
        </p:nvSpPr>
        <p:spPr>
          <a:xfrm>
            <a:off x="5143923" y="1745149"/>
            <a:ext cx="548100" cy="80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Oswald ExtraLight"/>
                <a:ea typeface="Oswald ExtraLight"/>
                <a:cs typeface="Oswald ExtraLight"/>
                <a:sym typeface="Oswald ExtraLight"/>
              </a:rPr>
              <a:t>2</a:t>
            </a:r>
            <a:endParaRPr sz="3000">
              <a:solidFill>
                <a:srgbClr val="FFFFFF"/>
              </a:solidFill>
              <a:latin typeface="Oswald ExtraLight"/>
              <a:ea typeface="Oswald ExtraLight"/>
              <a:cs typeface="Oswald ExtraLight"/>
              <a:sym typeface="Oswald ExtraLight"/>
            </a:endParaRPr>
          </a:p>
        </p:txBody>
      </p:sp>
      <p:sp>
        <p:nvSpPr>
          <p:cNvPr id="1875" name="Google Shape;1875;p32"/>
          <p:cNvSpPr txBox="1"/>
          <p:nvPr/>
        </p:nvSpPr>
        <p:spPr>
          <a:xfrm>
            <a:off x="5728075" y="2060750"/>
            <a:ext cx="23364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DM Sans"/>
                <a:ea typeface="DM Sans"/>
                <a:cs typeface="DM Sans"/>
                <a:sym typeface="DM Sans"/>
              </a:rPr>
              <a:t>Classify every predicted object and assign tags to it</a:t>
            </a:r>
            <a:endParaRPr sz="1200">
              <a:solidFill>
                <a:srgbClr val="FFFFFF"/>
              </a:solidFill>
              <a:latin typeface="DM Sans"/>
              <a:ea typeface="DM Sans"/>
              <a:cs typeface="DM Sans"/>
              <a:sym typeface="DM Sans"/>
            </a:endParaRPr>
          </a:p>
        </p:txBody>
      </p:sp>
      <p:cxnSp>
        <p:nvCxnSpPr>
          <p:cNvPr id="1876" name="Google Shape;1876;p32"/>
          <p:cNvCxnSpPr/>
          <p:nvPr/>
        </p:nvCxnSpPr>
        <p:spPr>
          <a:xfrm>
            <a:off x="5579277" y="1865573"/>
            <a:ext cx="0" cy="611700"/>
          </a:xfrm>
          <a:prstGeom prst="straightConnector1">
            <a:avLst/>
          </a:prstGeom>
          <a:noFill/>
          <a:ln cap="flat" cmpd="sng" w="19050">
            <a:solidFill>
              <a:srgbClr val="96FFF3"/>
            </a:solidFill>
            <a:prstDash val="solid"/>
            <a:round/>
            <a:headEnd len="med" w="med" type="none"/>
            <a:tailEnd len="med" w="med" type="none"/>
          </a:ln>
          <a:effectLst>
            <a:outerShdw blurRad="114300" rotWithShape="0" algn="bl" dir="2640000" dist="19050">
              <a:srgbClr val="96FFF3">
                <a:alpha val="76000"/>
              </a:srgbClr>
            </a:outerShdw>
          </a:effectLst>
        </p:spPr>
      </p:cxnSp>
      <p:cxnSp>
        <p:nvCxnSpPr>
          <p:cNvPr id="1877" name="Google Shape;1877;p32"/>
          <p:cNvCxnSpPr/>
          <p:nvPr/>
        </p:nvCxnSpPr>
        <p:spPr>
          <a:xfrm>
            <a:off x="5579277" y="1818023"/>
            <a:ext cx="0" cy="661500"/>
          </a:xfrm>
          <a:prstGeom prst="straightConnector1">
            <a:avLst/>
          </a:prstGeom>
          <a:noFill/>
          <a:ln cap="flat" cmpd="sng" w="19050">
            <a:solidFill>
              <a:srgbClr val="96FFF3"/>
            </a:solidFill>
            <a:prstDash val="solid"/>
            <a:round/>
            <a:headEnd len="med" w="med" type="none"/>
            <a:tailEnd len="med" w="med" type="none"/>
          </a:ln>
          <a:effectLst>
            <a:outerShdw blurRad="200025" rotWithShape="0" algn="bl" dir="2640000" dist="19050">
              <a:srgbClr val="96FFF3">
                <a:alpha val="68000"/>
              </a:srgbClr>
            </a:outerShdw>
          </a:effectLst>
        </p:spPr>
      </p:cxnSp>
      <p:sp>
        <p:nvSpPr>
          <p:cNvPr id="1878" name="Google Shape;1878;p32"/>
          <p:cNvSpPr/>
          <p:nvPr/>
        </p:nvSpPr>
        <p:spPr>
          <a:xfrm>
            <a:off x="2752163" y="3016400"/>
            <a:ext cx="375300" cy="721200"/>
          </a:xfrm>
          <a:prstGeom prst="rect">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2"/>
          <p:cNvSpPr/>
          <p:nvPr/>
        </p:nvSpPr>
        <p:spPr>
          <a:xfrm>
            <a:off x="3268113" y="3016400"/>
            <a:ext cx="627300" cy="365700"/>
          </a:xfrm>
          <a:prstGeom prst="rect">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2"/>
          <p:cNvSpPr/>
          <p:nvPr/>
        </p:nvSpPr>
        <p:spPr>
          <a:xfrm>
            <a:off x="3268113" y="3511425"/>
            <a:ext cx="322800" cy="365700"/>
          </a:xfrm>
          <a:prstGeom prst="rect">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2"/>
          <p:cNvSpPr txBox="1"/>
          <p:nvPr/>
        </p:nvSpPr>
        <p:spPr>
          <a:xfrm>
            <a:off x="2943263" y="4006450"/>
            <a:ext cx="13473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Oswald"/>
                <a:ea typeface="Oswald"/>
                <a:cs typeface="Oswald"/>
                <a:sym typeface="Oswald"/>
              </a:rPr>
              <a:t>detections</a:t>
            </a:r>
            <a:endParaRPr sz="2200">
              <a:solidFill>
                <a:srgbClr val="FFFFFF"/>
              </a:solidFill>
              <a:latin typeface="Oswald"/>
              <a:ea typeface="Oswald"/>
              <a:cs typeface="Oswald"/>
              <a:sym typeface="Oswald"/>
            </a:endParaRPr>
          </a:p>
        </p:txBody>
      </p:sp>
      <p:cxnSp>
        <p:nvCxnSpPr>
          <p:cNvPr id="1882" name="Google Shape;1882;p32"/>
          <p:cNvCxnSpPr/>
          <p:nvPr/>
        </p:nvCxnSpPr>
        <p:spPr>
          <a:xfrm flipH="1" rot="-5400000">
            <a:off x="684400" y="3531354"/>
            <a:ext cx="2225100" cy="600"/>
          </a:xfrm>
          <a:prstGeom prst="bentConnector3">
            <a:avLst>
              <a:gd fmla="val 50000" name="adj1"/>
            </a:avLst>
          </a:prstGeom>
          <a:noFill/>
          <a:ln cap="flat" cmpd="sng" w="19050">
            <a:solidFill>
              <a:schemeClr val="accent1"/>
            </a:solidFill>
            <a:prstDash val="dot"/>
            <a:miter lim="8000"/>
            <a:headEnd len="sm" w="sm" type="none"/>
            <a:tailEnd len="sm" w="sm" type="none"/>
          </a:ln>
          <a:effectLst>
            <a:outerShdw blurRad="200025" rotWithShape="0" algn="bl" dir="5400000" dist="19050">
              <a:schemeClr val="accent1">
                <a:alpha val="68000"/>
              </a:schemeClr>
            </a:outerShdw>
          </a:effectLst>
        </p:spPr>
      </p:cxnSp>
      <p:cxnSp>
        <p:nvCxnSpPr>
          <p:cNvPr id="1883" name="Google Shape;1883;p32"/>
          <p:cNvCxnSpPr/>
          <p:nvPr/>
        </p:nvCxnSpPr>
        <p:spPr>
          <a:xfrm flipH="1" rot="-5400000">
            <a:off x="4467025" y="3531354"/>
            <a:ext cx="2225100" cy="600"/>
          </a:xfrm>
          <a:prstGeom prst="bentConnector3">
            <a:avLst>
              <a:gd fmla="val 50000" name="adj1"/>
            </a:avLst>
          </a:prstGeom>
          <a:noFill/>
          <a:ln cap="flat" cmpd="sng" w="19050">
            <a:solidFill>
              <a:schemeClr val="accent1"/>
            </a:solidFill>
            <a:prstDash val="dot"/>
            <a:miter lim="8000"/>
            <a:headEnd len="sm" w="sm" type="none"/>
            <a:tailEnd len="sm" w="sm" type="none"/>
          </a:ln>
          <a:effectLst>
            <a:outerShdw blurRad="200025" rotWithShape="0" algn="bl" dir="5400000" dist="19050">
              <a:schemeClr val="accent1">
                <a:alpha val="68000"/>
              </a:schemeClr>
            </a:outerShdw>
          </a:effectLst>
        </p:spPr>
      </p:cxnSp>
      <p:sp>
        <p:nvSpPr>
          <p:cNvPr id="1884" name="Google Shape;1884;p32"/>
          <p:cNvSpPr/>
          <p:nvPr/>
        </p:nvSpPr>
        <p:spPr>
          <a:xfrm>
            <a:off x="3732638" y="3609050"/>
            <a:ext cx="672900" cy="213900"/>
          </a:xfrm>
          <a:prstGeom prst="rect">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2"/>
          <p:cNvSpPr/>
          <p:nvPr/>
        </p:nvSpPr>
        <p:spPr>
          <a:xfrm>
            <a:off x="4036063" y="3016400"/>
            <a:ext cx="588300" cy="495000"/>
          </a:xfrm>
          <a:prstGeom prst="rect">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6" name="Google Shape;1886;p32"/>
          <p:cNvCxnSpPr/>
          <p:nvPr/>
        </p:nvCxnSpPr>
        <p:spPr>
          <a:xfrm>
            <a:off x="1380030" y="3381504"/>
            <a:ext cx="851700" cy="600"/>
          </a:xfrm>
          <a:prstGeom prst="bentConnector3">
            <a:avLst>
              <a:gd fmla="val 50000" name="adj1"/>
            </a:avLst>
          </a:prstGeom>
          <a:noFill/>
          <a:ln cap="flat" cmpd="sng" w="19050">
            <a:solidFill>
              <a:schemeClr val="accent1"/>
            </a:solidFill>
            <a:prstDash val="solid"/>
            <a:miter lim="8000"/>
            <a:headEnd len="sm" w="sm" type="none"/>
            <a:tailEnd len="sm" w="sm" type="triangle"/>
          </a:ln>
          <a:effectLst>
            <a:outerShdw blurRad="200025" rotWithShape="0" algn="bl" dir="5400000" dist="19050">
              <a:schemeClr val="accent1">
                <a:alpha val="67000"/>
              </a:schemeClr>
            </a:outerShdw>
          </a:effectLst>
        </p:spPr>
      </p:cxnSp>
      <p:cxnSp>
        <p:nvCxnSpPr>
          <p:cNvPr id="1887" name="Google Shape;1887;p32"/>
          <p:cNvCxnSpPr/>
          <p:nvPr/>
        </p:nvCxnSpPr>
        <p:spPr>
          <a:xfrm>
            <a:off x="5165258" y="3363354"/>
            <a:ext cx="851700" cy="600"/>
          </a:xfrm>
          <a:prstGeom prst="bentConnector3">
            <a:avLst>
              <a:gd fmla="val 50000" name="adj1"/>
            </a:avLst>
          </a:prstGeom>
          <a:noFill/>
          <a:ln cap="flat" cmpd="sng" w="19050">
            <a:solidFill>
              <a:schemeClr val="accent1"/>
            </a:solidFill>
            <a:prstDash val="solid"/>
            <a:miter lim="8000"/>
            <a:headEnd len="sm" w="sm" type="none"/>
            <a:tailEnd len="sm" w="sm" type="triangle"/>
          </a:ln>
          <a:effectLst>
            <a:outerShdw blurRad="200025" rotWithShape="0" algn="bl" dir="5400000" dist="19050">
              <a:schemeClr val="accent1">
                <a:alpha val="67000"/>
              </a:schemeClr>
            </a:outerShdw>
          </a:effectLst>
        </p:spPr>
      </p:cxnSp>
      <p:grpSp>
        <p:nvGrpSpPr>
          <p:cNvPr id="1888" name="Google Shape;1888;p32"/>
          <p:cNvGrpSpPr/>
          <p:nvPr/>
        </p:nvGrpSpPr>
        <p:grpSpPr>
          <a:xfrm rot="5400000">
            <a:off x="7423952" y="-485484"/>
            <a:ext cx="1008001" cy="2432106"/>
            <a:chOff x="7350442" y="2608992"/>
            <a:chExt cx="777239" cy="1673160"/>
          </a:xfrm>
        </p:grpSpPr>
        <p:sp>
          <p:nvSpPr>
            <p:cNvPr id="1889" name="Google Shape;1889;p32"/>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0" name="Google Shape;1890;p32"/>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1" name="Google Shape;1891;p32"/>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2" name="Google Shape;1892;p32"/>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3" name="Google Shape;1893;p32"/>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4" name="Google Shape;1894;p32"/>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5" name="Google Shape;1895;p32"/>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6" name="Google Shape;1896;p32"/>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5" name="Shape 2895"/>
        <p:cNvGrpSpPr/>
        <p:nvPr/>
      </p:nvGrpSpPr>
      <p:grpSpPr>
        <a:xfrm>
          <a:off x="0" y="0"/>
          <a:ext cx="0" cy="0"/>
          <a:chOff x="0" y="0"/>
          <a:chExt cx="0" cy="0"/>
        </a:xfrm>
      </p:grpSpPr>
      <p:grpSp>
        <p:nvGrpSpPr>
          <p:cNvPr id="2896" name="Google Shape;2896;p59"/>
          <p:cNvGrpSpPr/>
          <p:nvPr/>
        </p:nvGrpSpPr>
        <p:grpSpPr>
          <a:xfrm>
            <a:off x="5082708" y="3095784"/>
            <a:ext cx="442841" cy="514271"/>
            <a:chOff x="4727025" y="1332775"/>
            <a:chExt cx="59900" cy="69625"/>
          </a:xfrm>
        </p:grpSpPr>
        <p:sp>
          <p:nvSpPr>
            <p:cNvPr id="2897" name="Google Shape;2897;p5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9" name="Google Shape;2899;p59"/>
          <p:cNvGrpSpPr/>
          <p:nvPr/>
        </p:nvGrpSpPr>
        <p:grpSpPr>
          <a:xfrm>
            <a:off x="5758025" y="2343272"/>
            <a:ext cx="500909" cy="500899"/>
            <a:chOff x="4820425" y="1329900"/>
            <a:chExt cx="70175" cy="70350"/>
          </a:xfrm>
        </p:grpSpPr>
        <p:sp>
          <p:nvSpPr>
            <p:cNvPr id="2900" name="Google Shape;2900;p5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4" name="Google Shape;2904;p59"/>
          <p:cNvGrpSpPr/>
          <p:nvPr/>
        </p:nvGrpSpPr>
        <p:grpSpPr>
          <a:xfrm>
            <a:off x="6410648" y="2355062"/>
            <a:ext cx="538135" cy="493119"/>
            <a:chOff x="4903200" y="1331525"/>
            <a:chExt cx="73575" cy="67425"/>
          </a:xfrm>
        </p:grpSpPr>
        <p:sp>
          <p:nvSpPr>
            <p:cNvPr id="2905" name="Google Shape;2905;p5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906" name="Google Shape;2906;p5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7" name="Google Shape;2907;p59"/>
          <p:cNvGrpSpPr/>
          <p:nvPr/>
        </p:nvGrpSpPr>
        <p:grpSpPr>
          <a:xfrm>
            <a:off x="5670599" y="3097040"/>
            <a:ext cx="544563" cy="511895"/>
            <a:chOff x="4815575" y="1416800"/>
            <a:chExt cx="73750" cy="71400"/>
          </a:xfrm>
        </p:grpSpPr>
        <p:sp>
          <p:nvSpPr>
            <p:cNvPr id="2908" name="Google Shape;2908;p5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1" name="Google Shape;2911;p59"/>
          <p:cNvGrpSpPr/>
          <p:nvPr/>
        </p:nvGrpSpPr>
        <p:grpSpPr>
          <a:xfrm>
            <a:off x="6367224" y="3096746"/>
            <a:ext cx="602914" cy="512477"/>
            <a:chOff x="4902475" y="1418875"/>
            <a:chExt cx="74500" cy="63775"/>
          </a:xfrm>
        </p:grpSpPr>
        <p:sp>
          <p:nvSpPr>
            <p:cNvPr id="2912" name="Google Shape;2912;p5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9"/>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4" name="Google Shape;2914;p59"/>
          <p:cNvGrpSpPr/>
          <p:nvPr/>
        </p:nvGrpSpPr>
        <p:grpSpPr>
          <a:xfrm>
            <a:off x="5783096" y="3835985"/>
            <a:ext cx="515391" cy="525699"/>
            <a:chOff x="4818100" y="1507675"/>
            <a:chExt cx="71225" cy="71625"/>
          </a:xfrm>
        </p:grpSpPr>
        <p:sp>
          <p:nvSpPr>
            <p:cNvPr id="2915" name="Google Shape;2915;p5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9" name="Google Shape;2919;p59"/>
          <p:cNvGrpSpPr/>
          <p:nvPr/>
        </p:nvGrpSpPr>
        <p:grpSpPr>
          <a:xfrm>
            <a:off x="5121199" y="3857517"/>
            <a:ext cx="522956" cy="489869"/>
            <a:chOff x="4721450" y="1509475"/>
            <a:chExt cx="79350" cy="74325"/>
          </a:xfrm>
        </p:grpSpPr>
        <p:sp>
          <p:nvSpPr>
            <p:cNvPr id="2920" name="Google Shape;2920;p5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4" name="Google Shape;2924;p59"/>
          <p:cNvGrpSpPr/>
          <p:nvPr/>
        </p:nvGrpSpPr>
        <p:grpSpPr>
          <a:xfrm>
            <a:off x="6444441" y="3837269"/>
            <a:ext cx="525704" cy="535436"/>
            <a:chOff x="4906800" y="1507500"/>
            <a:chExt cx="70350" cy="71075"/>
          </a:xfrm>
        </p:grpSpPr>
        <p:sp>
          <p:nvSpPr>
            <p:cNvPr id="2925" name="Google Shape;2925;p5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0" name="Google Shape;2930;p59"/>
          <p:cNvGrpSpPr/>
          <p:nvPr/>
        </p:nvGrpSpPr>
        <p:grpSpPr>
          <a:xfrm>
            <a:off x="4477263" y="2343250"/>
            <a:ext cx="508054" cy="508095"/>
            <a:chOff x="3736598" y="2170606"/>
            <a:chExt cx="404889" cy="404889"/>
          </a:xfrm>
        </p:grpSpPr>
        <p:sp>
          <p:nvSpPr>
            <p:cNvPr id="2931" name="Google Shape;2931;p5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5" name="Google Shape;2935;p59"/>
          <p:cNvGrpSpPr/>
          <p:nvPr/>
        </p:nvGrpSpPr>
        <p:grpSpPr>
          <a:xfrm>
            <a:off x="3765303" y="2343345"/>
            <a:ext cx="575790" cy="507904"/>
            <a:chOff x="3161917" y="2170682"/>
            <a:chExt cx="458870" cy="404737"/>
          </a:xfrm>
        </p:grpSpPr>
        <p:sp>
          <p:nvSpPr>
            <p:cNvPr id="2936" name="Google Shape;2936;p5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937" name="Google Shape;2937;p5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9" name="Google Shape;2939;p59"/>
          <p:cNvGrpSpPr/>
          <p:nvPr/>
        </p:nvGrpSpPr>
        <p:grpSpPr>
          <a:xfrm>
            <a:off x="3792833" y="3103717"/>
            <a:ext cx="520730" cy="498567"/>
            <a:chOff x="3179914" y="2889488"/>
            <a:chExt cx="422876" cy="404911"/>
          </a:xfrm>
        </p:grpSpPr>
        <p:sp>
          <p:nvSpPr>
            <p:cNvPr id="2940" name="Google Shape;2940;p5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6" name="Google Shape;2946;p59"/>
          <p:cNvGrpSpPr/>
          <p:nvPr/>
        </p:nvGrpSpPr>
        <p:grpSpPr>
          <a:xfrm>
            <a:off x="4421513" y="3103677"/>
            <a:ext cx="516145" cy="498648"/>
            <a:chOff x="3729467" y="2889422"/>
            <a:chExt cx="419153" cy="404977"/>
          </a:xfrm>
        </p:grpSpPr>
        <p:sp>
          <p:nvSpPr>
            <p:cNvPr id="2947" name="Google Shape;2947;p5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4" name="Google Shape;2954;p59"/>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9"/>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9"/>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9"/>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8" name="Google Shape;2958;p59"/>
          <p:cNvGrpSpPr/>
          <p:nvPr/>
        </p:nvGrpSpPr>
        <p:grpSpPr>
          <a:xfrm>
            <a:off x="7141841" y="2550562"/>
            <a:ext cx="166473" cy="141497"/>
            <a:chOff x="4660325" y="1866850"/>
            <a:chExt cx="68350" cy="58100"/>
          </a:xfrm>
        </p:grpSpPr>
        <p:sp>
          <p:nvSpPr>
            <p:cNvPr id="2959" name="Google Shape;2959;p5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1" name="Google Shape;2961;p59"/>
          <p:cNvGrpSpPr/>
          <p:nvPr/>
        </p:nvGrpSpPr>
        <p:grpSpPr>
          <a:xfrm>
            <a:off x="7451186" y="2576286"/>
            <a:ext cx="162515" cy="90049"/>
            <a:chOff x="4791775" y="1877500"/>
            <a:chExt cx="66725" cy="36975"/>
          </a:xfrm>
        </p:grpSpPr>
        <p:sp>
          <p:nvSpPr>
            <p:cNvPr id="2962" name="Google Shape;2962;p5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4" name="Google Shape;2964;p59"/>
          <p:cNvGrpSpPr/>
          <p:nvPr/>
        </p:nvGrpSpPr>
        <p:grpSpPr>
          <a:xfrm>
            <a:off x="7772899" y="2576286"/>
            <a:ext cx="144979" cy="90049"/>
            <a:chOff x="4923925" y="1877500"/>
            <a:chExt cx="59525" cy="36975"/>
          </a:xfrm>
        </p:grpSpPr>
        <p:sp>
          <p:nvSpPr>
            <p:cNvPr id="2965" name="Google Shape;2965;p5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7" name="Google Shape;2967;p59"/>
          <p:cNvGrpSpPr/>
          <p:nvPr/>
        </p:nvGrpSpPr>
        <p:grpSpPr>
          <a:xfrm>
            <a:off x="8067390" y="2558477"/>
            <a:ext cx="141447" cy="125667"/>
            <a:chOff x="5058450" y="1870100"/>
            <a:chExt cx="58075" cy="51600"/>
          </a:xfrm>
        </p:grpSpPr>
        <p:sp>
          <p:nvSpPr>
            <p:cNvPr id="2968" name="Google Shape;2968;p5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0" name="Google Shape;2970;p59"/>
          <p:cNvGrpSpPr/>
          <p:nvPr/>
        </p:nvGrpSpPr>
        <p:grpSpPr>
          <a:xfrm>
            <a:off x="7481905" y="2980885"/>
            <a:ext cx="101077" cy="107645"/>
            <a:chOff x="4811425" y="2065025"/>
            <a:chExt cx="41500" cy="44200"/>
          </a:xfrm>
        </p:grpSpPr>
        <p:sp>
          <p:nvSpPr>
            <p:cNvPr id="2971" name="Google Shape;2971;p5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3" name="Google Shape;2973;p59"/>
          <p:cNvGrpSpPr/>
          <p:nvPr/>
        </p:nvGrpSpPr>
        <p:grpSpPr>
          <a:xfrm>
            <a:off x="7774342" y="2981098"/>
            <a:ext cx="120867" cy="107218"/>
            <a:chOff x="4929875" y="2065025"/>
            <a:chExt cx="49625" cy="44025"/>
          </a:xfrm>
        </p:grpSpPr>
        <p:sp>
          <p:nvSpPr>
            <p:cNvPr id="2974" name="Google Shape;2974;p5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6" name="Google Shape;2976;p59"/>
          <p:cNvGrpSpPr/>
          <p:nvPr/>
        </p:nvGrpSpPr>
        <p:grpSpPr>
          <a:xfrm>
            <a:off x="8103011" y="2984112"/>
            <a:ext cx="70206" cy="101191"/>
            <a:chOff x="5083925" y="2066350"/>
            <a:chExt cx="28825" cy="41550"/>
          </a:xfrm>
        </p:grpSpPr>
        <p:sp>
          <p:nvSpPr>
            <p:cNvPr id="2977" name="Google Shape;2977;p5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9" name="Google Shape;2979;p59"/>
          <p:cNvGrpSpPr/>
          <p:nvPr/>
        </p:nvGrpSpPr>
        <p:grpSpPr>
          <a:xfrm>
            <a:off x="7134565" y="2999759"/>
            <a:ext cx="181026" cy="69896"/>
            <a:chOff x="4659775" y="2072775"/>
            <a:chExt cx="74325" cy="28700"/>
          </a:xfrm>
        </p:grpSpPr>
        <p:sp>
          <p:nvSpPr>
            <p:cNvPr id="2980" name="Google Shape;2980;p5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3" name="Google Shape;2983;p59"/>
          <p:cNvGrpSpPr/>
          <p:nvPr/>
        </p:nvGrpSpPr>
        <p:grpSpPr>
          <a:xfrm>
            <a:off x="8054421" y="2790324"/>
            <a:ext cx="167387" cy="89197"/>
            <a:chOff x="4662475" y="1976500"/>
            <a:chExt cx="68725" cy="36625"/>
          </a:xfrm>
        </p:grpSpPr>
        <p:sp>
          <p:nvSpPr>
            <p:cNvPr id="2984" name="Google Shape;2984;p5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7" name="Google Shape;2987;p59"/>
          <p:cNvGrpSpPr/>
          <p:nvPr/>
        </p:nvGrpSpPr>
        <p:grpSpPr>
          <a:xfrm>
            <a:off x="7751326" y="2793764"/>
            <a:ext cx="166899" cy="82317"/>
            <a:chOff x="4920150" y="1977875"/>
            <a:chExt cx="68525" cy="33800"/>
          </a:xfrm>
        </p:grpSpPr>
        <p:sp>
          <p:nvSpPr>
            <p:cNvPr id="2988" name="Google Shape;2988;p5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1" name="Google Shape;2991;p59"/>
          <p:cNvGrpSpPr/>
          <p:nvPr/>
        </p:nvGrpSpPr>
        <p:grpSpPr>
          <a:xfrm>
            <a:off x="7162483" y="3197682"/>
            <a:ext cx="125190" cy="127859"/>
            <a:chOff x="4676550" y="2160575"/>
            <a:chExt cx="51400" cy="52500"/>
          </a:xfrm>
        </p:grpSpPr>
        <p:sp>
          <p:nvSpPr>
            <p:cNvPr id="2992" name="Google Shape;2992;p5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5" name="Google Shape;2995;p59"/>
          <p:cNvGrpSpPr/>
          <p:nvPr/>
        </p:nvGrpSpPr>
        <p:grpSpPr>
          <a:xfrm>
            <a:off x="7459741" y="3204714"/>
            <a:ext cx="145405" cy="113794"/>
            <a:chOff x="4768325" y="2163475"/>
            <a:chExt cx="59700" cy="46725"/>
          </a:xfrm>
        </p:grpSpPr>
        <p:sp>
          <p:nvSpPr>
            <p:cNvPr id="2996" name="Google Shape;2996;p5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8" name="Google Shape;2998;p59"/>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9"/>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9"/>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9"/>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9"/>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9"/>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4" name="Google Shape;3004;p59"/>
          <p:cNvGrpSpPr/>
          <p:nvPr/>
        </p:nvGrpSpPr>
        <p:grpSpPr>
          <a:xfrm>
            <a:off x="7476059" y="3459808"/>
            <a:ext cx="112768" cy="106853"/>
            <a:chOff x="4768575" y="2253950"/>
            <a:chExt cx="46300" cy="43875"/>
          </a:xfrm>
        </p:grpSpPr>
        <p:sp>
          <p:nvSpPr>
            <p:cNvPr id="3005" name="Google Shape;3005;p5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7" name="Google Shape;3007;p59"/>
          <p:cNvGrpSpPr/>
          <p:nvPr/>
        </p:nvGrpSpPr>
        <p:grpSpPr>
          <a:xfrm>
            <a:off x="7775682" y="3948834"/>
            <a:ext cx="118187" cy="146246"/>
            <a:chOff x="4960900" y="2433225"/>
            <a:chExt cx="48525" cy="60050"/>
          </a:xfrm>
        </p:grpSpPr>
        <p:sp>
          <p:nvSpPr>
            <p:cNvPr id="3008" name="Google Shape;3008;p5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0" name="Google Shape;3010;p59"/>
          <p:cNvGrpSpPr/>
          <p:nvPr/>
        </p:nvGrpSpPr>
        <p:grpSpPr>
          <a:xfrm>
            <a:off x="7464247" y="4212895"/>
            <a:ext cx="136394" cy="143810"/>
            <a:chOff x="4854075" y="2527625"/>
            <a:chExt cx="56000" cy="59050"/>
          </a:xfrm>
        </p:grpSpPr>
        <p:sp>
          <p:nvSpPr>
            <p:cNvPr id="3011" name="Google Shape;3011;p5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3" name="Google Shape;3013;p59"/>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9"/>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9"/>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6" name="Google Shape;3016;p59"/>
          <p:cNvGrpSpPr/>
          <p:nvPr/>
        </p:nvGrpSpPr>
        <p:grpSpPr>
          <a:xfrm>
            <a:off x="8088458" y="3676639"/>
            <a:ext cx="99312" cy="160797"/>
            <a:chOff x="5059700" y="2334775"/>
            <a:chExt cx="40775" cy="66025"/>
          </a:xfrm>
        </p:grpSpPr>
        <p:sp>
          <p:nvSpPr>
            <p:cNvPr id="3017" name="Google Shape;3017;p5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6" name="Google Shape;3026;p59"/>
          <p:cNvGrpSpPr/>
          <p:nvPr/>
        </p:nvGrpSpPr>
        <p:grpSpPr>
          <a:xfrm>
            <a:off x="8045622" y="3941771"/>
            <a:ext cx="184984" cy="160371"/>
            <a:chOff x="5037700" y="2430325"/>
            <a:chExt cx="75950" cy="65850"/>
          </a:xfrm>
        </p:grpSpPr>
        <p:sp>
          <p:nvSpPr>
            <p:cNvPr id="3027" name="Google Shape;3027;p5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9" name="Google Shape;3029;p59"/>
          <p:cNvGrpSpPr/>
          <p:nvPr/>
        </p:nvGrpSpPr>
        <p:grpSpPr>
          <a:xfrm>
            <a:off x="7465128" y="3708223"/>
            <a:ext cx="173014" cy="97629"/>
            <a:chOff x="4756975" y="2341800"/>
            <a:chExt cx="91975" cy="51925"/>
          </a:xfrm>
        </p:grpSpPr>
        <p:sp>
          <p:nvSpPr>
            <p:cNvPr id="3030" name="Google Shape;3030;p5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0" name="Google Shape;3050;p59"/>
          <p:cNvGrpSpPr/>
          <p:nvPr/>
        </p:nvGrpSpPr>
        <p:grpSpPr>
          <a:xfrm>
            <a:off x="7732065" y="4196920"/>
            <a:ext cx="212497" cy="175761"/>
            <a:chOff x="4943575" y="2516350"/>
            <a:chExt cx="98675" cy="81700"/>
          </a:xfrm>
        </p:grpSpPr>
        <p:sp>
          <p:nvSpPr>
            <p:cNvPr id="3051" name="Google Shape;3051;p5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9" name="Google Shape;3129;p59"/>
          <p:cNvGrpSpPr/>
          <p:nvPr/>
        </p:nvGrpSpPr>
        <p:grpSpPr>
          <a:xfrm>
            <a:off x="1990126" y="3423163"/>
            <a:ext cx="965351" cy="134611"/>
            <a:chOff x="4411970" y="2962952"/>
            <a:chExt cx="706544" cy="104212"/>
          </a:xfrm>
        </p:grpSpPr>
        <p:sp>
          <p:nvSpPr>
            <p:cNvPr id="3130" name="Google Shape;3130;p5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4" name="Google Shape;3134;p59"/>
          <p:cNvGrpSpPr/>
          <p:nvPr/>
        </p:nvGrpSpPr>
        <p:grpSpPr>
          <a:xfrm>
            <a:off x="1990126" y="3012077"/>
            <a:ext cx="960158" cy="289172"/>
            <a:chOff x="4411970" y="2726085"/>
            <a:chExt cx="643107" cy="193659"/>
          </a:xfrm>
        </p:grpSpPr>
        <p:sp>
          <p:nvSpPr>
            <p:cNvPr id="3135" name="Google Shape;3135;p5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8" name="Google Shape;3138;p59"/>
          <p:cNvGrpSpPr/>
          <p:nvPr/>
        </p:nvGrpSpPr>
        <p:grpSpPr>
          <a:xfrm>
            <a:off x="993018" y="3278187"/>
            <a:ext cx="833173" cy="259209"/>
            <a:chOff x="4411970" y="4340222"/>
            <a:chExt cx="779467" cy="242683"/>
          </a:xfrm>
        </p:grpSpPr>
        <p:sp>
          <p:nvSpPr>
            <p:cNvPr id="3139" name="Google Shape;3139;p5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59"/>
          <p:cNvGrpSpPr/>
          <p:nvPr/>
        </p:nvGrpSpPr>
        <p:grpSpPr>
          <a:xfrm>
            <a:off x="1990126" y="2673933"/>
            <a:ext cx="965160" cy="216230"/>
            <a:chOff x="4411970" y="2468674"/>
            <a:chExt cx="747317" cy="167425"/>
          </a:xfrm>
        </p:grpSpPr>
        <p:sp>
          <p:nvSpPr>
            <p:cNvPr id="3143" name="Google Shape;3143;p5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5" name="Google Shape;3145;p59"/>
          <p:cNvGrpSpPr/>
          <p:nvPr/>
        </p:nvGrpSpPr>
        <p:grpSpPr>
          <a:xfrm>
            <a:off x="988873" y="2578650"/>
            <a:ext cx="810451" cy="319148"/>
            <a:chOff x="4411970" y="3686602"/>
            <a:chExt cx="797845" cy="314215"/>
          </a:xfrm>
        </p:grpSpPr>
        <p:sp>
          <p:nvSpPr>
            <p:cNvPr id="3146" name="Google Shape;3146;p59"/>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9"/>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9"/>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9"/>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9"/>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1" name="Google Shape;3151;p59"/>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2" name="Google Shape;3152;p59"/>
          <p:cNvGrpSpPr/>
          <p:nvPr/>
        </p:nvGrpSpPr>
        <p:grpSpPr>
          <a:xfrm>
            <a:off x="988970" y="2333174"/>
            <a:ext cx="1970333" cy="208784"/>
            <a:chOff x="6336019" y="3733725"/>
            <a:chExt cx="2566206" cy="351310"/>
          </a:xfrm>
        </p:grpSpPr>
        <p:sp>
          <p:nvSpPr>
            <p:cNvPr id="3153" name="Google Shape;3153;p5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7" name="Google Shape;3157;p59"/>
          <p:cNvGrpSpPr/>
          <p:nvPr/>
        </p:nvGrpSpPr>
        <p:grpSpPr>
          <a:xfrm>
            <a:off x="1990126" y="3940729"/>
            <a:ext cx="946551" cy="153200"/>
            <a:chOff x="4404545" y="3301592"/>
            <a:chExt cx="782403" cy="129272"/>
          </a:xfrm>
        </p:grpSpPr>
        <p:sp>
          <p:nvSpPr>
            <p:cNvPr id="3158" name="Google Shape;3158;p5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9"/>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0" name="Google Shape;3160;p59"/>
          <p:cNvGrpSpPr/>
          <p:nvPr/>
        </p:nvGrpSpPr>
        <p:grpSpPr>
          <a:xfrm>
            <a:off x="1990126" y="3679688"/>
            <a:ext cx="962257" cy="139127"/>
            <a:chOff x="4411970" y="3131459"/>
            <a:chExt cx="710520" cy="117397"/>
          </a:xfrm>
        </p:grpSpPr>
        <p:sp>
          <p:nvSpPr>
            <p:cNvPr id="3161" name="Google Shape;3161;p5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163" name="Google Shape;3163;p59"/>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4" name="Google Shape;3164;p59"/>
          <p:cNvGrpSpPr/>
          <p:nvPr/>
        </p:nvGrpSpPr>
        <p:grpSpPr>
          <a:xfrm>
            <a:off x="990271" y="3614482"/>
            <a:ext cx="823838" cy="458988"/>
            <a:chOff x="4411970" y="1801825"/>
            <a:chExt cx="734586" cy="409262"/>
          </a:xfrm>
        </p:grpSpPr>
        <p:sp>
          <p:nvSpPr>
            <p:cNvPr id="3165" name="Google Shape;3165;p5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7" name="Google Shape;3167;p59"/>
          <p:cNvGrpSpPr/>
          <p:nvPr/>
        </p:nvGrpSpPr>
        <p:grpSpPr>
          <a:xfrm>
            <a:off x="990271" y="4162908"/>
            <a:ext cx="856348" cy="212039"/>
            <a:chOff x="4411970" y="2233974"/>
            <a:chExt cx="763574" cy="189068"/>
          </a:xfrm>
        </p:grpSpPr>
        <p:sp>
          <p:nvSpPr>
            <p:cNvPr id="3168" name="Google Shape;3168;p59"/>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9"/>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0" name="Google Shape;3170;p59"/>
          <p:cNvGrpSpPr/>
          <p:nvPr/>
        </p:nvGrpSpPr>
        <p:grpSpPr>
          <a:xfrm>
            <a:off x="3100467" y="2338244"/>
            <a:ext cx="511602" cy="511602"/>
            <a:chOff x="5681300" y="2527788"/>
            <a:chExt cx="805800" cy="805800"/>
          </a:xfrm>
        </p:grpSpPr>
        <p:sp>
          <p:nvSpPr>
            <p:cNvPr id="3171" name="Google Shape;3171;p59"/>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3" name="Google Shape;3173;p59"/>
          <p:cNvGrpSpPr/>
          <p:nvPr/>
        </p:nvGrpSpPr>
        <p:grpSpPr>
          <a:xfrm>
            <a:off x="3097662" y="3104827"/>
            <a:ext cx="513021" cy="512935"/>
            <a:chOff x="4049800" y="640400"/>
            <a:chExt cx="858900" cy="858900"/>
          </a:xfrm>
        </p:grpSpPr>
        <p:sp>
          <p:nvSpPr>
            <p:cNvPr id="3174" name="Google Shape;3174;p59"/>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9"/>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6" name="Google Shape;3176;p59"/>
          <p:cNvGrpSpPr/>
          <p:nvPr/>
        </p:nvGrpSpPr>
        <p:grpSpPr>
          <a:xfrm>
            <a:off x="3014861" y="3756719"/>
            <a:ext cx="686489" cy="686585"/>
            <a:chOff x="5080188" y="927900"/>
            <a:chExt cx="961200" cy="961200"/>
          </a:xfrm>
        </p:grpSpPr>
        <p:sp>
          <p:nvSpPr>
            <p:cNvPr id="3177" name="Google Shape;3177;p59"/>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9"/>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9"/>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9"/>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5" name="Google Shape;3185;p59"/>
          <p:cNvGrpSpPr/>
          <p:nvPr/>
        </p:nvGrpSpPr>
        <p:grpSpPr>
          <a:xfrm>
            <a:off x="3798012" y="3849448"/>
            <a:ext cx="510373" cy="510937"/>
            <a:chOff x="7508249" y="1522825"/>
            <a:chExt cx="1326332" cy="1322987"/>
          </a:xfrm>
        </p:grpSpPr>
        <p:sp>
          <p:nvSpPr>
            <p:cNvPr id="3186" name="Google Shape;3186;p59"/>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9"/>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9"/>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9"/>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9"/>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9"/>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9"/>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9"/>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9"/>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9"/>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6" name="Google Shape;3196;p59"/>
          <p:cNvGrpSpPr/>
          <p:nvPr/>
        </p:nvGrpSpPr>
        <p:grpSpPr>
          <a:xfrm>
            <a:off x="4489605" y="3850853"/>
            <a:ext cx="492652" cy="503348"/>
            <a:chOff x="6039282" y="1042577"/>
            <a:chExt cx="734315" cy="731929"/>
          </a:xfrm>
        </p:grpSpPr>
        <p:sp>
          <p:nvSpPr>
            <p:cNvPr id="3197" name="Google Shape;3197;p5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8" name="Google Shape;3218;p59"/>
          <p:cNvGrpSpPr/>
          <p:nvPr/>
        </p:nvGrpSpPr>
        <p:grpSpPr>
          <a:xfrm>
            <a:off x="5130019" y="2346894"/>
            <a:ext cx="483304" cy="504902"/>
            <a:chOff x="1825800" y="1651625"/>
            <a:chExt cx="568125" cy="591775"/>
          </a:xfrm>
        </p:grpSpPr>
        <p:sp>
          <p:nvSpPr>
            <p:cNvPr id="3219" name="Google Shape;3219;p59"/>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9"/>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9"/>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9"/>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9"/>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5" name="Google Shape;3225;p59"/>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9"/>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9"/>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9"/>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9"/>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3230" name="Google Shape;3230;p59"/>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Use our editable graphic resources...</a:t>
            </a:r>
            <a:endParaRPr>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4" name="Shape 3234"/>
        <p:cNvGrpSpPr/>
        <p:nvPr/>
      </p:nvGrpSpPr>
      <p:grpSpPr>
        <a:xfrm>
          <a:off x="0" y="0"/>
          <a:ext cx="0" cy="0"/>
          <a:chOff x="0" y="0"/>
          <a:chExt cx="0" cy="0"/>
        </a:xfrm>
      </p:grpSpPr>
      <p:grpSp>
        <p:nvGrpSpPr>
          <p:cNvPr id="3235" name="Google Shape;3235;p60"/>
          <p:cNvGrpSpPr/>
          <p:nvPr/>
        </p:nvGrpSpPr>
        <p:grpSpPr>
          <a:xfrm>
            <a:off x="722058" y="957091"/>
            <a:ext cx="2492868" cy="1379876"/>
            <a:chOff x="2654821" y="2311071"/>
            <a:chExt cx="2279715" cy="1262120"/>
          </a:xfrm>
        </p:grpSpPr>
        <p:grpSp>
          <p:nvGrpSpPr>
            <p:cNvPr id="3236" name="Google Shape;3236;p60"/>
            <p:cNvGrpSpPr/>
            <p:nvPr/>
          </p:nvGrpSpPr>
          <p:grpSpPr>
            <a:xfrm>
              <a:off x="4034269" y="2840745"/>
              <a:ext cx="40212" cy="36437"/>
              <a:chOff x="4293400" y="2574725"/>
              <a:chExt cx="84425" cy="80100"/>
            </a:xfrm>
          </p:grpSpPr>
          <p:sp>
            <p:nvSpPr>
              <p:cNvPr id="3237" name="Google Shape;3237;p6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238" name="Google Shape;3238;p6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9" name="Google Shape;3239;p60"/>
            <p:cNvGrpSpPr/>
            <p:nvPr/>
          </p:nvGrpSpPr>
          <p:grpSpPr>
            <a:xfrm>
              <a:off x="3894606" y="2334874"/>
              <a:ext cx="913198" cy="518984"/>
              <a:chOff x="4000175" y="1462675"/>
              <a:chExt cx="1917275" cy="1140875"/>
            </a:xfrm>
          </p:grpSpPr>
          <p:sp>
            <p:nvSpPr>
              <p:cNvPr id="3240" name="Google Shape;3240;p6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241" name="Google Shape;3241;p60"/>
              <p:cNvGrpSpPr/>
              <p:nvPr/>
            </p:nvGrpSpPr>
            <p:grpSpPr>
              <a:xfrm>
                <a:off x="4000175" y="1462675"/>
                <a:ext cx="1917275" cy="1140875"/>
                <a:chOff x="4000175" y="1462675"/>
                <a:chExt cx="1917275" cy="1140875"/>
              </a:xfrm>
            </p:grpSpPr>
            <p:sp>
              <p:nvSpPr>
                <p:cNvPr id="3242" name="Google Shape;3242;p6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243" name="Google Shape;3243;p6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247" name="Google Shape;3247;p6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48" name="Google Shape;3248;p60"/>
            <p:cNvGrpSpPr/>
            <p:nvPr/>
          </p:nvGrpSpPr>
          <p:grpSpPr>
            <a:xfrm>
              <a:off x="3875768" y="2846704"/>
              <a:ext cx="44796" cy="47366"/>
              <a:chOff x="3960625" y="2587825"/>
              <a:chExt cx="94050" cy="104125"/>
            </a:xfrm>
          </p:grpSpPr>
          <p:sp>
            <p:nvSpPr>
              <p:cNvPr id="3249" name="Google Shape;3249;p6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250" name="Google Shape;3250;p6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1" name="Google Shape;3251;p60"/>
            <p:cNvGrpSpPr/>
            <p:nvPr/>
          </p:nvGrpSpPr>
          <p:grpSpPr>
            <a:xfrm>
              <a:off x="3782759" y="2807162"/>
              <a:ext cx="82686" cy="85487"/>
              <a:chOff x="3765350" y="2500900"/>
              <a:chExt cx="173600" cy="187925"/>
            </a:xfrm>
          </p:grpSpPr>
          <p:sp>
            <p:nvSpPr>
              <p:cNvPr id="3252" name="Google Shape;3252;p6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253" name="Google Shape;3253;p6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8" name="Google Shape;3258;p60"/>
            <p:cNvGrpSpPr/>
            <p:nvPr/>
          </p:nvGrpSpPr>
          <p:grpSpPr>
            <a:xfrm>
              <a:off x="3775674" y="2798496"/>
              <a:ext cx="40545" cy="23564"/>
              <a:chOff x="3750475" y="2481850"/>
              <a:chExt cx="85125" cy="51800"/>
            </a:xfrm>
          </p:grpSpPr>
          <p:sp>
            <p:nvSpPr>
              <p:cNvPr id="3259" name="Google Shape;3259;p6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261" name="Google Shape;3261;p60"/>
            <p:cNvGrpSpPr/>
            <p:nvPr/>
          </p:nvGrpSpPr>
          <p:grpSpPr>
            <a:xfrm>
              <a:off x="3716946" y="2776024"/>
              <a:ext cx="81971" cy="76912"/>
              <a:chOff x="3627175" y="2432450"/>
              <a:chExt cx="172100" cy="169075"/>
            </a:xfrm>
          </p:grpSpPr>
          <p:sp>
            <p:nvSpPr>
              <p:cNvPr id="3262" name="Google Shape;3262;p6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264" name="Google Shape;3264;p6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265" name="Google Shape;3265;p60"/>
            <p:cNvGrpSpPr/>
            <p:nvPr/>
          </p:nvGrpSpPr>
          <p:grpSpPr>
            <a:xfrm>
              <a:off x="3685682" y="2845624"/>
              <a:ext cx="29311" cy="45055"/>
              <a:chOff x="3561536" y="2585450"/>
              <a:chExt cx="61539" cy="99045"/>
            </a:xfrm>
          </p:grpSpPr>
          <p:sp>
            <p:nvSpPr>
              <p:cNvPr id="3266" name="Google Shape;3266;p6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268" name="Google Shape;3268;p60"/>
            <p:cNvGrpSpPr/>
            <p:nvPr/>
          </p:nvGrpSpPr>
          <p:grpSpPr>
            <a:xfrm>
              <a:off x="3849905" y="2572252"/>
              <a:ext cx="74339" cy="119559"/>
              <a:chOff x="3906325" y="1984500"/>
              <a:chExt cx="156075" cy="262825"/>
            </a:xfrm>
          </p:grpSpPr>
          <p:sp>
            <p:nvSpPr>
              <p:cNvPr id="3269" name="Google Shape;3269;p6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270" name="Google Shape;3270;p6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1" name="Google Shape;3271;p60"/>
            <p:cNvGrpSpPr/>
            <p:nvPr/>
          </p:nvGrpSpPr>
          <p:grpSpPr>
            <a:xfrm>
              <a:off x="2654821" y="2414345"/>
              <a:ext cx="667570" cy="558731"/>
              <a:chOff x="1397225" y="1637375"/>
              <a:chExt cx="1401575" cy="1228250"/>
            </a:xfrm>
          </p:grpSpPr>
          <p:sp>
            <p:nvSpPr>
              <p:cNvPr id="3272" name="Google Shape;3272;p6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273" name="Google Shape;3273;p60"/>
              <p:cNvGrpSpPr/>
              <p:nvPr/>
            </p:nvGrpSpPr>
            <p:grpSpPr>
              <a:xfrm>
                <a:off x="1397225" y="1637375"/>
                <a:ext cx="1398775" cy="1228250"/>
                <a:chOff x="1397225" y="1637375"/>
                <a:chExt cx="1398775" cy="1228250"/>
              </a:xfrm>
            </p:grpSpPr>
            <p:sp>
              <p:nvSpPr>
                <p:cNvPr id="3274" name="Google Shape;3274;p6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6" name="Google Shape;3276;p60"/>
            <p:cNvGrpSpPr/>
            <p:nvPr/>
          </p:nvGrpSpPr>
          <p:grpSpPr>
            <a:xfrm>
              <a:off x="3230417" y="3103734"/>
              <a:ext cx="282982" cy="280332"/>
              <a:chOff x="2605700" y="3152850"/>
              <a:chExt cx="594125" cy="616250"/>
            </a:xfrm>
          </p:grpSpPr>
          <p:sp>
            <p:nvSpPr>
              <p:cNvPr id="3277" name="Google Shape;3277;p6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278" name="Google Shape;3278;p6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279" name="Google Shape;3279;p60"/>
            <p:cNvGrpSpPr/>
            <p:nvPr/>
          </p:nvGrpSpPr>
          <p:grpSpPr>
            <a:xfrm>
              <a:off x="3265985" y="3226989"/>
              <a:ext cx="87151" cy="346202"/>
              <a:chOff x="2680375" y="3423800"/>
              <a:chExt cx="182975" cy="761050"/>
            </a:xfrm>
          </p:grpSpPr>
          <p:sp>
            <p:nvSpPr>
              <p:cNvPr id="3280" name="Google Shape;3280;p6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281" name="Google Shape;3281;p6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2" name="Google Shape;3282;p60"/>
            <p:cNvGrpSpPr/>
            <p:nvPr/>
          </p:nvGrpSpPr>
          <p:grpSpPr>
            <a:xfrm>
              <a:off x="3855466" y="3289811"/>
              <a:ext cx="112514" cy="94210"/>
              <a:chOff x="3918000" y="3561900"/>
              <a:chExt cx="236225" cy="207100"/>
            </a:xfrm>
          </p:grpSpPr>
          <p:sp>
            <p:nvSpPr>
              <p:cNvPr id="3283" name="Google Shape;3283;p6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284" name="Google Shape;3284;p6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5" name="Google Shape;3285;p6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288" name="Google Shape;3288;p60"/>
            <p:cNvGrpSpPr/>
            <p:nvPr/>
          </p:nvGrpSpPr>
          <p:grpSpPr>
            <a:xfrm>
              <a:off x="2905224" y="2311071"/>
              <a:ext cx="596721" cy="528992"/>
              <a:chOff x="1922950" y="1410350"/>
              <a:chExt cx="1252825" cy="1162875"/>
            </a:xfrm>
          </p:grpSpPr>
          <p:sp>
            <p:nvSpPr>
              <p:cNvPr id="3289" name="Google Shape;3289;p6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305" name="Google Shape;3305;p6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325" name="Google Shape;3325;p6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26" name="Google Shape;3326;p6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7" name="Google Shape;3327;p60"/>
            <p:cNvGrpSpPr/>
            <p:nvPr/>
          </p:nvGrpSpPr>
          <p:grpSpPr>
            <a:xfrm>
              <a:off x="3280929" y="3294542"/>
              <a:ext cx="109894" cy="272224"/>
              <a:chOff x="2711750" y="3572300"/>
              <a:chExt cx="230725" cy="598425"/>
            </a:xfrm>
          </p:grpSpPr>
          <p:sp>
            <p:nvSpPr>
              <p:cNvPr id="3328" name="Google Shape;3328;p6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0" name="Google Shape;3330;p6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1" name="Google Shape;3331;p60"/>
            <p:cNvGrpSpPr/>
            <p:nvPr/>
          </p:nvGrpSpPr>
          <p:grpSpPr>
            <a:xfrm>
              <a:off x="3790439" y="2408636"/>
              <a:ext cx="73017" cy="75684"/>
              <a:chOff x="3781475" y="1624825"/>
              <a:chExt cx="153300" cy="166375"/>
            </a:xfrm>
          </p:grpSpPr>
          <p:sp>
            <p:nvSpPr>
              <p:cNvPr id="3332" name="Google Shape;3332;p6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6" name="Google Shape;3336;p6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3" name="Google Shape;3343;p60"/>
            <p:cNvGrpSpPr/>
            <p:nvPr/>
          </p:nvGrpSpPr>
          <p:grpSpPr>
            <a:xfrm>
              <a:off x="4403342" y="3107749"/>
              <a:ext cx="316680" cy="101374"/>
              <a:chOff x="5068275" y="3161675"/>
              <a:chExt cx="664875" cy="222850"/>
            </a:xfrm>
          </p:grpSpPr>
          <p:sp>
            <p:nvSpPr>
              <p:cNvPr id="3344" name="Google Shape;3344;p6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8" name="Google Shape;3348;p6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7" name="Google Shape;3377;p60"/>
            <p:cNvGrpSpPr/>
            <p:nvPr/>
          </p:nvGrpSpPr>
          <p:grpSpPr>
            <a:xfrm>
              <a:off x="3697513" y="2707266"/>
              <a:ext cx="59549" cy="79733"/>
              <a:chOff x="3586375" y="2281300"/>
              <a:chExt cx="125025" cy="175275"/>
            </a:xfrm>
          </p:grpSpPr>
          <p:sp>
            <p:nvSpPr>
              <p:cNvPr id="3378" name="Google Shape;3378;p6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0" name="Google Shape;3380;p6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1" name="Google Shape;3381;p60"/>
            <p:cNvGrpSpPr/>
            <p:nvPr/>
          </p:nvGrpSpPr>
          <p:grpSpPr>
            <a:xfrm>
              <a:off x="4513224" y="3221724"/>
              <a:ext cx="274563" cy="280321"/>
              <a:chOff x="5298975" y="3412225"/>
              <a:chExt cx="576450" cy="616225"/>
            </a:xfrm>
          </p:grpSpPr>
          <p:sp>
            <p:nvSpPr>
              <p:cNvPr id="3382" name="Google Shape;3382;p6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83" name="Google Shape;3383;p6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4" name="Google Shape;3384;p60"/>
            <p:cNvGrpSpPr/>
            <p:nvPr/>
          </p:nvGrpSpPr>
          <p:grpSpPr>
            <a:xfrm>
              <a:off x="4824403" y="3421846"/>
              <a:ext cx="110132" cy="130647"/>
              <a:chOff x="5952300" y="3852150"/>
              <a:chExt cx="231225" cy="287200"/>
            </a:xfrm>
          </p:grpSpPr>
          <p:sp>
            <p:nvSpPr>
              <p:cNvPr id="3385" name="Google Shape;3385;p6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7" name="Google Shape;3387;p6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5" name="Google Shape;3395;p60"/>
            <p:cNvGrpSpPr/>
            <p:nvPr/>
          </p:nvGrpSpPr>
          <p:grpSpPr>
            <a:xfrm>
              <a:off x="4295710" y="3079670"/>
              <a:ext cx="14968" cy="27135"/>
              <a:chOff x="4842300" y="3099950"/>
              <a:chExt cx="31425" cy="59650"/>
            </a:xfrm>
          </p:grpSpPr>
          <p:sp>
            <p:nvSpPr>
              <p:cNvPr id="3396" name="Google Shape;3396;p6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0" name="Google Shape;3400;p6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8" name="Google Shape;3408;p60"/>
            <p:cNvGrpSpPr/>
            <p:nvPr/>
          </p:nvGrpSpPr>
          <p:grpSpPr>
            <a:xfrm>
              <a:off x="3831056" y="2816010"/>
              <a:ext cx="37378" cy="27612"/>
              <a:chOff x="3866750" y="2520350"/>
              <a:chExt cx="78475" cy="60700"/>
            </a:xfrm>
          </p:grpSpPr>
          <p:sp>
            <p:nvSpPr>
              <p:cNvPr id="3409" name="Google Shape;3409;p6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3" name="Google Shape;3413;p6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30" name="Google Shape;3430;p6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42" name="Google Shape;3442;p6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5" name="Google Shape;3455;p60"/>
            <p:cNvGrpSpPr/>
            <p:nvPr/>
          </p:nvGrpSpPr>
          <p:grpSpPr>
            <a:xfrm>
              <a:off x="3632736" y="3051591"/>
              <a:ext cx="63288" cy="45217"/>
              <a:chOff x="3450375" y="3038225"/>
              <a:chExt cx="132875" cy="99400"/>
            </a:xfrm>
          </p:grpSpPr>
          <p:sp>
            <p:nvSpPr>
              <p:cNvPr id="3456" name="Google Shape;3456;p6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8" name="Google Shape;3458;p6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67" name="Google Shape;3467;p6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77" name="Google Shape;3477;p6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83" name="Google Shape;3483;p6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3" name="Google Shape;3493;p60"/>
          <p:cNvGrpSpPr/>
          <p:nvPr/>
        </p:nvGrpSpPr>
        <p:grpSpPr>
          <a:xfrm>
            <a:off x="3530618" y="1021765"/>
            <a:ext cx="2078182" cy="1366558"/>
            <a:chOff x="235800" y="830650"/>
            <a:chExt cx="6978450" cy="4588844"/>
          </a:xfrm>
        </p:grpSpPr>
        <p:sp>
          <p:nvSpPr>
            <p:cNvPr id="3494" name="Google Shape;3494;p6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0" name="Google Shape;3500;p60"/>
          <p:cNvGrpSpPr/>
          <p:nvPr/>
        </p:nvGrpSpPr>
        <p:grpSpPr>
          <a:xfrm>
            <a:off x="719115" y="2852867"/>
            <a:ext cx="2622876" cy="1333540"/>
            <a:chOff x="238125" y="1038125"/>
            <a:chExt cx="7146800" cy="3633625"/>
          </a:xfrm>
        </p:grpSpPr>
        <p:sp>
          <p:nvSpPr>
            <p:cNvPr id="3501" name="Google Shape;3501;p6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3" name="Google Shape;5073;p60"/>
          <p:cNvGrpSpPr/>
          <p:nvPr/>
        </p:nvGrpSpPr>
        <p:grpSpPr>
          <a:xfrm>
            <a:off x="5834043" y="994977"/>
            <a:ext cx="2590840" cy="1380235"/>
            <a:chOff x="233350" y="949250"/>
            <a:chExt cx="7137300" cy="3802300"/>
          </a:xfrm>
        </p:grpSpPr>
        <p:sp>
          <p:nvSpPr>
            <p:cNvPr id="5074" name="Google Shape;5074;p6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60"/>
          <p:cNvGrpSpPr/>
          <p:nvPr/>
        </p:nvGrpSpPr>
        <p:grpSpPr>
          <a:xfrm>
            <a:off x="7648472" y="3039750"/>
            <a:ext cx="104231" cy="320340"/>
            <a:chOff x="7564426" y="3224343"/>
            <a:chExt cx="119985" cy="368801"/>
          </a:xfrm>
        </p:grpSpPr>
        <p:sp>
          <p:nvSpPr>
            <p:cNvPr id="5126" name="Google Shape;5126;p6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60"/>
          <p:cNvGrpSpPr/>
          <p:nvPr/>
        </p:nvGrpSpPr>
        <p:grpSpPr>
          <a:xfrm>
            <a:off x="7347961" y="3033852"/>
            <a:ext cx="189489" cy="332132"/>
            <a:chOff x="8370831" y="3202002"/>
            <a:chExt cx="218129" cy="382376"/>
          </a:xfrm>
        </p:grpSpPr>
        <p:sp>
          <p:nvSpPr>
            <p:cNvPr id="5129" name="Google Shape;5129;p6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60"/>
          <p:cNvGrpSpPr/>
          <p:nvPr/>
        </p:nvGrpSpPr>
        <p:grpSpPr>
          <a:xfrm>
            <a:off x="8071350" y="3444984"/>
            <a:ext cx="309429" cy="267000"/>
            <a:chOff x="6742064" y="3750480"/>
            <a:chExt cx="399315" cy="344560"/>
          </a:xfrm>
        </p:grpSpPr>
        <p:sp>
          <p:nvSpPr>
            <p:cNvPr id="5132" name="Google Shape;5132;p6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60"/>
          <p:cNvGrpSpPr/>
          <p:nvPr/>
        </p:nvGrpSpPr>
        <p:grpSpPr>
          <a:xfrm>
            <a:off x="7610369" y="3796031"/>
            <a:ext cx="180437" cy="281608"/>
            <a:chOff x="7248525" y="3739696"/>
            <a:chExt cx="230531" cy="359790"/>
          </a:xfrm>
        </p:grpSpPr>
        <p:sp>
          <p:nvSpPr>
            <p:cNvPr id="5135" name="Google Shape;5135;p6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7" name="Google Shape;5137;p60"/>
          <p:cNvGrpSpPr/>
          <p:nvPr/>
        </p:nvGrpSpPr>
        <p:grpSpPr>
          <a:xfrm>
            <a:off x="7856288" y="3439255"/>
            <a:ext cx="162896" cy="278710"/>
            <a:chOff x="7601242" y="3729267"/>
            <a:chExt cx="222566" cy="380803"/>
          </a:xfrm>
        </p:grpSpPr>
        <p:sp>
          <p:nvSpPr>
            <p:cNvPr id="5138" name="Google Shape;5138;p6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0" name="Google Shape;5140;p60"/>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1" name="Google Shape;5141;p60"/>
          <p:cNvGrpSpPr/>
          <p:nvPr/>
        </p:nvGrpSpPr>
        <p:grpSpPr>
          <a:xfrm>
            <a:off x="7345934" y="3440396"/>
            <a:ext cx="193543" cy="275990"/>
            <a:chOff x="8304647" y="3738687"/>
            <a:chExt cx="225076" cy="320956"/>
          </a:xfrm>
        </p:grpSpPr>
        <p:sp>
          <p:nvSpPr>
            <p:cNvPr id="5142" name="Google Shape;5142;p6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60"/>
          <p:cNvGrpSpPr/>
          <p:nvPr/>
        </p:nvGrpSpPr>
        <p:grpSpPr>
          <a:xfrm>
            <a:off x="7618426" y="3440396"/>
            <a:ext cx="178492" cy="275990"/>
            <a:chOff x="8615101" y="3738687"/>
            <a:chExt cx="207573" cy="320956"/>
          </a:xfrm>
        </p:grpSpPr>
        <p:sp>
          <p:nvSpPr>
            <p:cNvPr id="5146" name="Google Shape;5146;p6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9" name="Google Shape;5149;p60"/>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0" name="Google Shape;5150;p60"/>
          <p:cNvGrpSpPr/>
          <p:nvPr/>
        </p:nvGrpSpPr>
        <p:grpSpPr>
          <a:xfrm>
            <a:off x="6013131" y="3561884"/>
            <a:ext cx="557670" cy="511283"/>
            <a:chOff x="6015419" y="3716859"/>
            <a:chExt cx="557671" cy="511283"/>
          </a:xfrm>
        </p:grpSpPr>
        <p:sp>
          <p:nvSpPr>
            <p:cNvPr id="5151" name="Google Shape;5151;p6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2" name="Google Shape;5152;p60"/>
            <p:cNvGrpSpPr/>
            <p:nvPr/>
          </p:nvGrpSpPr>
          <p:grpSpPr>
            <a:xfrm>
              <a:off x="6036094" y="3716980"/>
              <a:ext cx="529860" cy="510468"/>
              <a:chOff x="6036094" y="3716980"/>
              <a:chExt cx="529860" cy="510468"/>
            </a:xfrm>
          </p:grpSpPr>
          <p:sp>
            <p:nvSpPr>
              <p:cNvPr id="5153" name="Google Shape;5153;p6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3" name="Google Shape;5163;p60"/>
          <p:cNvGrpSpPr/>
          <p:nvPr/>
        </p:nvGrpSpPr>
        <p:grpSpPr>
          <a:xfrm>
            <a:off x="6642016" y="2918653"/>
            <a:ext cx="576302" cy="511871"/>
            <a:chOff x="6644304" y="3073628"/>
            <a:chExt cx="576302" cy="511871"/>
          </a:xfrm>
        </p:grpSpPr>
        <p:sp>
          <p:nvSpPr>
            <p:cNvPr id="5164" name="Google Shape;5164;p6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5" name="Google Shape;5165;p60"/>
            <p:cNvGrpSpPr/>
            <p:nvPr/>
          </p:nvGrpSpPr>
          <p:grpSpPr>
            <a:xfrm>
              <a:off x="6712169" y="3085440"/>
              <a:ext cx="481622" cy="494913"/>
              <a:chOff x="6712169" y="3085440"/>
              <a:chExt cx="481622" cy="494913"/>
            </a:xfrm>
          </p:grpSpPr>
          <p:sp>
            <p:nvSpPr>
              <p:cNvPr id="5166" name="Google Shape;5166;p6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1" name="Google Shape;5171;p6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4" name="Google Shape;5174;p60"/>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5" name="Google Shape;5175;p60"/>
          <p:cNvGrpSpPr/>
          <p:nvPr/>
        </p:nvGrpSpPr>
        <p:grpSpPr>
          <a:xfrm>
            <a:off x="6649867" y="3561648"/>
            <a:ext cx="560631" cy="511352"/>
            <a:chOff x="6652154" y="3716623"/>
            <a:chExt cx="560631" cy="511352"/>
          </a:xfrm>
        </p:grpSpPr>
        <p:sp>
          <p:nvSpPr>
            <p:cNvPr id="5176" name="Google Shape;5176;p6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7" name="Google Shape;5177;p60"/>
            <p:cNvGrpSpPr/>
            <p:nvPr/>
          </p:nvGrpSpPr>
          <p:grpSpPr>
            <a:xfrm>
              <a:off x="6669657" y="3716715"/>
              <a:ext cx="466779" cy="464290"/>
              <a:chOff x="6669657" y="3716715"/>
              <a:chExt cx="466779" cy="464290"/>
            </a:xfrm>
          </p:grpSpPr>
          <p:sp>
            <p:nvSpPr>
              <p:cNvPr id="5178" name="Google Shape;5178;p6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1" name="Google Shape;5191;p60"/>
          <p:cNvGrpSpPr/>
          <p:nvPr/>
        </p:nvGrpSpPr>
        <p:grpSpPr>
          <a:xfrm>
            <a:off x="7843958" y="3843056"/>
            <a:ext cx="187557" cy="187557"/>
            <a:chOff x="8565775" y="671075"/>
            <a:chExt cx="441000" cy="441000"/>
          </a:xfrm>
        </p:grpSpPr>
        <p:sp>
          <p:nvSpPr>
            <p:cNvPr id="5192" name="Google Shape;5192;p6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0"/>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4" name="Google Shape;5194;p60"/>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0"/>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6" name="Google Shape;5196;p60"/>
          <p:cNvGrpSpPr/>
          <p:nvPr/>
        </p:nvGrpSpPr>
        <p:grpSpPr>
          <a:xfrm>
            <a:off x="5997813" y="2921275"/>
            <a:ext cx="587871" cy="512373"/>
            <a:chOff x="6000100" y="3076250"/>
            <a:chExt cx="587871" cy="512373"/>
          </a:xfrm>
        </p:grpSpPr>
        <p:sp>
          <p:nvSpPr>
            <p:cNvPr id="5197" name="Google Shape;5197;p6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8" name="Google Shape;5198;p60"/>
            <p:cNvGrpSpPr/>
            <p:nvPr/>
          </p:nvGrpSpPr>
          <p:grpSpPr>
            <a:xfrm>
              <a:off x="6031360" y="3076713"/>
              <a:ext cx="539107" cy="480965"/>
              <a:chOff x="6031360" y="3076713"/>
              <a:chExt cx="539107" cy="480965"/>
            </a:xfrm>
          </p:grpSpPr>
          <p:sp>
            <p:nvSpPr>
              <p:cNvPr id="5199" name="Google Shape;5199;p6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6" name="Google Shape;5206;p60"/>
          <p:cNvGrpSpPr/>
          <p:nvPr/>
        </p:nvGrpSpPr>
        <p:grpSpPr>
          <a:xfrm>
            <a:off x="3574273" y="2854307"/>
            <a:ext cx="2241344" cy="1330656"/>
            <a:chOff x="3597785" y="3065882"/>
            <a:chExt cx="2241344" cy="1330656"/>
          </a:xfrm>
        </p:grpSpPr>
        <p:grpSp>
          <p:nvGrpSpPr>
            <p:cNvPr id="5207" name="Google Shape;5207;p60"/>
            <p:cNvGrpSpPr/>
            <p:nvPr/>
          </p:nvGrpSpPr>
          <p:grpSpPr>
            <a:xfrm>
              <a:off x="5296908" y="3937355"/>
              <a:ext cx="143198" cy="32380"/>
              <a:chOff x="5296908" y="3937355"/>
              <a:chExt cx="143198" cy="32380"/>
            </a:xfrm>
          </p:grpSpPr>
          <p:sp>
            <p:nvSpPr>
              <p:cNvPr id="5208" name="Google Shape;5208;p60"/>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9" name="Google Shape;5209;p60"/>
              <p:cNvGrpSpPr/>
              <p:nvPr/>
            </p:nvGrpSpPr>
            <p:grpSpPr>
              <a:xfrm>
                <a:off x="5402331" y="3937355"/>
                <a:ext cx="37776" cy="32380"/>
                <a:chOff x="5402331" y="3937355"/>
                <a:chExt cx="37776" cy="32380"/>
              </a:xfrm>
            </p:grpSpPr>
            <p:sp>
              <p:nvSpPr>
                <p:cNvPr id="5210" name="Google Shape;5210;p60"/>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0"/>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60"/>
              <p:cNvGrpSpPr/>
              <p:nvPr/>
            </p:nvGrpSpPr>
            <p:grpSpPr>
              <a:xfrm>
                <a:off x="5296908" y="3937355"/>
                <a:ext cx="37783" cy="32380"/>
                <a:chOff x="5296908" y="3937355"/>
                <a:chExt cx="37783" cy="32380"/>
              </a:xfrm>
            </p:grpSpPr>
            <p:sp>
              <p:nvSpPr>
                <p:cNvPr id="5213" name="Google Shape;5213;p60"/>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0"/>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5" name="Google Shape;5215;p60"/>
            <p:cNvGrpSpPr/>
            <p:nvPr/>
          </p:nvGrpSpPr>
          <p:grpSpPr>
            <a:xfrm>
              <a:off x="4724163" y="3119631"/>
              <a:ext cx="120838" cy="84218"/>
              <a:chOff x="4724163" y="3119631"/>
              <a:chExt cx="120838" cy="84218"/>
            </a:xfrm>
          </p:grpSpPr>
          <p:grpSp>
            <p:nvGrpSpPr>
              <p:cNvPr id="5216" name="Google Shape;5216;p60"/>
              <p:cNvGrpSpPr/>
              <p:nvPr/>
            </p:nvGrpSpPr>
            <p:grpSpPr>
              <a:xfrm>
                <a:off x="4746712" y="3132773"/>
                <a:ext cx="86869" cy="56424"/>
                <a:chOff x="4746712" y="3132773"/>
                <a:chExt cx="86869" cy="56424"/>
              </a:xfrm>
            </p:grpSpPr>
            <p:sp>
              <p:nvSpPr>
                <p:cNvPr id="5217" name="Google Shape;5217;p60"/>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0"/>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9" name="Google Shape;5219;p60"/>
              <p:cNvGrpSpPr/>
              <p:nvPr/>
            </p:nvGrpSpPr>
            <p:grpSpPr>
              <a:xfrm>
                <a:off x="4773634" y="3143336"/>
                <a:ext cx="37776" cy="32451"/>
                <a:chOff x="4773634" y="3143336"/>
                <a:chExt cx="37776" cy="32451"/>
              </a:xfrm>
            </p:grpSpPr>
            <p:sp>
              <p:nvSpPr>
                <p:cNvPr id="5220" name="Google Shape;5220;p60"/>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0"/>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60"/>
              <p:cNvGrpSpPr/>
              <p:nvPr/>
            </p:nvGrpSpPr>
            <p:grpSpPr>
              <a:xfrm>
                <a:off x="4724163" y="3131248"/>
                <a:ext cx="37776" cy="32459"/>
                <a:chOff x="4724163" y="3131248"/>
                <a:chExt cx="37776" cy="32459"/>
              </a:xfrm>
            </p:grpSpPr>
            <p:sp>
              <p:nvSpPr>
                <p:cNvPr id="5223" name="Google Shape;5223;p60"/>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0"/>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5" name="Google Shape;5225;p60"/>
              <p:cNvGrpSpPr/>
              <p:nvPr/>
            </p:nvGrpSpPr>
            <p:grpSpPr>
              <a:xfrm>
                <a:off x="4755081" y="3176054"/>
                <a:ext cx="32357" cy="27795"/>
                <a:chOff x="4755081" y="3176054"/>
                <a:chExt cx="32357" cy="27795"/>
              </a:xfrm>
            </p:grpSpPr>
            <p:sp>
              <p:nvSpPr>
                <p:cNvPr id="5226" name="Google Shape;5226;p60"/>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0"/>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8" name="Google Shape;5228;p60"/>
              <p:cNvGrpSpPr/>
              <p:nvPr/>
            </p:nvGrpSpPr>
            <p:grpSpPr>
              <a:xfrm>
                <a:off x="4812550" y="3119631"/>
                <a:ext cx="32451" cy="27803"/>
                <a:chOff x="4812550" y="3119631"/>
                <a:chExt cx="32451" cy="27803"/>
              </a:xfrm>
            </p:grpSpPr>
            <p:sp>
              <p:nvSpPr>
                <p:cNvPr id="5229" name="Google Shape;5229;p60"/>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0"/>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1" name="Google Shape;5231;p60"/>
            <p:cNvGrpSpPr/>
            <p:nvPr/>
          </p:nvGrpSpPr>
          <p:grpSpPr>
            <a:xfrm>
              <a:off x="5382826" y="4027197"/>
              <a:ext cx="268967" cy="250422"/>
              <a:chOff x="5382826" y="4027197"/>
              <a:chExt cx="268967" cy="250422"/>
            </a:xfrm>
          </p:grpSpPr>
          <p:grpSp>
            <p:nvGrpSpPr>
              <p:cNvPr id="5232" name="Google Shape;5232;p60"/>
              <p:cNvGrpSpPr/>
              <p:nvPr/>
            </p:nvGrpSpPr>
            <p:grpSpPr>
              <a:xfrm>
                <a:off x="5405280" y="4042510"/>
                <a:ext cx="237570" cy="218647"/>
                <a:chOff x="5405280" y="4042510"/>
                <a:chExt cx="237570" cy="218647"/>
              </a:xfrm>
            </p:grpSpPr>
            <p:sp>
              <p:nvSpPr>
                <p:cNvPr id="5233" name="Google Shape;5233;p60"/>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0"/>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0"/>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0"/>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0"/>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0"/>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60"/>
              <p:cNvGrpSpPr/>
              <p:nvPr/>
            </p:nvGrpSpPr>
            <p:grpSpPr>
              <a:xfrm>
                <a:off x="5382826" y="4125549"/>
                <a:ext cx="37776" cy="32380"/>
                <a:chOff x="5382826" y="4125549"/>
                <a:chExt cx="37776" cy="32380"/>
              </a:xfrm>
            </p:grpSpPr>
            <p:sp>
              <p:nvSpPr>
                <p:cNvPr id="5240" name="Google Shape;5240;p60"/>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0"/>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60"/>
              <p:cNvGrpSpPr/>
              <p:nvPr/>
            </p:nvGrpSpPr>
            <p:grpSpPr>
              <a:xfrm>
                <a:off x="5475680" y="4195587"/>
                <a:ext cx="37783" cy="32364"/>
                <a:chOff x="5475680" y="4195587"/>
                <a:chExt cx="37783" cy="32364"/>
              </a:xfrm>
            </p:grpSpPr>
            <p:sp>
              <p:nvSpPr>
                <p:cNvPr id="5243" name="Google Shape;5243;p60"/>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0"/>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60"/>
              <p:cNvGrpSpPr/>
              <p:nvPr/>
            </p:nvGrpSpPr>
            <p:grpSpPr>
              <a:xfrm>
                <a:off x="5532575" y="4027197"/>
                <a:ext cx="33308" cy="32262"/>
                <a:chOff x="5532575" y="4027197"/>
                <a:chExt cx="33308" cy="32262"/>
              </a:xfrm>
            </p:grpSpPr>
            <p:sp>
              <p:nvSpPr>
                <p:cNvPr id="5246" name="Google Shape;5246;p60"/>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0"/>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60"/>
              <p:cNvGrpSpPr/>
              <p:nvPr/>
            </p:nvGrpSpPr>
            <p:grpSpPr>
              <a:xfrm>
                <a:off x="5590706" y="4245348"/>
                <a:ext cx="33497" cy="32270"/>
                <a:chOff x="5590706" y="4245348"/>
                <a:chExt cx="33497" cy="32270"/>
              </a:xfrm>
            </p:grpSpPr>
            <p:sp>
              <p:nvSpPr>
                <p:cNvPr id="5249" name="Google Shape;5249;p60"/>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0"/>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60"/>
              <p:cNvGrpSpPr/>
              <p:nvPr/>
            </p:nvGrpSpPr>
            <p:grpSpPr>
              <a:xfrm>
                <a:off x="5618681" y="4109677"/>
                <a:ext cx="33112" cy="32357"/>
                <a:chOff x="5618681" y="4109677"/>
                <a:chExt cx="33112" cy="32357"/>
              </a:xfrm>
            </p:grpSpPr>
            <p:sp>
              <p:nvSpPr>
                <p:cNvPr id="5252" name="Google Shape;5252;p60"/>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0"/>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60"/>
              <p:cNvGrpSpPr/>
              <p:nvPr/>
            </p:nvGrpSpPr>
            <p:grpSpPr>
              <a:xfrm>
                <a:off x="5479298" y="4128262"/>
                <a:ext cx="31405" cy="26906"/>
                <a:chOff x="5479298" y="4128262"/>
                <a:chExt cx="31405" cy="26906"/>
              </a:xfrm>
            </p:grpSpPr>
            <p:sp>
              <p:nvSpPr>
                <p:cNvPr id="5255" name="Google Shape;5255;p60"/>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0"/>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7" name="Google Shape;5257;p60"/>
              <p:cNvGrpSpPr/>
              <p:nvPr/>
            </p:nvGrpSpPr>
            <p:grpSpPr>
              <a:xfrm>
                <a:off x="5582903" y="4180116"/>
                <a:ext cx="31499" cy="26898"/>
                <a:chOff x="5582903" y="4180116"/>
                <a:chExt cx="31499" cy="26898"/>
              </a:xfrm>
            </p:grpSpPr>
            <p:sp>
              <p:nvSpPr>
                <p:cNvPr id="5258" name="Google Shape;5258;p60"/>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0"/>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0" name="Google Shape;5260;p60"/>
            <p:cNvGrpSpPr/>
            <p:nvPr/>
          </p:nvGrpSpPr>
          <p:grpSpPr>
            <a:xfrm>
              <a:off x="3977681" y="3230323"/>
              <a:ext cx="94584" cy="84085"/>
              <a:chOff x="3977681" y="3230323"/>
              <a:chExt cx="94584" cy="84085"/>
            </a:xfrm>
          </p:grpSpPr>
          <p:grpSp>
            <p:nvGrpSpPr>
              <p:cNvPr id="5261" name="Google Shape;5261;p60"/>
              <p:cNvGrpSpPr/>
              <p:nvPr/>
            </p:nvGrpSpPr>
            <p:grpSpPr>
              <a:xfrm>
                <a:off x="4000135" y="3243041"/>
                <a:ext cx="59570" cy="57186"/>
                <a:chOff x="4000135" y="3243041"/>
                <a:chExt cx="59570" cy="57186"/>
              </a:xfrm>
            </p:grpSpPr>
            <p:sp>
              <p:nvSpPr>
                <p:cNvPr id="5262" name="Google Shape;5262;p60"/>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0"/>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0"/>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60"/>
              <p:cNvGrpSpPr/>
              <p:nvPr/>
            </p:nvGrpSpPr>
            <p:grpSpPr>
              <a:xfrm>
                <a:off x="3977681" y="3245872"/>
                <a:ext cx="37783" cy="32380"/>
                <a:chOff x="3977681" y="3245872"/>
                <a:chExt cx="37783" cy="32380"/>
              </a:xfrm>
            </p:grpSpPr>
            <p:sp>
              <p:nvSpPr>
                <p:cNvPr id="5266" name="Google Shape;5266;p60"/>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0"/>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60"/>
              <p:cNvGrpSpPr/>
              <p:nvPr/>
            </p:nvGrpSpPr>
            <p:grpSpPr>
              <a:xfrm>
                <a:off x="4040860" y="3262672"/>
                <a:ext cx="31405" cy="27001"/>
                <a:chOff x="4040860" y="3262672"/>
                <a:chExt cx="31405" cy="27001"/>
              </a:xfrm>
            </p:grpSpPr>
            <p:sp>
              <p:nvSpPr>
                <p:cNvPr id="5269" name="Google Shape;5269;p60"/>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0"/>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1" name="Google Shape;5271;p60"/>
              <p:cNvGrpSpPr/>
              <p:nvPr/>
            </p:nvGrpSpPr>
            <p:grpSpPr>
              <a:xfrm>
                <a:off x="4021072" y="3230323"/>
                <a:ext cx="31397" cy="26906"/>
                <a:chOff x="4021072" y="3230323"/>
                <a:chExt cx="31397" cy="26906"/>
              </a:xfrm>
            </p:grpSpPr>
            <p:sp>
              <p:nvSpPr>
                <p:cNvPr id="5272" name="Google Shape;5272;p60"/>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0"/>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4" name="Google Shape;5274;p60"/>
              <p:cNvGrpSpPr/>
              <p:nvPr/>
            </p:nvGrpSpPr>
            <p:grpSpPr>
              <a:xfrm>
                <a:off x="4001472" y="3287462"/>
                <a:ext cx="31499" cy="26945"/>
                <a:chOff x="4001472" y="3287462"/>
                <a:chExt cx="31499" cy="26945"/>
              </a:xfrm>
            </p:grpSpPr>
            <p:sp>
              <p:nvSpPr>
                <p:cNvPr id="5275" name="Google Shape;5275;p60"/>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0"/>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7" name="Google Shape;5277;p60"/>
            <p:cNvGrpSpPr/>
            <p:nvPr/>
          </p:nvGrpSpPr>
          <p:grpSpPr>
            <a:xfrm>
              <a:off x="4084715" y="3258865"/>
              <a:ext cx="184961" cy="137268"/>
              <a:chOff x="4084715" y="3258865"/>
              <a:chExt cx="184961" cy="137268"/>
            </a:xfrm>
          </p:grpSpPr>
          <p:grpSp>
            <p:nvGrpSpPr>
              <p:cNvPr id="5278" name="Google Shape;5278;p60"/>
              <p:cNvGrpSpPr/>
              <p:nvPr/>
            </p:nvGrpSpPr>
            <p:grpSpPr>
              <a:xfrm>
                <a:off x="4107453" y="3271583"/>
                <a:ext cx="153470" cy="110275"/>
                <a:chOff x="4107453" y="3271583"/>
                <a:chExt cx="153470" cy="110275"/>
              </a:xfrm>
            </p:grpSpPr>
            <p:sp>
              <p:nvSpPr>
                <p:cNvPr id="5279" name="Google Shape;5279;p60"/>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0"/>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0"/>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0"/>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3" name="Google Shape;5283;p60"/>
              <p:cNvGrpSpPr/>
              <p:nvPr/>
            </p:nvGrpSpPr>
            <p:grpSpPr>
              <a:xfrm>
                <a:off x="4136947" y="3258865"/>
                <a:ext cx="31499" cy="27001"/>
                <a:chOff x="4136947" y="3258865"/>
                <a:chExt cx="31499" cy="27001"/>
              </a:xfrm>
            </p:grpSpPr>
            <p:sp>
              <p:nvSpPr>
                <p:cNvPr id="5284" name="Google Shape;5284;p60"/>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0"/>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6" name="Google Shape;5286;p60"/>
              <p:cNvGrpSpPr/>
              <p:nvPr/>
            </p:nvGrpSpPr>
            <p:grpSpPr>
              <a:xfrm>
                <a:off x="4084715" y="3266478"/>
                <a:ext cx="31468" cy="26898"/>
                <a:chOff x="4084715" y="3266478"/>
                <a:chExt cx="31468" cy="26898"/>
              </a:xfrm>
            </p:grpSpPr>
            <p:sp>
              <p:nvSpPr>
                <p:cNvPr id="5287" name="Google Shape;5287;p60"/>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0"/>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60"/>
              <p:cNvGrpSpPr/>
              <p:nvPr/>
            </p:nvGrpSpPr>
            <p:grpSpPr>
              <a:xfrm>
                <a:off x="4159213" y="3279849"/>
                <a:ext cx="31405" cy="26945"/>
                <a:chOff x="4159213" y="3279849"/>
                <a:chExt cx="31405" cy="26945"/>
              </a:xfrm>
            </p:grpSpPr>
            <p:sp>
              <p:nvSpPr>
                <p:cNvPr id="5290" name="Google Shape;5290;p60"/>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0"/>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60"/>
              <p:cNvGrpSpPr/>
              <p:nvPr/>
            </p:nvGrpSpPr>
            <p:grpSpPr>
              <a:xfrm>
                <a:off x="4201550" y="3266502"/>
                <a:ext cx="31405" cy="26883"/>
                <a:chOff x="4201550" y="3266502"/>
                <a:chExt cx="31405" cy="26883"/>
              </a:xfrm>
            </p:grpSpPr>
            <p:sp>
              <p:nvSpPr>
                <p:cNvPr id="5293" name="Google Shape;5293;p60"/>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0"/>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60"/>
              <p:cNvGrpSpPr/>
              <p:nvPr/>
            </p:nvGrpSpPr>
            <p:grpSpPr>
              <a:xfrm>
                <a:off x="4201550" y="3338278"/>
                <a:ext cx="31405" cy="26930"/>
                <a:chOff x="4201550" y="3338278"/>
                <a:chExt cx="31405" cy="26930"/>
              </a:xfrm>
            </p:grpSpPr>
            <p:sp>
              <p:nvSpPr>
                <p:cNvPr id="5296" name="Google Shape;5296;p60"/>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0"/>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60"/>
              <p:cNvGrpSpPr/>
              <p:nvPr/>
            </p:nvGrpSpPr>
            <p:grpSpPr>
              <a:xfrm>
                <a:off x="4238272" y="3369132"/>
                <a:ext cx="31405" cy="27001"/>
                <a:chOff x="4238272" y="3369132"/>
                <a:chExt cx="31405" cy="27001"/>
              </a:xfrm>
            </p:grpSpPr>
            <p:sp>
              <p:nvSpPr>
                <p:cNvPr id="5299" name="Google Shape;5299;p60"/>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0"/>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1" name="Google Shape;5301;p60"/>
            <p:cNvGrpSpPr/>
            <p:nvPr/>
          </p:nvGrpSpPr>
          <p:grpSpPr>
            <a:xfrm>
              <a:off x="4068639" y="3200169"/>
              <a:ext cx="77643" cy="37272"/>
              <a:chOff x="4068639" y="3200169"/>
              <a:chExt cx="77643" cy="37272"/>
            </a:xfrm>
          </p:grpSpPr>
          <p:sp>
            <p:nvSpPr>
              <p:cNvPr id="5302" name="Google Shape;5302;p60"/>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3" name="Google Shape;5303;p60"/>
              <p:cNvGrpSpPr/>
              <p:nvPr/>
            </p:nvGrpSpPr>
            <p:grpSpPr>
              <a:xfrm>
                <a:off x="4114878" y="3200169"/>
                <a:ext cx="31405" cy="26993"/>
                <a:chOff x="4114878" y="3200169"/>
                <a:chExt cx="31405" cy="26993"/>
              </a:xfrm>
            </p:grpSpPr>
            <p:sp>
              <p:nvSpPr>
                <p:cNvPr id="5304" name="Google Shape;5304;p60"/>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0"/>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60"/>
              <p:cNvGrpSpPr/>
              <p:nvPr/>
            </p:nvGrpSpPr>
            <p:grpSpPr>
              <a:xfrm>
                <a:off x="4068639" y="3210535"/>
                <a:ext cx="31499" cy="26906"/>
                <a:chOff x="4068639" y="3210535"/>
                <a:chExt cx="31499" cy="26906"/>
              </a:xfrm>
            </p:grpSpPr>
            <p:sp>
              <p:nvSpPr>
                <p:cNvPr id="5307" name="Google Shape;5307;p60"/>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0"/>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9" name="Google Shape;5309;p60"/>
            <p:cNvGrpSpPr/>
            <p:nvPr/>
          </p:nvGrpSpPr>
          <p:grpSpPr>
            <a:xfrm>
              <a:off x="3869702" y="3066935"/>
              <a:ext cx="382664" cy="190294"/>
              <a:chOff x="3869702" y="3066935"/>
              <a:chExt cx="382664" cy="190294"/>
            </a:xfrm>
          </p:grpSpPr>
          <p:grpSp>
            <p:nvGrpSpPr>
              <p:cNvPr id="5310" name="Google Shape;5310;p60"/>
              <p:cNvGrpSpPr/>
              <p:nvPr/>
            </p:nvGrpSpPr>
            <p:grpSpPr>
              <a:xfrm>
                <a:off x="3888633" y="3082351"/>
                <a:ext cx="351172" cy="160698"/>
                <a:chOff x="3888633" y="3082351"/>
                <a:chExt cx="351172" cy="160698"/>
              </a:xfrm>
            </p:grpSpPr>
            <p:sp>
              <p:nvSpPr>
                <p:cNvPr id="5311" name="Google Shape;5311;p60"/>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0"/>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0"/>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0"/>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0"/>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0"/>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60"/>
              <p:cNvGrpSpPr/>
              <p:nvPr/>
            </p:nvGrpSpPr>
            <p:grpSpPr>
              <a:xfrm>
                <a:off x="4143703" y="3066935"/>
                <a:ext cx="37783" cy="32357"/>
                <a:chOff x="4143703" y="3066935"/>
                <a:chExt cx="37783" cy="32357"/>
              </a:xfrm>
            </p:grpSpPr>
            <p:sp>
              <p:nvSpPr>
                <p:cNvPr id="5318" name="Google Shape;5318;p60"/>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0"/>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60"/>
              <p:cNvGrpSpPr/>
              <p:nvPr/>
            </p:nvGrpSpPr>
            <p:grpSpPr>
              <a:xfrm>
                <a:off x="4044565" y="3103563"/>
                <a:ext cx="37783" cy="32451"/>
                <a:chOff x="4044565" y="3103563"/>
                <a:chExt cx="37783" cy="32451"/>
              </a:xfrm>
            </p:grpSpPr>
            <p:sp>
              <p:nvSpPr>
                <p:cNvPr id="5321" name="Google Shape;5321;p60"/>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0"/>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3" name="Google Shape;5323;p60"/>
              <p:cNvGrpSpPr/>
              <p:nvPr/>
            </p:nvGrpSpPr>
            <p:grpSpPr>
              <a:xfrm>
                <a:off x="4017454" y="3188237"/>
                <a:ext cx="37776" cy="32357"/>
                <a:chOff x="4017454" y="3188237"/>
                <a:chExt cx="37776" cy="32357"/>
              </a:xfrm>
            </p:grpSpPr>
            <p:sp>
              <p:nvSpPr>
                <p:cNvPr id="5324" name="Google Shape;5324;p60"/>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0"/>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60"/>
              <p:cNvGrpSpPr/>
              <p:nvPr/>
            </p:nvGrpSpPr>
            <p:grpSpPr>
              <a:xfrm>
                <a:off x="3921548" y="3157509"/>
                <a:ext cx="37783" cy="32357"/>
                <a:chOff x="3921548" y="3157509"/>
                <a:chExt cx="37783" cy="32357"/>
              </a:xfrm>
            </p:grpSpPr>
            <p:sp>
              <p:nvSpPr>
                <p:cNvPr id="5327" name="Google Shape;5327;p60"/>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0"/>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9" name="Google Shape;5329;p60"/>
              <p:cNvGrpSpPr/>
              <p:nvPr/>
            </p:nvGrpSpPr>
            <p:grpSpPr>
              <a:xfrm>
                <a:off x="3939056" y="3211620"/>
                <a:ext cx="37783" cy="32380"/>
                <a:chOff x="3939056" y="3211620"/>
                <a:chExt cx="37783" cy="32380"/>
              </a:xfrm>
            </p:grpSpPr>
            <p:sp>
              <p:nvSpPr>
                <p:cNvPr id="5330" name="Google Shape;5330;p60"/>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0"/>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60"/>
              <p:cNvGrpSpPr/>
              <p:nvPr/>
            </p:nvGrpSpPr>
            <p:grpSpPr>
              <a:xfrm>
                <a:off x="4176240" y="3136965"/>
                <a:ext cx="31405" cy="26930"/>
                <a:chOff x="4176240" y="3136965"/>
                <a:chExt cx="31405" cy="26930"/>
              </a:xfrm>
            </p:grpSpPr>
            <p:sp>
              <p:nvSpPr>
                <p:cNvPr id="5333" name="Google Shape;5333;p60"/>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0"/>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60"/>
              <p:cNvGrpSpPr/>
              <p:nvPr/>
            </p:nvGrpSpPr>
            <p:grpSpPr>
              <a:xfrm>
                <a:off x="4133148" y="3152593"/>
                <a:ext cx="31499" cy="27001"/>
                <a:chOff x="4133148" y="3152593"/>
                <a:chExt cx="31499" cy="27001"/>
              </a:xfrm>
            </p:grpSpPr>
            <p:sp>
              <p:nvSpPr>
                <p:cNvPr id="5336" name="Google Shape;5336;p60"/>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0"/>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8" name="Google Shape;5338;p60"/>
              <p:cNvGrpSpPr/>
              <p:nvPr/>
            </p:nvGrpSpPr>
            <p:grpSpPr>
              <a:xfrm>
                <a:off x="4220866" y="3073534"/>
                <a:ext cx="31499" cy="26898"/>
                <a:chOff x="4220866" y="3073534"/>
                <a:chExt cx="31499" cy="26898"/>
              </a:xfrm>
            </p:grpSpPr>
            <p:sp>
              <p:nvSpPr>
                <p:cNvPr id="5339" name="Google Shape;5339;p60"/>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0"/>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1" name="Google Shape;5341;p60"/>
              <p:cNvGrpSpPr/>
              <p:nvPr/>
            </p:nvGrpSpPr>
            <p:grpSpPr>
              <a:xfrm>
                <a:off x="3869702" y="3230323"/>
                <a:ext cx="31499" cy="26906"/>
                <a:chOff x="3869702" y="3230323"/>
                <a:chExt cx="31499" cy="26906"/>
              </a:xfrm>
            </p:grpSpPr>
            <p:sp>
              <p:nvSpPr>
                <p:cNvPr id="5342" name="Google Shape;5342;p60"/>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0"/>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4" name="Google Shape;5344;p60"/>
            <p:cNvGrpSpPr/>
            <p:nvPr/>
          </p:nvGrpSpPr>
          <p:grpSpPr>
            <a:xfrm>
              <a:off x="4271383" y="3065882"/>
              <a:ext cx="304556" cy="341663"/>
              <a:chOff x="4271383" y="3065882"/>
              <a:chExt cx="304556" cy="341663"/>
            </a:xfrm>
          </p:grpSpPr>
          <p:grpSp>
            <p:nvGrpSpPr>
              <p:cNvPr id="5345" name="Google Shape;5345;p60"/>
              <p:cNvGrpSpPr/>
              <p:nvPr/>
            </p:nvGrpSpPr>
            <p:grpSpPr>
              <a:xfrm>
                <a:off x="4293838" y="3078639"/>
                <a:ext cx="269353" cy="311973"/>
                <a:chOff x="4293838" y="3078639"/>
                <a:chExt cx="269353" cy="311973"/>
              </a:xfrm>
            </p:grpSpPr>
            <p:sp>
              <p:nvSpPr>
                <p:cNvPr id="5346" name="Google Shape;5346;p60"/>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0"/>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0"/>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0"/>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0"/>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0"/>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0"/>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0"/>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0"/>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0"/>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0"/>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0"/>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0"/>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0"/>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0"/>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0"/>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0"/>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60"/>
              <p:cNvGrpSpPr/>
              <p:nvPr/>
            </p:nvGrpSpPr>
            <p:grpSpPr>
              <a:xfrm>
                <a:off x="4538164" y="3342061"/>
                <a:ext cx="37776" cy="32380"/>
                <a:chOff x="4538164" y="3342061"/>
                <a:chExt cx="37776" cy="32380"/>
              </a:xfrm>
            </p:grpSpPr>
            <p:sp>
              <p:nvSpPr>
                <p:cNvPr id="5364" name="Google Shape;5364;p60"/>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0"/>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60"/>
              <p:cNvGrpSpPr/>
              <p:nvPr/>
            </p:nvGrpSpPr>
            <p:grpSpPr>
              <a:xfrm>
                <a:off x="4271383" y="3194742"/>
                <a:ext cx="37783" cy="32420"/>
                <a:chOff x="4271383" y="3194742"/>
                <a:chExt cx="37783" cy="32420"/>
              </a:xfrm>
            </p:grpSpPr>
            <p:sp>
              <p:nvSpPr>
                <p:cNvPr id="5367" name="Google Shape;5367;p60"/>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0"/>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60"/>
              <p:cNvGrpSpPr/>
              <p:nvPr/>
            </p:nvGrpSpPr>
            <p:grpSpPr>
              <a:xfrm>
                <a:off x="4284416" y="3084058"/>
                <a:ext cx="37783" cy="32357"/>
                <a:chOff x="4284416" y="3084058"/>
                <a:chExt cx="37783" cy="32357"/>
              </a:xfrm>
            </p:grpSpPr>
            <p:sp>
              <p:nvSpPr>
                <p:cNvPr id="5370" name="Google Shape;5370;p60"/>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0"/>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60"/>
              <p:cNvGrpSpPr/>
              <p:nvPr/>
            </p:nvGrpSpPr>
            <p:grpSpPr>
              <a:xfrm>
                <a:off x="4478697" y="3297561"/>
                <a:ext cx="37776" cy="32451"/>
                <a:chOff x="4478697" y="3297561"/>
                <a:chExt cx="37776" cy="32451"/>
              </a:xfrm>
            </p:grpSpPr>
            <p:sp>
              <p:nvSpPr>
                <p:cNvPr id="5373" name="Google Shape;5373;p60"/>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0"/>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60"/>
              <p:cNvGrpSpPr/>
              <p:nvPr/>
            </p:nvGrpSpPr>
            <p:grpSpPr>
              <a:xfrm>
                <a:off x="4411813" y="3331711"/>
                <a:ext cx="37776" cy="32451"/>
                <a:chOff x="4411813" y="3331711"/>
                <a:chExt cx="37776" cy="32451"/>
              </a:xfrm>
            </p:grpSpPr>
            <p:sp>
              <p:nvSpPr>
                <p:cNvPr id="5376" name="Google Shape;5376;p60"/>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0"/>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60"/>
              <p:cNvGrpSpPr/>
              <p:nvPr/>
            </p:nvGrpSpPr>
            <p:grpSpPr>
              <a:xfrm>
                <a:off x="4337984" y="3375188"/>
                <a:ext cx="37776" cy="32357"/>
                <a:chOff x="4337984" y="3375188"/>
                <a:chExt cx="37776" cy="32357"/>
              </a:xfrm>
            </p:grpSpPr>
            <p:sp>
              <p:nvSpPr>
                <p:cNvPr id="5379" name="Google Shape;5379;p60"/>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0"/>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60"/>
              <p:cNvGrpSpPr/>
              <p:nvPr/>
            </p:nvGrpSpPr>
            <p:grpSpPr>
              <a:xfrm>
                <a:off x="4494867" y="3090530"/>
                <a:ext cx="37878" cy="32451"/>
                <a:chOff x="4494867" y="3090530"/>
                <a:chExt cx="37878" cy="32451"/>
              </a:xfrm>
            </p:grpSpPr>
            <p:sp>
              <p:nvSpPr>
                <p:cNvPr id="5382" name="Google Shape;5382;p60"/>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0"/>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60"/>
              <p:cNvGrpSpPr/>
              <p:nvPr/>
            </p:nvGrpSpPr>
            <p:grpSpPr>
              <a:xfrm>
                <a:off x="4525124" y="3207774"/>
                <a:ext cx="37783" cy="32420"/>
                <a:chOff x="4525124" y="3207774"/>
                <a:chExt cx="37783" cy="32420"/>
              </a:xfrm>
            </p:grpSpPr>
            <p:sp>
              <p:nvSpPr>
                <p:cNvPr id="5385" name="Google Shape;5385;p60"/>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0"/>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60"/>
              <p:cNvGrpSpPr/>
              <p:nvPr/>
            </p:nvGrpSpPr>
            <p:grpSpPr>
              <a:xfrm>
                <a:off x="4440544" y="3176479"/>
                <a:ext cx="31499" cy="26898"/>
                <a:chOff x="4440544" y="3176479"/>
                <a:chExt cx="31499" cy="26898"/>
              </a:xfrm>
            </p:grpSpPr>
            <p:sp>
              <p:nvSpPr>
                <p:cNvPr id="5388" name="Google Shape;5388;p60"/>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0"/>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60"/>
              <p:cNvGrpSpPr/>
              <p:nvPr/>
            </p:nvGrpSpPr>
            <p:grpSpPr>
              <a:xfrm>
                <a:off x="4350545" y="3156400"/>
                <a:ext cx="31405" cy="27001"/>
                <a:chOff x="4350545" y="3156400"/>
                <a:chExt cx="31405" cy="27001"/>
              </a:xfrm>
            </p:grpSpPr>
            <p:sp>
              <p:nvSpPr>
                <p:cNvPr id="5391" name="Google Shape;5391;p60"/>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0"/>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60"/>
              <p:cNvGrpSpPr/>
              <p:nvPr/>
            </p:nvGrpSpPr>
            <p:grpSpPr>
              <a:xfrm>
                <a:off x="4376703" y="3255058"/>
                <a:ext cx="31405" cy="27001"/>
                <a:chOff x="4376703" y="3255058"/>
                <a:chExt cx="31405" cy="27001"/>
              </a:xfrm>
            </p:grpSpPr>
            <p:sp>
              <p:nvSpPr>
                <p:cNvPr id="5394" name="Google Shape;5394;p60"/>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0"/>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60"/>
              <p:cNvGrpSpPr/>
              <p:nvPr/>
            </p:nvGrpSpPr>
            <p:grpSpPr>
              <a:xfrm>
                <a:off x="4331322" y="3283656"/>
                <a:ext cx="31405" cy="26945"/>
                <a:chOff x="4331322" y="3283656"/>
                <a:chExt cx="31405" cy="26945"/>
              </a:xfrm>
            </p:grpSpPr>
            <p:sp>
              <p:nvSpPr>
                <p:cNvPr id="5397" name="Google Shape;5397;p60"/>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0"/>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60"/>
              <p:cNvGrpSpPr/>
              <p:nvPr/>
            </p:nvGrpSpPr>
            <p:grpSpPr>
              <a:xfrm>
                <a:off x="4380510" y="3065882"/>
                <a:ext cx="31405" cy="26938"/>
                <a:chOff x="4380510" y="3065882"/>
                <a:chExt cx="31405" cy="26938"/>
              </a:xfrm>
            </p:grpSpPr>
            <p:sp>
              <p:nvSpPr>
                <p:cNvPr id="5400" name="Google Shape;5400;p60"/>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0"/>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2" name="Google Shape;5402;p60"/>
            <p:cNvGrpSpPr/>
            <p:nvPr/>
          </p:nvGrpSpPr>
          <p:grpSpPr>
            <a:xfrm>
              <a:off x="4558998" y="3188237"/>
              <a:ext cx="1280131" cy="1052746"/>
              <a:chOff x="4558998" y="3188237"/>
              <a:chExt cx="1280131" cy="1052746"/>
            </a:xfrm>
          </p:grpSpPr>
          <p:sp>
            <p:nvSpPr>
              <p:cNvPr id="5403" name="Google Shape;5403;p60"/>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4" name="Google Shape;5404;p60"/>
              <p:cNvGrpSpPr/>
              <p:nvPr/>
            </p:nvGrpSpPr>
            <p:grpSpPr>
              <a:xfrm>
                <a:off x="4579164" y="3203653"/>
                <a:ext cx="1244833" cy="1020397"/>
                <a:chOff x="4579164" y="3203653"/>
                <a:chExt cx="1244833" cy="1020397"/>
              </a:xfrm>
            </p:grpSpPr>
            <p:sp>
              <p:nvSpPr>
                <p:cNvPr id="5405" name="Google Shape;5405;p60"/>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0"/>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7" name="Google Shape;5407;p60"/>
                <p:cNvGrpSpPr/>
                <p:nvPr/>
              </p:nvGrpSpPr>
              <p:grpSpPr>
                <a:xfrm>
                  <a:off x="4579164" y="3203653"/>
                  <a:ext cx="1244833" cy="1020397"/>
                  <a:chOff x="4579164" y="3203653"/>
                  <a:chExt cx="1244833" cy="1020397"/>
                </a:xfrm>
              </p:grpSpPr>
              <p:sp>
                <p:nvSpPr>
                  <p:cNvPr id="5408" name="Google Shape;5408;p60"/>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0"/>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0" name="Google Shape;5410;p60"/>
                  <p:cNvGrpSpPr/>
                  <p:nvPr/>
                </p:nvGrpSpPr>
                <p:grpSpPr>
                  <a:xfrm>
                    <a:off x="4579164" y="3203653"/>
                    <a:ext cx="1244833" cy="1020397"/>
                    <a:chOff x="4579164" y="3203653"/>
                    <a:chExt cx="1244833" cy="1020397"/>
                  </a:xfrm>
                </p:grpSpPr>
                <p:sp>
                  <p:nvSpPr>
                    <p:cNvPr id="5411" name="Google Shape;5411;p60"/>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0"/>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0"/>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0"/>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0"/>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0"/>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0"/>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0"/>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9" name="Google Shape;5419;p60"/>
                    <p:cNvGrpSpPr/>
                    <p:nvPr/>
                  </p:nvGrpSpPr>
                  <p:grpSpPr>
                    <a:xfrm>
                      <a:off x="4579164" y="3203653"/>
                      <a:ext cx="1244833" cy="1020397"/>
                      <a:chOff x="4579164" y="3203653"/>
                      <a:chExt cx="1244833" cy="1020397"/>
                    </a:xfrm>
                  </p:grpSpPr>
                  <p:sp>
                    <p:nvSpPr>
                      <p:cNvPr id="5420" name="Google Shape;5420;p60"/>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0"/>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0"/>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0"/>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0"/>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0"/>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0"/>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0"/>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0"/>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0"/>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0"/>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0"/>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0"/>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0"/>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4" name="Google Shape;5434;p60"/>
                      <p:cNvGrpSpPr/>
                      <p:nvPr/>
                    </p:nvGrpSpPr>
                    <p:grpSpPr>
                      <a:xfrm>
                        <a:off x="4579164" y="3203653"/>
                        <a:ext cx="1244833" cy="1020397"/>
                        <a:chOff x="4579164" y="3203653"/>
                        <a:chExt cx="1244833" cy="1020397"/>
                      </a:xfrm>
                    </p:grpSpPr>
                    <p:sp>
                      <p:nvSpPr>
                        <p:cNvPr id="5435" name="Google Shape;5435;p60"/>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0"/>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0"/>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0"/>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0"/>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0"/>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0"/>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0"/>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0"/>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0"/>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0"/>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0"/>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0"/>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0"/>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0"/>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0"/>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0"/>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0"/>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0"/>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0"/>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0"/>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0"/>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0"/>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0"/>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9" name="Google Shape;5459;p60"/>
                        <p:cNvGrpSpPr/>
                        <p:nvPr/>
                      </p:nvGrpSpPr>
                      <p:grpSpPr>
                        <a:xfrm>
                          <a:off x="4579164" y="3203653"/>
                          <a:ext cx="1244833" cy="1020397"/>
                          <a:chOff x="4579164" y="3203653"/>
                          <a:chExt cx="1244833" cy="1020397"/>
                        </a:xfrm>
                      </p:grpSpPr>
                      <p:sp>
                        <p:nvSpPr>
                          <p:cNvPr id="5460" name="Google Shape;5460;p60"/>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1" name="Google Shape;5461;p60"/>
                          <p:cNvGrpSpPr/>
                          <p:nvPr/>
                        </p:nvGrpSpPr>
                        <p:grpSpPr>
                          <a:xfrm>
                            <a:off x="4579164" y="3203653"/>
                            <a:ext cx="1244833" cy="1020397"/>
                            <a:chOff x="4579164" y="3203653"/>
                            <a:chExt cx="1244833" cy="1020397"/>
                          </a:xfrm>
                        </p:grpSpPr>
                        <p:sp>
                          <p:nvSpPr>
                            <p:cNvPr id="5462" name="Google Shape;5462;p60"/>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0"/>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0"/>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0"/>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0"/>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0"/>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0"/>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9" name="Google Shape;5469;p60"/>
                            <p:cNvGrpSpPr/>
                            <p:nvPr/>
                          </p:nvGrpSpPr>
                          <p:grpSpPr>
                            <a:xfrm>
                              <a:off x="4579164" y="3203653"/>
                              <a:ext cx="1244833" cy="1020397"/>
                              <a:chOff x="4579164" y="3203653"/>
                              <a:chExt cx="1244833" cy="1020397"/>
                            </a:xfrm>
                          </p:grpSpPr>
                          <p:sp>
                            <p:nvSpPr>
                              <p:cNvPr id="5470" name="Google Shape;5470;p60"/>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0"/>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0"/>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0"/>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0"/>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0"/>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0"/>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0"/>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0"/>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0"/>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0"/>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0"/>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0"/>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3" name="Google Shape;5483;p60"/>
                              <p:cNvGrpSpPr/>
                              <p:nvPr/>
                            </p:nvGrpSpPr>
                            <p:grpSpPr>
                              <a:xfrm>
                                <a:off x="4579164" y="3203653"/>
                                <a:ext cx="1244833" cy="1020397"/>
                                <a:chOff x="4579164" y="3203653"/>
                                <a:chExt cx="1244833" cy="1020397"/>
                              </a:xfrm>
                            </p:grpSpPr>
                            <p:sp>
                              <p:nvSpPr>
                                <p:cNvPr id="5484" name="Google Shape;5484;p60"/>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0"/>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0"/>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0"/>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0"/>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0"/>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0"/>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1" name="Google Shape;5491;p60"/>
                                <p:cNvGrpSpPr/>
                                <p:nvPr/>
                              </p:nvGrpSpPr>
                              <p:grpSpPr>
                                <a:xfrm>
                                  <a:off x="4579164" y="3203653"/>
                                  <a:ext cx="1244833" cy="1020397"/>
                                  <a:chOff x="4579164" y="3203653"/>
                                  <a:chExt cx="1244833" cy="1020397"/>
                                </a:xfrm>
                              </p:grpSpPr>
                              <p:sp>
                                <p:nvSpPr>
                                  <p:cNvPr id="5492" name="Google Shape;5492;p60"/>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0"/>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0"/>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0"/>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0"/>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7" name="Google Shape;5497;p60"/>
                                  <p:cNvGrpSpPr/>
                                  <p:nvPr/>
                                </p:nvGrpSpPr>
                                <p:grpSpPr>
                                  <a:xfrm>
                                    <a:off x="4579164" y="3203653"/>
                                    <a:ext cx="1244833" cy="1020397"/>
                                    <a:chOff x="4579164" y="3203653"/>
                                    <a:chExt cx="1244833" cy="1020397"/>
                                  </a:xfrm>
                                </p:grpSpPr>
                                <p:sp>
                                  <p:nvSpPr>
                                    <p:cNvPr id="5498" name="Google Shape;5498;p60"/>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0"/>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0"/>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0"/>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502" name="Google Shape;5502;p60"/>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0"/>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0"/>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05" name="Google Shape;5505;p60"/>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506" name="Google Shape;5506;p60"/>
              <p:cNvGrpSpPr/>
              <p:nvPr/>
            </p:nvGrpSpPr>
            <p:grpSpPr>
              <a:xfrm>
                <a:off x="4595437" y="3598775"/>
                <a:ext cx="37776" cy="32451"/>
                <a:chOff x="4595437" y="3598775"/>
                <a:chExt cx="37776" cy="32451"/>
              </a:xfrm>
            </p:grpSpPr>
            <p:sp>
              <p:nvSpPr>
                <p:cNvPr id="5507" name="Google Shape;5507;p60"/>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0"/>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60"/>
              <p:cNvGrpSpPr/>
              <p:nvPr/>
            </p:nvGrpSpPr>
            <p:grpSpPr>
              <a:xfrm>
                <a:off x="4641864" y="3524443"/>
                <a:ext cx="37776" cy="32380"/>
                <a:chOff x="4641864" y="3524443"/>
                <a:chExt cx="37776" cy="32380"/>
              </a:xfrm>
            </p:grpSpPr>
            <p:sp>
              <p:nvSpPr>
                <p:cNvPr id="5510" name="Google Shape;5510;p60"/>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0"/>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60"/>
              <p:cNvGrpSpPr/>
              <p:nvPr/>
            </p:nvGrpSpPr>
            <p:grpSpPr>
              <a:xfrm>
                <a:off x="4648431" y="3893901"/>
                <a:ext cx="37776" cy="32357"/>
                <a:chOff x="4648431" y="3893901"/>
                <a:chExt cx="37776" cy="32357"/>
              </a:xfrm>
            </p:grpSpPr>
            <p:sp>
              <p:nvSpPr>
                <p:cNvPr id="5513" name="Google Shape;5513;p60"/>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0"/>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60"/>
              <p:cNvGrpSpPr/>
              <p:nvPr/>
            </p:nvGrpSpPr>
            <p:grpSpPr>
              <a:xfrm>
                <a:off x="4567752" y="3722908"/>
                <a:ext cx="37870" cy="32380"/>
                <a:chOff x="4567752" y="3722908"/>
                <a:chExt cx="37870" cy="32380"/>
              </a:xfrm>
            </p:grpSpPr>
            <p:sp>
              <p:nvSpPr>
                <p:cNvPr id="5516" name="Google Shape;5516;p60"/>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0"/>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60"/>
              <p:cNvGrpSpPr/>
              <p:nvPr/>
            </p:nvGrpSpPr>
            <p:grpSpPr>
              <a:xfrm>
                <a:off x="4617506" y="3652052"/>
                <a:ext cx="37783" cy="32357"/>
                <a:chOff x="4617506" y="3652052"/>
                <a:chExt cx="37783" cy="32357"/>
              </a:xfrm>
            </p:grpSpPr>
            <p:sp>
              <p:nvSpPr>
                <p:cNvPr id="5519" name="Google Shape;5519;p60"/>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0"/>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60"/>
              <p:cNvGrpSpPr/>
              <p:nvPr/>
            </p:nvGrpSpPr>
            <p:grpSpPr>
              <a:xfrm>
                <a:off x="4739005" y="3554149"/>
                <a:ext cx="37870" cy="32357"/>
                <a:chOff x="4739005" y="3554149"/>
                <a:chExt cx="37870" cy="32357"/>
              </a:xfrm>
            </p:grpSpPr>
            <p:sp>
              <p:nvSpPr>
                <p:cNvPr id="5522" name="Google Shape;5522;p60"/>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0"/>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4" name="Google Shape;5524;p60"/>
              <p:cNvGrpSpPr/>
              <p:nvPr/>
            </p:nvGrpSpPr>
            <p:grpSpPr>
              <a:xfrm>
                <a:off x="4806557" y="3630258"/>
                <a:ext cx="37776" cy="32364"/>
                <a:chOff x="4806557" y="3630258"/>
                <a:chExt cx="37776" cy="32364"/>
              </a:xfrm>
            </p:grpSpPr>
            <p:sp>
              <p:nvSpPr>
                <p:cNvPr id="5525" name="Google Shape;5525;p60"/>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0"/>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60"/>
              <p:cNvGrpSpPr/>
              <p:nvPr/>
            </p:nvGrpSpPr>
            <p:grpSpPr>
              <a:xfrm>
                <a:off x="4737007" y="4004357"/>
                <a:ext cx="37870" cy="32357"/>
                <a:chOff x="4737007" y="4004357"/>
                <a:chExt cx="37870" cy="32357"/>
              </a:xfrm>
            </p:grpSpPr>
            <p:sp>
              <p:nvSpPr>
                <p:cNvPr id="5528" name="Google Shape;5528;p60"/>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0"/>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60"/>
              <p:cNvGrpSpPr/>
              <p:nvPr/>
            </p:nvGrpSpPr>
            <p:grpSpPr>
              <a:xfrm>
                <a:off x="4773634" y="4208627"/>
                <a:ext cx="37776" cy="32357"/>
                <a:chOff x="4773634" y="4208627"/>
                <a:chExt cx="37776" cy="32357"/>
              </a:xfrm>
            </p:grpSpPr>
            <p:sp>
              <p:nvSpPr>
                <p:cNvPr id="5531" name="Google Shape;5531;p60"/>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0"/>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3" name="Google Shape;5533;p60"/>
              <p:cNvGrpSpPr/>
              <p:nvPr/>
            </p:nvGrpSpPr>
            <p:grpSpPr>
              <a:xfrm>
                <a:off x="4888282" y="4074764"/>
                <a:ext cx="37776" cy="32451"/>
                <a:chOff x="4888282" y="4074764"/>
                <a:chExt cx="37776" cy="32451"/>
              </a:xfrm>
            </p:grpSpPr>
            <p:sp>
              <p:nvSpPr>
                <p:cNvPr id="5534" name="Google Shape;5534;p60"/>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0"/>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6" name="Google Shape;5536;p60"/>
              <p:cNvGrpSpPr/>
              <p:nvPr/>
            </p:nvGrpSpPr>
            <p:grpSpPr>
              <a:xfrm>
                <a:off x="4901315" y="3804271"/>
                <a:ext cx="37776" cy="32364"/>
                <a:chOff x="4901315" y="3804271"/>
                <a:chExt cx="37776" cy="32364"/>
              </a:xfrm>
            </p:grpSpPr>
            <p:sp>
              <p:nvSpPr>
                <p:cNvPr id="5537" name="Google Shape;5537;p60"/>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0"/>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9" name="Google Shape;5539;p60"/>
              <p:cNvGrpSpPr/>
              <p:nvPr/>
            </p:nvGrpSpPr>
            <p:grpSpPr>
              <a:xfrm>
                <a:off x="4866394" y="3715035"/>
                <a:ext cx="37846" cy="32357"/>
                <a:chOff x="4866394" y="3715035"/>
                <a:chExt cx="37846" cy="32357"/>
              </a:xfrm>
            </p:grpSpPr>
            <p:sp>
              <p:nvSpPr>
                <p:cNvPr id="5540" name="Google Shape;5540;p60"/>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0"/>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60"/>
              <p:cNvGrpSpPr/>
              <p:nvPr/>
            </p:nvGrpSpPr>
            <p:grpSpPr>
              <a:xfrm>
                <a:off x="4979233" y="3839798"/>
                <a:ext cx="37878" cy="32420"/>
                <a:chOff x="4979233" y="3839798"/>
                <a:chExt cx="37878" cy="32420"/>
              </a:xfrm>
            </p:grpSpPr>
            <p:sp>
              <p:nvSpPr>
                <p:cNvPr id="5543" name="Google Shape;5543;p60"/>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0"/>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60"/>
              <p:cNvGrpSpPr/>
              <p:nvPr/>
            </p:nvGrpSpPr>
            <p:grpSpPr>
              <a:xfrm>
                <a:off x="4790662" y="3679147"/>
                <a:ext cx="37783" cy="32380"/>
                <a:chOff x="4790662" y="3679147"/>
                <a:chExt cx="37783" cy="32380"/>
              </a:xfrm>
            </p:grpSpPr>
            <p:sp>
              <p:nvSpPr>
                <p:cNvPr id="5546" name="Google Shape;5546;p60"/>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0"/>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60"/>
              <p:cNvGrpSpPr/>
              <p:nvPr/>
            </p:nvGrpSpPr>
            <p:grpSpPr>
              <a:xfrm>
                <a:off x="4857263" y="3557861"/>
                <a:ext cx="37776" cy="32357"/>
                <a:chOff x="4857263" y="3557861"/>
                <a:chExt cx="37776" cy="32357"/>
              </a:xfrm>
            </p:grpSpPr>
            <p:sp>
              <p:nvSpPr>
                <p:cNvPr id="5549" name="Google Shape;5549;p60"/>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0"/>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60"/>
              <p:cNvGrpSpPr/>
              <p:nvPr/>
            </p:nvGrpSpPr>
            <p:grpSpPr>
              <a:xfrm>
                <a:off x="4883902" y="3648033"/>
                <a:ext cx="37783" cy="32380"/>
                <a:chOff x="4883902" y="3648033"/>
                <a:chExt cx="37783" cy="32380"/>
              </a:xfrm>
            </p:grpSpPr>
            <p:sp>
              <p:nvSpPr>
                <p:cNvPr id="5552" name="Google Shape;5552;p60"/>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0"/>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60"/>
              <p:cNvGrpSpPr/>
              <p:nvPr/>
            </p:nvGrpSpPr>
            <p:grpSpPr>
              <a:xfrm>
                <a:off x="4907780" y="3347220"/>
                <a:ext cx="37878" cy="32357"/>
                <a:chOff x="4907780" y="3347220"/>
                <a:chExt cx="37878" cy="32357"/>
              </a:xfrm>
            </p:grpSpPr>
            <p:sp>
              <p:nvSpPr>
                <p:cNvPr id="5555" name="Google Shape;5555;p60"/>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0"/>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60"/>
              <p:cNvGrpSpPr/>
              <p:nvPr/>
            </p:nvGrpSpPr>
            <p:grpSpPr>
              <a:xfrm>
                <a:off x="5065048" y="3738150"/>
                <a:ext cx="37783" cy="32364"/>
                <a:chOff x="5065048" y="3738150"/>
                <a:chExt cx="37783" cy="32364"/>
              </a:xfrm>
            </p:grpSpPr>
            <p:sp>
              <p:nvSpPr>
                <p:cNvPr id="5558" name="Google Shape;5558;p60"/>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0"/>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60"/>
              <p:cNvGrpSpPr/>
              <p:nvPr/>
            </p:nvGrpSpPr>
            <p:grpSpPr>
              <a:xfrm>
                <a:off x="5071616" y="3284615"/>
                <a:ext cx="37783" cy="32357"/>
                <a:chOff x="5071616" y="3284615"/>
                <a:chExt cx="37783" cy="32357"/>
              </a:xfrm>
            </p:grpSpPr>
            <p:sp>
              <p:nvSpPr>
                <p:cNvPr id="5561" name="Google Shape;5561;p60"/>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0"/>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60"/>
              <p:cNvGrpSpPr/>
              <p:nvPr/>
            </p:nvGrpSpPr>
            <p:grpSpPr>
              <a:xfrm>
                <a:off x="5389291" y="3759921"/>
                <a:ext cx="37783" cy="32380"/>
                <a:chOff x="5389291" y="3759921"/>
                <a:chExt cx="37783" cy="32380"/>
              </a:xfrm>
            </p:grpSpPr>
            <p:sp>
              <p:nvSpPr>
                <p:cNvPr id="5564" name="Google Shape;5564;p60"/>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0"/>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60"/>
              <p:cNvGrpSpPr/>
              <p:nvPr/>
            </p:nvGrpSpPr>
            <p:grpSpPr>
              <a:xfrm>
                <a:off x="5431534" y="3632932"/>
                <a:ext cx="37878" cy="32451"/>
                <a:chOff x="5431534" y="3632932"/>
                <a:chExt cx="37878" cy="32451"/>
              </a:xfrm>
            </p:grpSpPr>
            <p:sp>
              <p:nvSpPr>
                <p:cNvPr id="5567" name="Google Shape;5567;p60"/>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0"/>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60"/>
              <p:cNvGrpSpPr/>
              <p:nvPr/>
            </p:nvGrpSpPr>
            <p:grpSpPr>
              <a:xfrm>
                <a:off x="5540755" y="3544829"/>
                <a:ext cx="37783" cy="32357"/>
                <a:chOff x="5540755" y="3544829"/>
                <a:chExt cx="37783" cy="32357"/>
              </a:xfrm>
            </p:grpSpPr>
            <p:sp>
              <p:nvSpPr>
                <p:cNvPr id="5570" name="Google Shape;5570;p60"/>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0"/>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60"/>
              <p:cNvGrpSpPr/>
              <p:nvPr/>
            </p:nvGrpSpPr>
            <p:grpSpPr>
              <a:xfrm>
                <a:off x="5579293" y="3412107"/>
                <a:ext cx="37776" cy="32357"/>
                <a:chOff x="5579293" y="3412107"/>
                <a:chExt cx="37776" cy="32357"/>
              </a:xfrm>
            </p:grpSpPr>
            <p:sp>
              <p:nvSpPr>
                <p:cNvPr id="5573" name="Google Shape;5573;p60"/>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0"/>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60"/>
              <p:cNvGrpSpPr/>
              <p:nvPr/>
            </p:nvGrpSpPr>
            <p:grpSpPr>
              <a:xfrm>
                <a:off x="5801346" y="3284615"/>
                <a:ext cx="37783" cy="32357"/>
                <a:chOff x="5801346" y="3284615"/>
                <a:chExt cx="37783" cy="32357"/>
              </a:xfrm>
            </p:grpSpPr>
            <p:sp>
              <p:nvSpPr>
                <p:cNvPr id="5576" name="Google Shape;5576;p60"/>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0"/>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60"/>
              <p:cNvGrpSpPr/>
              <p:nvPr/>
            </p:nvGrpSpPr>
            <p:grpSpPr>
              <a:xfrm>
                <a:off x="5763578" y="3399067"/>
                <a:ext cx="37776" cy="32364"/>
                <a:chOff x="5763578" y="3399067"/>
                <a:chExt cx="37776" cy="32364"/>
              </a:xfrm>
            </p:grpSpPr>
            <p:sp>
              <p:nvSpPr>
                <p:cNvPr id="5579" name="Google Shape;5579;p60"/>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0"/>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60"/>
              <p:cNvGrpSpPr/>
              <p:nvPr/>
            </p:nvGrpSpPr>
            <p:grpSpPr>
              <a:xfrm>
                <a:off x="5395858" y="3230952"/>
                <a:ext cx="37776" cy="32364"/>
                <a:chOff x="5395858" y="3230952"/>
                <a:chExt cx="37776" cy="32364"/>
              </a:xfrm>
            </p:grpSpPr>
            <p:sp>
              <p:nvSpPr>
                <p:cNvPr id="5582" name="Google Shape;5582;p60"/>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0"/>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4" name="Google Shape;5584;p60"/>
              <p:cNvGrpSpPr/>
              <p:nvPr/>
            </p:nvGrpSpPr>
            <p:grpSpPr>
              <a:xfrm>
                <a:off x="5264088" y="3188237"/>
                <a:ext cx="37776" cy="32357"/>
                <a:chOff x="5264088" y="3188237"/>
                <a:chExt cx="37776" cy="32357"/>
              </a:xfrm>
            </p:grpSpPr>
            <p:sp>
              <p:nvSpPr>
                <p:cNvPr id="5585" name="Google Shape;5585;p60"/>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0"/>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60"/>
              <p:cNvGrpSpPr/>
              <p:nvPr/>
            </p:nvGrpSpPr>
            <p:grpSpPr>
              <a:xfrm>
                <a:off x="5585758" y="3237425"/>
                <a:ext cx="37878" cy="32357"/>
                <a:chOff x="5585758" y="3237425"/>
                <a:chExt cx="37878" cy="32357"/>
              </a:xfrm>
            </p:grpSpPr>
            <p:sp>
              <p:nvSpPr>
                <p:cNvPr id="5588" name="Google Shape;5588;p60"/>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0"/>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60"/>
              <p:cNvGrpSpPr/>
              <p:nvPr/>
            </p:nvGrpSpPr>
            <p:grpSpPr>
              <a:xfrm>
                <a:off x="4874196" y="3291088"/>
                <a:ext cx="37878" cy="32451"/>
                <a:chOff x="4874196" y="3291088"/>
                <a:chExt cx="37878" cy="32451"/>
              </a:xfrm>
            </p:grpSpPr>
            <p:sp>
              <p:nvSpPr>
                <p:cNvPr id="5591" name="Google Shape;5591;p60"/>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0"/>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3" name="Google Shape;5593;p60"/>
              <p:cNvGrpSpPr/>
              <p:nvPr/>
            </p:nvGrpSpPr>
            <p:grpSpPr>
              <a:xfrm>
                <a:off x="5197770" y="3785466"/>
                <a:ext cx="37783" cy="32427"/>
                <a:chOff x="5197770" y="3785466"/>
                <a:chExt cx="37783" cy="32427"/>
              </a:xfrm>
            </p:grpSpPr>
            <p:sp>
              <p:nvSpPr>
                <p:cNvPr id="5594" name="Google Shape;5594;p60"/>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0"/>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60"/>
              <p:cNvGrpSpPr/>
              <p:nvPr/>
            </p:nvGrpSpPr>
            <p:grpSpPr>
              <a:xfrm>
                <a:off x="5177699" y="3492117"/>
                <a:ext cx="37776" cy="32357"/>
                <a:chOff x="5177699" y="3492117"/>
                <a:chExt cx="37776" cy="32357"/>
              </a:xfrm>
            </p:grpSpPr>
            <p:sp>
              <p:nvSpPr>
                <p:cNvPr id="5597" name="Google Shape;5597;p60"/>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0"/>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60"/>
              <p:cNvGrpSpPr/>
              <p:nvPr/>
            </p:nvGrpSpPr>
            <p:grpSpPr>
              <a:xfrm>
                <a:off x="5349431" y="3622346"/>
                <a:ext cx="37870" cy="32380"/>
                <a:chOff x="5349431" y="3622346"/>
                <a:chExt cx="37870" cy="32380"/>
              </a:xfrm>
            </p:grpSpPr>
            <p:sp>
              <p:nvSpPr>
                <p:cNvPr id="5600" name="Google Shape;5600;p60"/>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0"/>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60"/>
              <p:cNvGrpSpPr/>
              <p:nvPr/>
            </p:nvGrpSpPr>
            <p:grpSpPr>
              <a:xfrm>
                <a:off x="5068855" y="3563980"/>
                <a:ext cx="53954" cy="46223"/>
                <a:chOff x="5068855" y="3563980"/>
                <a:chExt cx="53954" cy="46223"/>
              </a:xfrm>
            </p:grpSpPr>
            <p:sp>
              <p:nvSpPr>
                <p:cNvPr id="5603" name="Google Shape;5603;p60"/>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0"/>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60"/>
              <p:cNvGrpSpPr/>
              <p:nvPr/>
            </p:nvGrpSpPr>
            <p:grpSpPr>
              <a:xfrm>
                <a:off x="5037654" y="3392507"/>
                <a:ext cx="37870" cy="32451"/>
                <a:chOff x="5037654" y="3392507"/>
                <a:chExt cx="37870" cy="32451"/>
              </a:xfrm>
            </p:grpSpPr>
            <p:sp>
              <p:nvSpPr>
                <p:cNvPr id="5606" name="Google Shape;5606;p60"/>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0"/>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60"/>
              <p:cNvGrpSpPr/>
              <p:nvPr/>
            </p:nvGrpSpPr>
            <p:grpSpPr>
              <a:xfrm>
                <a:off x="5456560" y="3368629"/>
                <a:ext cx="37870" cy="32451"/>
                <a:chOff x="5456560" y="3368629"/>
                <a:chExt cx="37870" cy="32451"/>
              </a:xfrm>
            </p:grpSpPr>
            <p:sp>
              <p:nvSpPr>
                <p:cNvPr id="5609" name="Google Shape;5609;p60"/>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0"/>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60"/>
              <p:cNvGrpSpPr/>
              <p:nvPr/>
            </p:nvGrpSpPr>
            <p:grpSpPr>
              <a:xfrm>
                <a:off x="4755749" y="3501516"/>
                <a:ext cx="46246" cy="39608"/>
                <a:chOff x="4755749" y="3501516"/>
                <a:chExt cx="46246" cy="39608"/>
              </a:xfrm>
            </p:grpSpPr>
            <p:sp>
              <p:nvSpPr>
                <p:cNvPr id="5612" name="Google Shape;5612;p60"/>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0"/>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60"/>
              <p:cNvGrpSpPr/>
              <p:nvPr/>
            </p:nvGrpSpPr>
            <p:grpSpPr>
              <a:xfrm>
                <a:off x="4681346" y="3485582"/>
                <a:ext cx="37783" cy="32427"/>
                <a:chOff x="4681346" y="3485582"/>
                <a:chExt cx="37783" cy="32427"/>
              </a:xfrm>
            </p:grpSpPr>
            <p:sp>
              <p:nvSpPr>
                <p:cNvPr id="5615" name="Google Shape;5615;p60"/>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0"/>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60"/>
              <p:cNvGrpSpPr/>
              <p:nvPr/>
            </p:nvGrpSpPr>
            <p:grpSpPr>
              <a:xfrm>
                <a:off x="4767067" y="3291088"/>
                <a:ext cx="37878" cy="32451"/>
                <a:chOff x="4767067" y="3291088"/>
                <a:chExt cx="37878" cy="32451"/>
              </a:xfrm>
            </p:grpSpPr>
            <p:sp>
              <p:nvSpPr>
                <p:cNvPr id="5618" name="Google Shape;5618;p60"/>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0"/>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60"/>
              <p:cNvGrpSpPr/>
              <p:nvPr/>
            </p:nvGrpSpPr>
            <p:grpSpPr>
              <a:xfrm>
                <a:off x="4687819" y="3405539"/>
                <a:ext cx="37776" cy="32451"/>
                <a:chOff x="4687819" y="3405539"/>
                <a:chExt cx="37776" cy="32451"/>
              </a:xfrm>
            </p:grpSpPr>
            <p:sp>
              <p:nvSpPr>
                <p:cNvPr id="5621" name="Google Shape;5621;p60"/>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0"/>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60"/>
              <p:cNvGrpSpPr/>
              <p:nvPr/>
            </p:nvGrpSpPr>
            <p:grpSpPr>
              <a:xfrm>
                <a:off x="4923101" y="3444809"/>
                <a:ext cx="52813" cy="45318"/>
                <a:chOff x="4923101" y="3444809"/>
                <a:chExt cx="52813" cy="45318"/>
              </a:xfrm>
            </p:grpSpPr>
            <p:sp>
              <p:nvSpPr>
                <p:cNvPr id="5624" name="Google Shape;5624;p60"/>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0"/>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60"/>
              <p:cNvGrpSpPr/>
              <p:nvPr/>
            </p:nvGrpSpPr>
            <p:grpSpPr>
              <a:xfrm>
                <a:off x="4846040" y="3654750"/>
                <a:ext cx="31405" cy="26993"/>
                <a:chOff x="4846040" y="3654750"/>
                <a:chExt cx="31405" cy="26993"/>
              </a:xfrm>
            </p:grpSpPr>
            <p:sp>
              <p:nvSpPr>
                <p:cNvPr id="5627" name="Google Shape;5627;p60"/>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0"/>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60"/>
              <p:cNvGrpSpPr/>
              <p:nvPr/>
            </p:nvGrpSpPr>
            <p:grpSpPr>
              <a:xfrm>
                <a:off x="4925673" y="3691700"/>
                <a:ext cx="40253" cy="34472"/>
                <a:chOff x="4925673" y="3691700"/>
                <a:chExt cx="40253" cy="34472"/>
              </a:xfrm>
            </p:grpSpPr>
            <p:sp>
              <p:nvSpPr>
                <p:cNvPr id="5630" name="Google Shape;5630;p60"/>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0"/>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60"/>
              <p:cNvGrpSpPr/>
              <p:nvPr/>
            </p:nvGrpSpPr>
            <p:grpSpPr>
              <a:xfrm>
                <a:off x="4894653" y="3740848"/>
                <a:ext cx="31405" cy="26906"/>
                <a:chOff x="4894653" y="3740848"/>
                <a:chExt cx="31405" cy="26906"/>
              </a:xfrm>
            </p:grpSpPr>
            <p:sp>
              <p:nvSpPr>
                <p:cNvPr id="5633" name="Google Shape;5633;p60"/>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0"/>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60"/>
              <p:cNvGrpSpPr/>
              <p:nvPr/>
            </p:nvGrpSpPr>
            <p:grpSpPr>
              <a:xfrm>
                <a:off x="4962300" y="3696348"/>
                <a:ext cx="38255" cy="32773"/>
                <a:chOff x="4962300" y="3696348"/>
                <a:chExt cx="38255" cy="32773"/>
              </a:xfrm>
            </p:grpSpPr>
            <p:sp>
              <p:nvSpPr>
                <p:cNvPr id="5636" name="Google Shape;5636;p60"/>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0"/>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60"/>
              <p:cNvGrpSpPr/>
              <p:nvPr/>
            </p:nvGrpSpPr>
            <p:grpSpPr>
              <a:xfrm>
                <a:off x="4980185" y="3743349"/>
                <a:ext cx="31499" cy="26969"/>
                <a:chOff x="4980185" y="3743349"/>
                <a:chExt cx="31499" cy="26969"/>
              </a:xfrm>
            </p:grpSpPr>
            <p:sp>
              <p:nvSpPr>
                <p:cNvPr id="5639" name="Google Shape;5639;p60"/>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0"/>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60"/>
              <p:cNvGrpSpPr/>
              <p:nvPr/>
            </p:nvGrpSpPr>
            <p:grpSpPr>
              <a:xfrm>
                <a:off x="5013768" y="3734312"/>
                <a:ext cx="31499" cy="26969"/>
                <a:chOff x="5013768" y="3734312"/>
                <a:chExt cx="31499" cy="26969"/>
              </a:xfrm>
            </p:grpSpPr>
            <p:sp>
              <p:nvSpPr>
                <p:cNvPr id="5642" name="Google Shape;5642;p60"/>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0"/>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60"/>
              <p:cNvGrpSpPr/>
              <p:nvPr/>
            </p:nvGrpSpPr>
            <p:grpSpPr>
              <a:xfrm>
                <a:off x="5036703" y="3764545"/>
                <a:ext cx="31499" cy="26898"/>
                <a:chOff x="5036703" y="3764545"/>
                <a:chExt cx="31499" cy="26898"/>
              </a:xfrm>
            </p:grpSpPr>
            <p:sp>
              <p:nvSpPr>
                <p:cNvPr id="5645" name="Google Shape;5645;p60"/>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0"/>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60"/>
              <p:cNvGrpSpPr/>
              <p:nvPr/>
            </p:nvGrpSpPr>
            <p:grpSpPr>
              <a:xfrm>
                <a:off x="4953546" y="3768352"/>
                <a:ext cx="31405" cy="26898"/>
                <a:chOff x="4953546" y="3768352"/>
                <a:chExt cx="31405" cy="26898"/>
              </a:xfrm>
            </p:grpSpPr>
            <p:sp>
              <p:nvSpPr>
                <p:cNvPr id="5648" name="Google Shape;5648;p60"/>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0"/>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60"/>
              <p:cNvGrpSpPr/>
              <p:nvPr/>
            </p:nvGrpSpPr>
            <p:grpSpPr>
              <a:xfrm>
                <a:off x="4964770" y="3814016"/>
                <a:ext cx="31499" cy="26993"/>
                <a:chOff x="4964770" y="3814016"/>
                <a:chExt cx="31499" cy="26993"/>
              </a:xfrm>
            </p:grpSpPr>
            <p:sp>
              <p:nvSpPr>
                <p:cNvPr id="5651" name="Google Shape;5651;p60"/>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0"/>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60"/>
              <p:cNvGrpSpPr/>
              <p:nvPr/>
            </p:nvGrpSpPr>
            <p:grpSpPr>
              <a:xfrm>
                <a:off x="4923290" y="3800504"/>
                <a:ext cx="31468" cy="26898"/>
                <a:chOff x="4923290" y="3800504"/>
                <a:chExt cx="31468" cy="26898"/>
              </a:xfrm>
            </p:grpSpPr>
            <p:sp>
              <p:nvSpPr>
                <p:cNvPr id="5654" name="Google Shape;5654;p60"/>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0"/>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60"/>
              <p:cNvGrpSpPr/>
              <p:nvPr/>
            </p:nvGrpSpPr>
            <p:grpSpPr>
              <a:xfrm>
                <a:off x="5108534" y="3650943"/>
                <a:ext cx="31405" cy="26993"/>
                <a:chOff x="5108534" y="3650943"/>
                <a:chExt cx="31405" cy="26993"/>
              </a:xfrm>
            </p:grpSpPr>
            <p:sp>
              <p:nvSpPr>
                <p:cNvPr id="5657" name="Google Shape;5657;p60"/>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0"/>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60"/>
              <p:cNvGrpSpPr/>
              <p:nvPr/>
            </p:nvGrpSpPr>
            <p:grpSpPr>
              <a:xfrm>
                <a:off x="5119380" y="3760739"/>
                <a:ext cx="31499" cy="26993"/>
                <a:chOff x="5119380" y="3760739"/>
                <a:chExt cx="31499" cy="26993"/>
              </a:xfrm>
            </p:grpSpPr>
            <p:sp>
              <p:nvSpPr>
                <p:cNvPr id="5660" name="Google Shape;5660;p60"/>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0"/>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60"/>
              <p:cNvGrpSpPr/>
              <p:nvPr/>
            </p:nvGrpSpPr>
            <p:grpSpPr>
              <a:xfrm>
                <a:off x="5119380" y="3788235"/>
                <a:ext cx="31499" cy="26993"/>
                <a:chOff x="5119380" y="3788235"/>
                <a:chExt cx="31499" cy="26993"/>
              </a:xfrm>
            </p:grpSpPr>
            <p:sp>
              <p:nvSpPr>
                <p:cNvPr id="5663" name="Google Shape;5663;p60"/>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0"/>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60"/>
              <p:cNvGrpSpPr/>
              <p:nvPr/>
            </p:nvGrpSpPr>
            <p:grpSpPr>
              <a:xfrm>
                <a:off x="5158005" y="3875284"/>
                <a:ext cx="31405" cy="27001"/>
                <a:chOff x="5158005" y="3875284"/>
                <a:chExt cx="31405" cy="27001"/>
              </a:xfrm>
            </p:grpSpPr>
            <p:sp>
              <p:nvSpPr>
                <p:cNvPr id="5666" name="Google Shape;5666;p60"/>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0"/>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60"/>
              <p:cNvGrpSpPr/>
              <p:nvPr/>
            </p:nvGrpSpPr>
            <p:grpSpPr>
              <a:xfrm>
                <a:off x="5233163" y="3764545"/>
                <a:ext cx="31499" cy="26898"/>
                <a:chOff x="5233163" y="3764545"/>
                <a:chExt cx="31499" cy="26898"/>
              </a:xfrm>
            </p:grpSpPr>
            <p:sp>
              <p:nvSpPr>
                <p:cNvPr id="5669" name="Google Shape;5669;p60"/>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0"/>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1" name="Google Shape;5671;p60"/>
              <p:cNvGrpSpPr/>
              <p:nvPr/>
            </p:nvGrpSpPr>
            <p:grpSpPr>
              <a:xfrm>
                <a:off x="5276168" y="3805545"/>
                <a:ext cx="31499" cy="26906"/>
                <a:chOff x="5276168" y="3805545"/>
                <a:chExt cx="31499" cy="26906"/>
              </a:xfrm>
            </p:grpSpPr>
            <p:sp>
              <p:nvSpPr>
                <p:cNvPr id="5672" name="Google Shape;5672;p60"/>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0"/>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60"/>
              <p:cNvGrpSpPr/>
              <p:nvPr/>
            </p:nvGrpSpPr>
            <p:grpSpPr>
              <a:xfrm>
                <a:off x="5294053" y="3851933"/>
                <a:ext cx="31405" cy="26945"/>
                <a:chOff x="5294053" y="3851933"/>
                <a:chExt cx="31405" cy="26945"/>
              </a:xfrm>
            </p:grpSpPr>
            <p:sp>
              <p:nvSpPr>
                <p:cNvPr id="5675" name="Google Shape;5675;p60"/>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0"/>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60"/>
              <p:cNvGrpSpPr/>
              <p:nvPr/>
            </p:nvGrpSpPr>
            <p:grpSpPr>
              <a:xfrm>
                <a:off x="5341723" y="3851902"/>
                <a:ext cx="31405" cy="26977"/>
                <a:chOff x="5341723" y="3851902"/>
                <a:chExt cx="31405" cy="26977"/>
              </a:xfrm>
            </p:grpSpPr>
            <p:sp>
              <p:nvSpPr>
                <p:cNvPr id="5678" name="Google Shape;5678;p60"/>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0"/>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60"/>
              <p:cNvGrpSpPr/>
              <p:nvPr/>
            </p:nvGrpSpPr>
            <p:grpSpPr>
              <a:xfrm>
                <a:off x="5054871" y="3507855"/>
                <a:ext cx="31405" cy="26993"/>
                <a:chOff x="5054871" y="3507855"/>
                <a:chExt cx="31405" cy="26993"/>
              </a:xfrm>
            </p:grpSpPr>
            <p:sp>
              <p:nvSpPr>
                <p:cNvPr id="5681" name="Google Shape;5681;p60"/>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0"/>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60"/>
              <p:cNvGrpSpPr/>
              <p:nvPr/>
            </p:nvGrpSpPr>
            <p:grpSpPr>
              <a:xfrm>
                <a:off x="4876579" y="3675325"/>
                <a:ext cx="31405" cy="26969"/>
                <a:chOff x="4876579" y="3675325"/>
                <a:chExt cx="31405" cy="26969"/>
              </a:xfrm>
            </p:grpSpPr>
            <p:sp>
              <p:nvSpPr>
                <p:cNvPr id="5684" name="Google Shape;5684;p60"/>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0"/>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60"/>
              <p:cNvGrpSpPr/>
              <p:nvPr/>
            </p:nvGrpSpPr>
            <p:grpSpPr>
              <a:xfrm>
                <a:off x="4842233" y="3688333"/>
                <a:ext cx="31405" cy="26993"/>
                <a:chOff x="4842233" y="3688333"/>
                <a:chExt cx="31405" cy="26993"/>
              </a:xfrm>
            </p:grpSpPr>
            <p:sp>
              <p:nvSpPr>
                <p:cNvPr id="5687" name="Google Shape;5687;p60"/>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0"/>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60"/>
              <p:cNvGrpSpPr/>
              <p:nvPr/>
            </p:nvGrpSpPr>
            <p:grpSpPr>
              <a:xfrm>
                <a:off x="5187876" y="3608032"/>
                <a:ext cx="31405" cy="27001"/>
                <a:chOff x="5187876" y="3608032"/>
                <a:chExt cx="31405" cy="27001"/>
              </a:xfrm>
            </p:grpSpPr>
            <p:sp>
              <p:nvSpPr>
                <p:cNvPr id="5690" name="Google Shape;5690;p60"/>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0"/>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2" name="Google Shape;5692;p60"/>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0"/>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4" name="Google Shape;5694;p60"/>
              <p:cNvGrpSpPr/>
              <p:nvPr/>
            </p:nvGrpSpPr>
            <p:grpSpPr>
              <a:xfrm>
                <a:off x="5269224" y="3304167"/>
                <a:ext cx="40253" cy="34402"/>
                <a:chOff x="5269224" y="3304167"/>
                <a:chExt cx="40253" cy="34402"/>
              </a:xfrm>
            </p:grpSpPr>
            <p:sp>
              <p:nvSpPr>
                <p:cNvPr id="5695" name="Google Shape;5695;p60"/>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0"/>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7" name="Google Shape;5697;p60"/>
              <p:cNvGrpSpPr/>
              <p:nvPr/>
            </p:nvGrpSpPr>
            <p:grpSpPr>
              <a:xfrm>
                <a:off x="5327354" y="3476615"/>
                <a:ext cx="49864" cy="42723"/>
                <a:chOff x="5327354" y="3476615"/>
                <a:chExt cx="49864" cy="42723"/>
              </a:xfrm>
            </p:grpSpPr>
            <p:sp>
              <p:nvSpPr>
                <p:cNvPr id="5698" name="Google Shape;5698;p60"/>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0"/>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0" name="Google Shape;5700;p60"/>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0"/>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2" name="Google Shape;5702;p60"/>
              <p:cNvGrpSpPr/>
              <p:nvPr/>
            </p:nvGrpSpPr>
            <p:grpSpPr>
              <a:xfrm>
                <a:off x="5341723" y="3775957"/>
                <a:ext cx="31405" cy="26898"/>
                <a:chOff x="5341723" y="3775957"/>
                <a:chExt cx="31405" cy="26898"/>
              </a:xfrm>
            </p:grpSpPr>
            <p:sp>
              <p:nvSpPr>
                <p:cNvPr id="5703" name="Google Shape;5703;p60"/>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0"/>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60"/>
              <p:cNvGrpSpPr/>
              <p:nvPr/>
            </p:nvGrpSpPr>
            <p:grpSpPr>
              <a:xfrm>
                <a:off x="5439053" y="3699274"/>
                <a:ext cx="31405" cy="26898"/>
                <a:chOff x="5439053" y="3699274"/>
                <a:chExt cx="31405" cy="26898"/>
              </a:xfrm>
            </p:grpSpPr>
            <p:sp>
              <p:nvSpPr>
                <p:cNvPr id="5706" name="Google Shape;5706;p60"/>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0"/>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60"/>
              <p:cNvGrpSpPr/>
              <p:nvPr/>
            </p:nvGrpSpPr>
            <p:grpSpPr>
              <a:xfrm>
                <a:off x="5412414" y="3622307"/>
                <a:ext cx="31499" cy="26993"/>
                <a:chOff x="5412414" y="3622307"/>
                <a:chExt cx="31499" cy="26993"/>
              </a:xfrm>
            </p:grpSpPr>
            <p:sp>
              <p:nvSpPr>
                <p:cNvPr id="5709" name="Google Shape;5709;p60"/>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0"/>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60"/>
              <p:cNvGrpSpPr/>
              <p:nvPr/>
            </p:nvGrpSpPr>
            <p:grpSpPr>
              <a:xfrm>
                <a:off x="5476254" y="3473949"/>
                <a:ext cx="26835" cy="26930"/>
                <a:chOff x="5476254" y="3473949"/>
                <a:chExt cx="26835" cy="26930"/>
              </a:xfrm>
            </p:grpSpPr>
            <p:sp>
              <p:nvSpPr>
                <p:cNvPr id="5712" name="Google Shape;5712;p60"/>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0"/>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60"/>
              <p:cNvGrpSpPr/>
              <p:nvPr/>
            </p:nvGrpSpPr>
            <p:grpSpPr>
              <a:xfrm>
                <a:off x="5564547" y="3481594"/>
                <a:ext cx="31397" cy="26898"/>
                <a:chOff x="5564547" y="3481594"/>
                <a:chExt cx="31397" cy="26898"/>
              </a:xfrm>
            </p:grpSpPr>
            <p:sp>
              <p:nvSpPr>
                <p:cNvPr id="5715" name="Google Shape;5715;p60"/>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0"/>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60"/>
              <p:cNvGrpSpPr/>
              <p:nvPr/>
            </p:nvGrpSpPr>
            <p:grpSpPr>
              <a:xfrm>
                <a:off x="5534101" y="3470174"/>
                <a:ext cx="31397" cy="26906"/>
                <a:chOff x="5534101" y="3470174"/>
                <a:chExt cx="31397" cy="26906"/>
              </a:xfrm>
            </p:grpSpPr>
            <p:sp>
              <p:nvSpPr>
                <p:cNvPr id="5718" name="Google Shape;5718;p60"/>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0"/>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60"/>
              <p:cNvGrpSpPr/>
              <p:nvPr/>
            </p:nvGrpSpPr>
            <p:grpSpPr>
              <a:xfrm>
                <a:off x="5610879" y="3314486"/>
                <a:ext cx="31499" cy="26938"/>
                <a:chOff x="5610879" y="3314486"/>
                <a:chExt cx="31499" cy="26938"/>
              </a:xfrm>
            </p:grpSpPr>
            <p:sp>
              <p:nvSpPr>
                <p:cNvPr id="5721" name="Google Shape;5721;p60"/>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0"/>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60"/>
              <p:cNvGrpSpPr/>
              <p:nvPr/>
            </p:nvGrpSpPr>
            <p:grpSpPr>
              <a:xfrm>
                <a:off x="4834525" y="3501382"/>
                <a:ext cx="31499" cy="26898"/>
                <a:chOff x="4834525" y="3501382"/>
                <a:chExt cx="31499" cy="26898"/>
              </a:xfrm>
            </p:grpSpPr>
            <p:sp>
              <p:nvSpPr>
                <p:cNvPr id="5724" name="Google Shape;5724;p60"/>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0"/>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60"/>
              <p:cNvGrpSpPr/>
              <p:nvPr/>
            </p:nvGrpSpPr>
            <p:grpSpPr>
              <a:xfrm>
                <a:off x="4898460" y="3580158"/>
                <a:ext cx="31405" cy="26898"/>
                <a:chOff x="4898460" y="3580158"/>
                <a:chExt cx="31405" cy="26898"/>
              </a:xfrm>
            </p:grpSpPr>
            <p:sp>
              <p:nvSpPr>
                <p:cNvPr id="5727" name="Google Shape;5727;p60"/>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0"/>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60"/>
              <p:cNvGrpSpPr/>
              <p:nvPr/>
            </p:nvGrpSpPr>
            <p:grpSpPr>
              <a:xfrm>
                <a:off x="4882667" y="3608032"/>
                <a:ext cx="31499" cy="27001"/>
                <a:chOff x="4882667" y="3608032"/>
                <a:chExt cx="31499" cy="27001"/>
              </a:xfrm>
            </p:grpSpPr>
            <p:sp>
              <p:nvSpPr>
                <p:cNvPr id="5730" name="Google Shape;5730;p60"/>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0"/>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60"/>
              <p:cNvGrpSpPr/>
              <p:nvPr/>
            </p:nvGrpSpPr>
            <p:grpSpPr>
              <a:xfrm>
                <a:off x="4843373" y="3631407"/>
                <a:ext cx="16273" cy="16186"/>
                <a:chOff x="4843373" y="3631407"/>
                <a:chExt cx="16273" cy="16186"/>
              </a:xfrm>
            </p:grpSpPr>
            <p:sp>
              <p:nvSpPr>
                <p:cNvPr id="5733" name="Google Shape;5733;p60"/>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0"/>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60"/>
              <p:cNvGrpSpPr/>
              <p:nvPr/>
            </p:nvGrpSpPr>
            <p:grpSpPr>
              <a:xfrm>
                <a:off x="4727773" y="3591578"/>
                <a:ext cx="31499" cy="26898"/>
                <a:chOff x="4727773" y="3591578"/>
                <a:chExt cx="31499" cy="26898"/>
              </a:xfrm>
            </p:grpSpPr>
            <p:sp>
              <p:nvSpPr>
                <p:cNvPr id="5736" name="Google Shape;5736;p60"/>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0"/>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8" name="Google Shape;5738;p60"/>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0"/>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0" name="Google Shape;5740;p60"/>
              <p:cNvGrpSpPr/>
              <p:nvPr/>
            </p:nvGrpSpPr>
            <p:grpSpPr>
              <a:xfrm>
                <a:off x="4609421" y="3577398"/>
                <a:ext cx="31499" cy="27001"/>
                <a:chOff x="4609421" y="3577398"/>
                <a:chExt cx="31499" cy="27001"/>
              </a:xfrm>
            </p:grpSpPr>
            <p:sp>
              <p:nvSpPr>
                <p:cNvPr id="5741" name="Google Shape;5741;p60"/>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0"/>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60"/>
              <p:cNvGrpSpPr/>
              <p:nvPr/>
            </p:nvGrpSpPr>
            <p:grpSpPr>
              <a:xfrm>
                <a:off x="4649289" y="3577398"/>
                <a:ext cx="31499" cy="27001"/>
                <a:chOff x="4649289" y="3577398"/>
                <a:chExt cx="31499" cy="27001"/>
              </a:xfrm>
            </p:grpSpPr>
            <p:sp>
              <p:nvSpPr>
                <p:cNvPr id="5744" name="Google Shape;5744;p60"/>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0"/>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60"/>
              <p:cNvGrpSpPr/>
              <p:nvPr/>
            </p:nvGrpSpPr>
            <p:grpSpPr>
              <a:xfrm>
                <a:off x="4605614" y="3639523"/>
                <a:ext cx="31499" cy="26906"/>
                <a:chOff x="4605614" y="3639523"/>
                <a:chExt cx="31499" cy="26906"/>
              </a:xfrm>
            </p:grpSpPr>
            <p:sp>
              <p:nvSpPr>
                <p:cNvPr id="5747" name="Google Shape;5747;p60"/>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0"/>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60"/>
              <p:cNvGrpSpPr/>
              <p:nvPr/>
            </p:nvGrpSpPr>
            <p:grpSpPr>
              <a:xfrm>
                <a:off x="4785149" y="3618846"/>
                <a:ext cx="26930" cy="26843"/>
                <a:chOff x="4785149" y="3618846"/>
                <a:chExt cx="26930" cy="26843"/>
              </a:xfrm>
            </p:grpSpPr>
            <p:sp>
              <p:nvSpPr>
                <p:cNvPr id="5750" name="Google Shape;5750;p60"/>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0"/>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60"/>
              <p:cNvGrpSpPr/>
              <p:nvPr/>
            </p:nvGrpSpPr>
            <p:grpSpPr>
              <a:xfrm>
                <a:off x="4810167" y="3601567"/>
                <a:ext cx="31405" cy="26898"/>
                <a:chOff x="4810167" y="3601567"/>
                <a:chExt cx="31405" cy="26898"/>
              </a:xfrm>
            </p:grpSpPr>
            <p:sp>
              <p:nvSpPr>
                <p:cNvPr id="5753" name="Google Shape;5753;p60"/>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0"/>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60"/>
              <p:cNvGrpSpPr/>
              <p:nvPr/>
            </p:nvGrpSpPr>
            <p:grpSpPr>
              <a:xfrm>
                <a:off x="4831002" y="3373230"/>
                <a:ext cx="31405" cy="26898"/>
                <a:chOff x="4831002" y="3373230"/>
                <a:chExt cx="31405" cy="26898"/>
              </a:xfrm>
            </p:grpSpPr>
            <p:sp>
              <p:nvSpPr>
                <p:cNvPr id="5756" name="Google Shape;5756;p60"/>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0"/>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60"/>
              <p:cNvGrpSpPr/>
              <p:nvPr/>
            </p:nvGrpSpPr>
            <p:grpSpPr>
              <a:xfrm>
                <a:off x="4719311" y="3355054"/>
                <a:ext cx="31499" cy="27001"/>
                <a:chOff x="4719311" y="3355054"/>
                <a:chExt cx="31499" cy="27001"/>
              </a:xfrm>
            </p:grpSpPr>
            <p:sp>
              <p:nvSpPr>
                <p:cNvPr id="5759" name="Google Shape;5759;p60"/>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0"/>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60"/>
              <p:cNvGrpSpPr/>
              <p:nvPr/>
            </p:nvGrpSpPr>
            <p:grpSpPr>
              <a:xfrm>
                <a:off x="4798755" y="3450260"/>
                <a:ext cx="26930" cy="26930"/>
                <a:chOff x="4798755" y="3450260"/>
                <a:chExt cx="26930" cy="26930"/>
              </a:xfrm>
            </p:grpSpPr>
            <p:sp>
              <p:nvSpPr>
                <p:cNvPr id="5762" name="Google Shape;5762;p60"/>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0"/>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4" name="Google Shape;5764;p60"/>
              <p:cNvGrpSpPr/>
              <p:nvPr/>
            </p:nvGrpSpPr>
            <p:grpSpPr>
              <a:xfrm>
                <a:off x="4645576" y="3467555"/>
                <a:ext cx="31405" cy="26953"/>
                <a:chOff x="4645576" y="3467555"/>
                <a:chExt cx="31405" cy="26953"/>
              </a:xfrm>
            </p:grpSpPr>
            <p:sp>
              <p:nvSpPr>
                <p:cNvPr id="5765" name="Google Shape;5765;p60"/>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0"/>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60"/>
              <p:cNvGrpSpPr/>
              <p:nvPr/>
            </p:nvGrpSpPr>
            <p:grpSpPr>
              <a:xfrm>
                <a:off x="4687631" y="3583965"/>
                <a:ext cx="31499" cy="26898"/>
                <a:chOff x="4687631" y="3583965"/>
                <a:chExt cx="31499" cy="26898"/>
              </a:xfrm>
            </p:grpSpPr>
            <p:sp>
              <p:nvSpPr>
                <p:cNvPr id="5768" name="Google Shape;5768;p60"/>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0"/>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60"/>
              <p:cNvGrpSpPr/>
              <p:nvPr/>
            </p:nvGrpSpPr>
            <p:grpSpPr>
              <a:xfrm>
                <a:off x="4719311" y="3471314"/>
                <a:ext cx="31499" cy="27001"/>
                <a:chOff x="4719311" y="3471314"/>
                <a:chExt cx="31499" cy="27001"/>
              </a:xfrm>
            </p:grpSpPr>
            <p:sp>
              <p:nvSpPr>
                <p:cNvPr id="5771" name="Google Shape;5771;p60"/>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0"/>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60"/>
              <p:cNvGrpSpPr/>
              <p:nvPr/>
            </p:nvGrpSpPr>
            <p:grpSpPr>
              <a:xfrm>
                <a:off x="4719311" y="3434404"/>
                <a:ext cx="31499" cy="26898"/>
                <a:chOff x="4719311" y="3434404"/>
                <a:chExt cx="31499" cy="26898"/>
              </a:xfrm>
            </p:grpSpPr>
            <p:sp>
              <p:nvSpPr>
                <p:cNvPr id="5774" name="Google Shape;5774;p60"/>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0"/>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60"/>
              <p:cNvGrpSpPr/>
              <p:nvPr/>
            </p:nvGrpSpPr>
            <p:grpSpPr>
              <a:xfrm>
                <a:off x="4768876" y="3401772"/>
                <a:ext cx="31499" cy="26898"/>
                <a:chOff x="4768876" y="3401772"/>
                <a:chExt cx="31499" cy="26898"/>
              </a:xfrm>
            </p:grpSpPr>
            <p:sp>
              <p:nvSpPr>
                <p:cNvPr id="5777" name="Google Shape;5777;p60"/>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0"/>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60"/>
              <p:cNvGrpSpPr/>
              <p:nvPr/>
            </p:nvGrpSpPr>
            <p:grpSpPr>
              <a:xfrm>
                <a:off x="4762214" y="3471377"/>
                <a:ext cx="26938" cy="26938"/>
                <a:chOff x="4762214" y="3471377"/>
                <a:chExt cx="26938" cy="26938"/>
              </a:xfrm>
            </p:grpSpPr>
            <p:sp>
              <p:nvSpPr>
                <p:cNvPr id="5780" name="Google Shape;5780;p60"/>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0"/>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0"/>
              <p:cNvGrpSpPr/>
              <p:nvPr/>
            </p:nvGrpSpPr>
            <p:grpSpPr>
              <a:xfrm>
                <a:off x="4790473" y="3344782"/>
                <a:ext cx="31405" cy="26898"/>
                <a:chOff x="4790473" y="3344782"/>
                <a:chExt cx="31405" cy="26898"/>
              </a:xfrm>
            </p:grpSpPr>
            <p:sp>
              <p:nvSpPr>
                <p:cNvPr id="5783" name="Google Shape;5783;p60"/>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0"/>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60"/>
              <p:cNvGrpSpPr/>
              <p:nvPr/>
            </p:nvGrpSpPr>
            <p:grpSpPr>
              <a:xfrm>
                <a:off x="4823774" y="3950733"/>
                <a:ext cx="37398" cy="32034"/>
                <a:chOff x="4823774" y="3950733"/>
                <a:chExt cx="37398" cy="32034"/>
              </a:xfrm>
            </p:grpSpPr>
            <p:sp>
              <p:nvSpPr>
                <p:cNvPr id="5786" name="Google Shape;5786;p60"/>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0"/>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60"/>
              <p:cNvGrpSpPr/>
              <p:nvPr/>
            </p:nvGrpSpPr>
            <p:grpSpPr>
              <a:xfrm>
                <a:off x="4823396" y="4110566"/>
                <a:ext cx="31405" cy="26906"/>
                <a:chOff x="4823396" y="4110566"/>
                <a:chExt cx="31405" cy="26906"/>
              </a:xfrm>
            </p:grpSpPr>
            <p:sp>
              <p:nvSpPr>
                <p:cNvPr id="5789" name="Google Shape;5789;p60"/>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0"/>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60"/>
              <p:cNvGrpSpPr/>
              <p:nvPr/>
            </p:nvGrpSpPr>
            <p:grpSpPr>
              <a:xfrm>
                <a:off x="4838332" y="3821150"/>
                <a:ext cx="31499" cy="26898"/>
                <a:chOff x="4838332" y="3821150"/>
                <a:chExt cx="31499" cy="26898"/>
              </a:xfrm>
            </p:grpSpPr>
            <p:sp>
              <p:nvSpPr>
                <p:cNvPr id="5792" name="Google Shape;5792;p60"/>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0"/>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60"/>
              <p:cNvGrpSpPr/>
              <p:nvPr/>
            </p:nvGrpSpPr>
            <p:grpSpPr>
              <a:xfrm>
                <a:off x="4661275" y="3815007"/>
                <a:ext cx="36824" cy="31523"/>
                <a:chOff x="4661275" y="3815007"/>
                <a:chExt cx="36824" cy="31523"/>
              </a:xfrm>
            </p:grpSpPr>
            <p:sp>
              <p:nvSpPr>
                <p:cNvPr id="5795" name="Google Shape;5795;p60"/>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0"/>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60"/>
              <p:cNvGrpSpPr/>
              <p:nvPr/>
            </p:nvGrpSpPr>
            <p:grpSpPr>
              <a:xfrm>
                <a:off x="4558998" y="3851037"/>
                <a:ext cx="33591" cy="28699"/>
                <a:chOff x="4558998" y="3851037"/>
                <a:chExt cx="33591" cy="28699"/>
              </a:xfrm>
            </p:grpSpPr>
            <p:sp>
              <p:nvSpPr>
                <p:cNvPr id="5798" name="Google Shape;5798;p60"/>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0"/>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60"/>
              <p:cNvGrpSpPr/>
              <p:nvPr/>
            </p:nvGrpSpPr>
            <p:grpSpPr>
              <a:xfrm>
                <a:off x="4696762" y="3638587"/>
                <a:ext cx="33591" cy="28794"/>
                <a:chOff x="4696762" y="3638587"/>
                <a:chExt cx="33591" cy="28794"/>
              </a:xfrm>
            </p:grpSpPr>
            <p:sp>
              <p:nvSpPr>
                <p:cNvPr id="5801" name="Google Shape;5801;p60"/>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0"/>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60"/>
              <p:cNvGrpSpPr/>
              <p:nvPr/>
            </p:nvGrpSpPr>
            <p:grpSpPr>
              <a:xfrm>
                <a:off x="4929479" y="3939140"/>
                <a:ext cx="33497" cy="28692"/>
                <a:chOff x="4929479" y="3939140"/>
                <a:chExt cx="33497" cy="28692"/>
              </a:xfrm>
            </p:grpSpPr>
            <p:sp>
              <p:nvSpPr>
                <p:cNvPr id="5804" name="Google Shape;5804;p60"/>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0"/>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60"/>
              <p:cNvGrpSpPr/>
              <p:nvPr/>
            </p:nvGrpSpPr>
            <p:grpSpPr>
              <a:xfrm>
                <a:off x="4907119" y="3986039"/>
                <a:ext cx="33497" cy="28699"/>
                <a:chOff x="4907119" y="3986039"/>
                <a:chExt cx="33497" cy="28699"/>
              </a:xfrm>
            </p:grpSpPr>
            <p:sp>
              <p:nvSpPr>
                <p:cNvPr id="5807" name="Google Shape;5807;p60"/>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0"/>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60"/>
              <p:cNvGrpSpPr/>
              <p:nvPr/>
            </p:nvGrpSpPr>
            <p:grpSpPr>
              <a:xfrm>
                <a:off x="4911783" y="4048102"/>
                <a:ext cx="33591" cy="28762"/>
                <a:chOff x="4911783" y="4048102"/>
                <a:chExt cx="33591" cy="28762"/>
              </a:xfrm>
            </p:grpSpPr>
            <p:sp>
              <p:nvSpPr>
                <p:cNvPr id="5810" name="Google Shape;5810;p60"/>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0"/>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2" name="Google Shape;5812;p60"/>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0"/>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4" name="Google Shape;5814;p60"/>
              <p:cNvGrpSpPr/>
              <p:nvPr/>
            </p:nvGrpSpPr>
            <p:grpSpPr>
              <a:xfrm>
                <a:off x="4762623" y="3837847"/>
                <a:ext cx="42416" cy="36273"/>
                <a:chOff x="4762623" y="3837847"/>
                <a:chExt cx="42416" cy="36273"/>
              </a:xfrm>
            </p:grpSpPr>
            <p:sp>
              <p:nvSpPr>
                <p:cNvPr id="5815" name="Google Shape;5815;p60"/>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0"/>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60"/>
              <p:cNvGrpSpPr/>
              <p:nvPr/>
            </p:nvGrpSpPr>
            <p:grpSpPr>
              <a:xfrm>
                <a:off x="4746044" y="4104966"/>
                <a:ext cx="33497" cy="28699"/>
                <a:chOff x="4746044" y="4104966"/>
                <a:chExt cx="33497" cy="28699"/>
              </a:xfrm>
            </p:grpSpPr>
            <p:sp>
              <p:nvSpPr>
                <p:cNvPr id="5818" name="Google Shape;5818;p60"/>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0"/>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60"/>
              <p:cNvGrpSpPr/>
              <p:nvPr/>
            </p:nvGrpSpPr>
            <p:grpSpPr>
              <a:xfrm>
                <a:off x="4859646" y="4162554"/>
                <a:ext cx="33591" cy="28762"/>
                <a:chOff x="4859646" y="4162554"/>
                <a:chExt cx="33591" cy="28762"/>
              </a:xfrm>
            </p:grpSpPr>
            <p:sp>
              <p:nvSpPr>
                <p:cNvPr id="5821" name="Google Shape;5821;p60"/>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0"/>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23" name="Google Shape;5823;p60"/>
            <p:cNvGrpSpPr/>
            <p:nvPr/>
          </p:nvGrpSpPr>
          <p:grpSpPr>
            <a:xfrm>
              <a:off x="3597785" y="3274438"/>
              <a:ext cx="855610" cy="1122100"/>
              <a:chOff x="3597785" y="3274438"/>
              <a:chExt cx="855610" cy="1122100"/>
            </a:xfrm>
          </p:grpSpPr>
          <p:grpSp>
            <p:nvGrpSpPr>
              <p:cNvPr id="5824" name="Google Shape;5824;p60"/>
              <p:cNvGrpSpPr/>
              <p:nvPr/>
            </p:nvGrpSpPr>
            <p:grpSpPr>
              <a:xfrm>
                <a:off x="3617857" y="3284717"/>
                <a:ext cx="826785" cy="1099165"/>
                <a:chOff x="3617857" y="3284717"/>
                <a:chExt cx="826785" cy="1099165"/>
              </a:xfrm>
            </p:grpSpPr>
            <p:sp>
              <p:nvSpPr>
                <p:cNvPr id="5825" name="Google Shape;5825;p60"/>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0"/>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0"/>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0"/>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0"/>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0"/>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0"/>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0"/>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0"/>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0"/>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0"/>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0"/>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0"/>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0"/>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0"/>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0"/>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0"/>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0"/>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0"/>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0"/>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0"/>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0"/>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0"/>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0"/>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0"/>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0"/>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0"/>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0"/>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0"/>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0"/>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0"/>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0"/>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0"/>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0"/>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0"/>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0"/>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0"/>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0"/>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0"/>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0"/>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0"/>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0"/>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0"/>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0"/>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0"/>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0"/>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0"/>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0"/>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0"/>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0"/>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0"/>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0"/>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0"/>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0"/>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0"/>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0"/>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60"/>
              <p:cNvGrpSpPr/>
              <p:nvPr/>
            </p:nvGrpSpPr>
            <p:grpSpPr>
              <a:xfrm>
                <a:off x="4180904" y="4251758"/>
                <a:ext cx="37783" cy="32420"/>
                <a:chOff x="4180904" y="4251758"/>
                <a:chExt cx="37783" cy="32420"/>
              </a:xfrm>
            </p:grpSpPr>
            <p:sp>
              <p:nvSpPr>
                <p:cNvPr id="5882" name="Google Shape;5882;p60"/>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0"/>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60"/>
              <p:cNvGrpSpPr/>
              <p:nvPr/>
            </p:nvGrpSpPr>
            <p:grpSpPr>
              <a:xfrm>
                <a:off x="4201644" y="4081324"/>
                <a:ext cx="37783" cy="32364"/>
                <a:chOff x="4201644" y="4081324"/>
                <a:chExt cx="37783" cy="32364"/>
              </a:xfrm>
            </p:grpSpPr>
            <p:sp>
              <p:nvSpPr>
                <p:cNvPr id="5885" name="Google Shape;5885;p60"/>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0"/>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60"/>
              <p:cNvGrpSpPr/>
              <p:nvPr/>
            </p:nvGrpSpPr>
            <p:grpSpPr>
              <a:xfrm>
                <a:off x="4284416" y="3887428"/>
                <a:ext cx="37783" cy="32451"/>
                <a:chOff x="4284416" y="3887428"/>
                <a:chExt cx="37783" cy="32451"/>
              </a:xfrm>
            </p:grpSpPr>
            <p:sp>
              <p:nvSpPr>
                <p:cNvPr id="5888" name="Google Shape;5888;p60"/>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0"/>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60"/>
              <p:cNvGrpSpPr/>
              <p:nvPr/>
            </p:nvGrpSpPr>
            <p:grpSpPr>
              <a:xfrm>
                <a:off x="4223721" y="3860404"/>
                <a:ext cx="37870" cy="32364"/>
                <a:chOff x="4223721" y="3860404"/>
                <a:chExt cx="37870" cy="32364"/>
              </a:xfrm>
            </p:grpSpPr>
            <p:sp>
              <p:nvSpPr>
                <p:cNvPr id="5891" name="Google Shape;5891;p60"/>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0"/>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3" name="Google Shape;5893;p60"/>
              <p:cNvGrpSpPr/>
              <p:nvPr/>
            </p:nvGrpSpPr>
            <p:grpSpPr>
              <a:xfrm>
                <a:off x="4104889" y="3699242"/>
                <a:ext cx="37776" cy="32357"/>
                <a:chOff x="4104889" y="3699242"/>
                <a:chExt cx="37776" cy="32357"/>
              </a:xfrm>
            </p:grpSpPr>
            <p:sp>
              <p:nvSpPr>
                <p:cNvPr id="5894" name="Google Shape;5894;p60"/>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0"/>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60"/>
              <p:cNvGrpSpPr/>
              <p:nvPr/>
            </p:nvGrpSpPr>
            <p:grpSpPr>
              <a:xfrm>
                <a:off x="4143608" y="3475121"/>
                <a:ext cx="37878" cy="32420"/>
                <a:chOff x="4143608" y="3475121"/>
                <a:chExt cx="37878" cy="32420"/>
              </a:xfrm>
            </p:grpSpPr>
            <p:sp>
              <p:nvSpPr>
                <p:cNvPr id="5897" name="Google Shape;5897;p60"/>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0"/>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60"/>
              <p:cNvGrpSpPr/>
              <p:nvPr/>
            </p:nvGrpSpPr>
            <p:grpSpPr>
              <a:xfrm>
                <a:off x="4217248" y="3570893"/>
                <a:ext cx="37776" cy="32364"/>
                <a:chOff x="4217248" y="3570893"/>
                <a:chExt cx="37776" cy="32364"/>
              </a:xfrm>
            </p:grpSpPr>
            <p:sp>
              <p:nvSpPr>
                <p:cNvPr id="5900" name="Google Shape;5900;p60"/>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0"/>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60"/>
              <p:cNvGrpSpPr/>
              <p:nvPr/>
            </p:nvGrpSpPr>
            <p:grpSpPr>
              <a:xfrm>
                <a:off x="4255307" y="3431612"/>
                <a:ext cx="37776" cy="32451"/>
                <a:chOff x="4255307" y="3431612"/>
                <a:chExt cx="37776" cy="32451"/>
              </a:xfrm>
            </p:grpSpPr>
            <p:sp>
              <p:nvSpPr>
                <p:cNvPr id="5903" name="Google Shape;5903;p60"/>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0"/>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60"/>
              <p:cNvGrpSpPr/>
              <p:nvPr/>
            </p:nvGrpSpPr>
            <p:grpSpPr>
              <a:xfrm>
                <a:off x="3853052" y="3577398"/>
                <a:ext cx="37776" cy="32420"/>
                <a:chOff x="3853052" y="3577398"/>
                <a:chExt cx="37776" cy="32420"/>
              </a:xfrm>
            </p:grpSpPr>
            <p:sp>
              <p:nvSpPr>
                <p:cNvPr id="5906" name="Google Shape;5906;p60"/>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0"/>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60"/>
              <p:cNvGrpSpPr/>
              <p:nvPr/>
            </p:nvGrpSpPr>
            <p:grpSpPr>
              <a:xfrm>
                <a:off x="4039908" y="3412107"/>
                <a:ext cx="37776" cy="32357"/>
                <a:chOff x="4039908" y="3412107"/>
                <a:chExt cx="37776" cy="32357"/>
              </a:xfrm>
            </p:grpSpPr>
            <p:sp>
              <p:nvSpPr>
                <p:cNvPr id="5909" name="Google Shape;5909;p60"/>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0"/>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60"/>
              <p:cNvGrpSpPr/>
              <p:nvPr/>
            </p:nvGrpSpPr>
            <p:grpSpPr>
              <a:xfrm>
                <a:off x="4017360" y="3342061"/>
                <a:ext cx="37870" cy="32380"/>
                <a:chOff x="4017360" y="3342061"/>
                <a:chExt cx="37870" cy="32380"/>
              </a:xfrm>
            </p:grpSpPr>
            <p:sp>
              <p:nvSpPr>
                <p:cNvPr id="5912" name="Google Shape;5912;p60"/>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0"/>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4" name="Google Shape;5914;p60"/>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0"/>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6" name="Google Shape;5916;p60"/>
              <p:cNvGrpSpPr/>
              <p:nvPr/>
            </p:nvGrpSpPr>
            <p:grpSpPr>
              <a:xfrm>
                <a:off x="3750870" y="3418650"/>
                <a:ext cx="37776" cy="32380"/>
                <a:chOff x="3750870" y="3418650"/>
                <a:chExt cx="37776" cy="32380"/>
              </a:xfrm>
            </p:grpSpPr>
            <p:sp>
              <p:nvSpPr>
                <p:cNvPr id="5917" name="Google Shape;5917;p60"/>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0"/>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60"/>
              <p:cNvGrpSpPr/>
              <p:nvPr/>
            </p:nvGrpSpPr>
            <p:grpSpPr>
              <a:xfrm>
                <a:off x="3632509" y="3274438"/>
                <a:ext cx="37783" cy="32357"/>
                <a:chOff x="3632509" y="3274438"/>
                <a:chExt cx="37783" cy="32357"/>
              </a:xfrm>
            </p:grpSpPr>
            <p:sp>
              <p:nvSpPr>
                <p:cNvPr id="5920" name="Google Shape;5920;p60"/>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0"/>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60"/>
              <p:cNvGrpSpPr/>
              <p:nvPr/>
            </p:nvGrpSpPr>
            <p:grpSpPr>
              <a:xfrm>
                <a:off x="3906424" y="3297561"/>
                <a:ext cx="37776" cy="32451"/>
                <a:chOff x="3906424" y="3297561"/>
                <a:chExt cx="37776" cy="32451"/>
              </a:xfrm>
            </p:grpSpPr>
            <p:sp>
              <p:nvSpPr>
                <p:cNvPr id="5923" name="Google Shape;5923;p60"/>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0"/>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60"/>
              <p:cNvGrpSpPr/>
              <p:nvPr/>
            </p:nvGrpSpPr>
            <p:grpSpPr>
              <a:xfrm>
                <a:off x="3866084" y="3412107"/>
                <a:ext cx="37776" cy="32357"/>
                <a:chOff x="3866084" y="3412107"/>
                <a:chExt cx="37776" cy="32357"/>
              </a:xfrm>
            </p:grpSpPr>
            <p:sp>
              <p:nvSpPr>
                <p:cNvPr id="5926" name="Google Shape;5926;p60"/>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0"/>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60"/>
              <p:cNvGrpSpPr/>
              <p:nvPr/>
            </p:nvGrpSpPr>
            <p:grpSpPr>
              <a:xfrm>
                <a:off x="4023919" y="3766409"/>
                <a:ext cx="37783" cy="32357"/>
                <a:chOff x="4023919" y="3766409"/>
                <a:chExt cx="37783" cy="32357"/>
              </a:xfrm>
            </p:grpSpPr>
            <p:sp>
              <p:nvSpPr>
                <p:cNvPr id="5929" name="Google Shape;5929;p60"/>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0"/>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60"/>
              <p:cNvGrpSpPr/>
              <p:nvPr/>
            </p:nvGrpSpPr>
            <p:grpSpPr>
              <a:xfrm>
                <a:off x="3973882" y="3779449"/>
                <a:ext cx="37776" cy="32357"/>
                <a:chOff x="3973882" y="3779449"/>
                <a:chExt cx="37776" cy="32357"/>
              </a:xfrm>
            </p:grpSpPr>
            <p:sp>
              <p:nvSpPr>
                <p:cNvPr id="5932" name="Google Shape;5932;p60"/>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0"/>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4" name="Google Shape;5934;p60"/>
              <p:cNvGrpSpPr/>
              <p:nvPr/>
            </p:nvGrpSpPr>
            <p:grpSpPr>
              <a:xfrm>
                <a:off x="4073398" y="3838028"/>
                <a:ext cx="37776" cy="32380"/>
                <a:chOff x="4073398" y="3838028"/>
                <a:chExt cx="37776" cy="32380"/>
              </a:xfrm>
            </p:grpSpPr>
            <p:sp>
              <p:nvSpPr>
                <p:cNvPr id="5935" name="Google Shape;5935;p60"/>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0"/>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60"/>
              <p:cNvGrpSpPr/>
              <p:nvPr/>
            </p:nvGrpSpPr>
            <p:grpSpPr>
              <a:xfrm>
                <a:off x="4342672" y="4144496"/>
                <a:ext cx="37752" cy="32364"/>
                <a:chOff x="4342672" y="4144496"/>
                <a:chExt cx="37752" cy="32364"/>
              </a:xfrm>
            </p:grpSpPr>
            <p:sp>
              <p:nvSpPr>
                <p:cNvPr id="5938" name="Google Shape;5938;p60"/>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0"/>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60"/>
              <p:cNvGrpSpPr/>
              <p:nvPr/>
            </p:nvGrpSpPr>
            <p:grpSpPr>
              <a:xfrm>
                <a:off x="4406386" y="4056872"/>
                <a:ext cx="37783" cy="32364"/>
                <a:chOff x="4406386" y="4056872"/>
                <a:chExt cx="37783" cy="32364"/>
              </a:xfrm>
            </p:grpSpPr>
            <p:sp>
              <p:nvSpPr>
                <p:cNvPr id="5941" name="Google Shape;5941;p60"/>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0"/>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60"/>
              <p:cNvGrpSpPr/>
              <p:nvPr/>
            </p:nvGrpSpPr>
            <p:grpSpPr>
              <a:xfrm>
                <a:off x="4284416" y="4245254"/>
                <a:ext cx="37783" cy="32357"/>
                <a:chOff x="4284416" y="4245254"/>
                <a:chExt cx="37783" cy="32357"/>
              </a:xfrm>
            </p:grpSpPr>
            <p:sp>
              <p:nvSpPr>
                <p:cNvPr id="5944" name="Google Shape;5944;p60"/>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0"/>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60"/>
              <p:cNvGrpSpPr/>
              <p:nvPr/>
            </p:nvGrpSpPr>
            <p:grpSpPr>
              <a:xfrm>
                <a:off x="4219057" y="4331258"/>
                <a:ext cx="37776" cy="32364"/>
                <a:chOff x="4219057" y="4331258"/>
                <a:chExt cx="37776" cy="32364"/>
              </a:xfrm>
            </p:grpSpPr>
            <p:sp>
              <p:nvSpPr>
                <p:cNvPr id="5947" name="Google Shape;5947;p60"/>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0"/>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60"/>
              <p:cNvGrpSpPr/>
              <p:nvPr/>
            </p:nvGrpSpPr>
            <p:grpSpPr>
              <a:xfrm>
                <a:off x="4204122" y="4141688"/>
                <a:ext cx="33497" cy="28699"/>
                <a:chOff x="4204122" y="4141688"/>
                <a:chExt cx="33497" cy="28699"/>
              </a:xfrm>
            </p:grpSpPr>
            <p:sp>
              <p:nvSpPr>
                <p:cNvPr id="5950" name="Google Shape;5950;p60"/>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0"/>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60"/>
              <p:cNvGrpSpPr/>
              <p:nvPr/>
            </p:nvGrpSpPr>
            <p:grpSpPr>
              <a:xfrm>
                <a:off x="4301546" y="4003869"/>
                <a:ext cx="38916" cy="33324"/>
                <a:chOff x="4301546" y="4003869"/>
                <a:chExt cx="38916" cy="33324"/>
              </a:xfrm>
            </p:grpSpPr>
            <p:sp>
              <p:nvSpPr>
                <p:cNvPr id="5953" name="Google Shape;5953;p60"/>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0"/>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60"/>
              <p:cNvGrpSpPr/>
              <p:nvPr/>
            </p:nvGrpSpPr>
            <p:grpSpPr>
              <a:xfrm>
                <a:off x="4210681" y="3924669"/>
                <a:ext cx="36549" cy="31366"/>
                <a:chOff x="4210681" y="3924669"/>
                <a:chExt cx="36549" cy="31366"/>
              </a:xfrm>
            </p:grpSpPr>
            <p:sp>
              <p:nvSpPr>
                <p:cNvPr id="5956" name="Google Shape;5956;p60"/>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0"/>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60"/>
              <p:cNvGrpSpPr/>
              <p:nvPr/>
            </p:nvGrpSpPr>
            <p:grpSpPr>
              <a:xfrm>
                <a:off x="3987771" y="3628874"/>
                <a:ext cx="31499" cy="26993"/>
                <a:chOff x="3987771" y="3628874"/>
                <a:chExt cx="31499" cy="26993"/>
              </a:xfrm>
            </p:grpSpPr>
            <p:sp>
              <p:nvSpPr>
                <p:cNvPr id="5959" name="Google Shape;5959;p60"/>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0"/>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60"/>
              <p:cNvGrpSpPr/>
              <p:nvPr/>
            </p:nvGrpSpPr>
            <p:grpSpPr>
              <a:xfrm>
                <a:off x="4087382" y="3775674"/>
                <a:ext cx="31405" cy="26898"/>
                <a:chOff x="4087382" y="3775674"/>
                <a:chExt cx="31405" cy="26898"/>
              </a:xfrm>
            </p:grpSpPr>
            <p:sp>
              <p:nvSpPr>
                <p:cNvPr id="5962" name="Google Shape;5962;p60"/>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0"/>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60"/>
              <p:cNvGrpSpPr/>
              <p:nvPr/>
            </p:nvGrpSpPr>
            <p:grpSpPr>
              <a:xfrm>
                <a:off x="4118873" y="3856637"/>
                <a:ext cx="31405" cy="26906"/>
                <a:chOff x="4118873" y="3856637"/>
                <a:chExt cx="31405" cy="26906"/>
              </a:xfrm>
            </p:grpSpPr>
            <p:sp>
              <p:nvSpPr>
                <p:cNvPr id="5965" name="Google Shape;5965;p60"/>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0"/>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60"/>
              <p:cNvGrpSpPr/>
              <p:nvPr/>
            </p:nvGrpSpPr>
            <p:grpSpPr>
              <a:xfrm>
                <a:off x="4168541" y="3639523"/>
                <a:ext cx="31499" cy="26906"/>
                <a:chOff x="4168541" y="3639523"/>
                <a:chExt cx="31499" cy="26906"/>
              </a:xfrm>
            </p:grpSpPr>
            <p:sp>
              <p:nvSpPr>
                <p:cNvPr id="5968" name="Google Shape;5968;p60"/>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0"/>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60"/>
              <p:cNvGrpSpPr/>
              <p:nvPr/>
            </p:nvGrpSpPr>
            <p:grpSpPr>
              <a:xfrm>
                <a:off x="3965789" y="3393545"/>
                <a:ext cx="31405" cy="26945"/>
                <a:chOff x="3965789" y="3393545"/>
                <a:chExt cx="31405" cy="26945"/>
              </a:xfrm>
            </p:grpSpPr>
            <p:sp>
              <p:nvSpPr>
                <p:cNvPr id="5971" name="Google Shape;5971;p60"/>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0"/>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60"/>
              <p:cNvGrpSpPr/>
              <p:nvPr/>
            </p:nvGrpSpPr>
            <p:grpSpPr>
              <a:xfrm>
                <a:off x="3925166" y="3491008"/>
                <a:ext cx="31405" cy="27001"/>
                <a:chOff x="3925166" y="3491008"/>
                <a:chExt cx="31405" cy="27001"/>
              </a:xfrm>
            </p:grpSpPr>
            <p:sp>
              <p:nvSpPr>
                <p:cNvPr id="5974" name="Google Shape;5974;p60"/>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0"/>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60"/>
              <p:cNvGrpSpPr/>
              <p:nvPr/>
            </p:nvGrpSpPr>
            <p:grpSpPr>
              <a:xfrm>
                <a:off x="3682845" y="3340976"/>
                <a:ext cx="31397" cy="26898"/>
                <a:chOff x="3682845" y="3340976"/>
                <a:chExt cx="31397" cy="26898"/>
              </a:xfrm>
            </p:grpSpPr>
            <p:sp>
              <p:nvSpPr>
                <p:cNvPr id="5977" name="Google Shape;5977;p60"/>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0"/>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60"/>
              <p:cNvGrpSpPr/>
              <p:nvPr/>
            </p:nvGrpSpPr>
            <p:grpSpPr>
              <a:xfrm>
                <a:off x="3795393" y="3353725"/>
                <a:ext cx="31499" cy="26993"/>
                <a:chOff x="3795393" y="3353725"/>
                <a:chExt cx="31499" cy="26993"/>
              </a:xfrm>
            </p:grpSpPr>
            <p:sp>
              <p:nvSpPr>
                <p:cNvPr id="5980" name="Google Shape;5980;p60"/>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0"/>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2" name="Google Shape;5982;p60"/>
              <p:cNvGrpSpPr/>
              <p:nvPr/>
            </p:nvGrpSpPr>
            <p:grpSpPr>
              <a:xfrm>
                <a:off x="4176909" y="4363221"/>
                <a:ext cx="38924" cy="33316"/>
                <a:chOff x="4176909" y="4363221"/>
                <a:chExt cx="38924" cy="33316"/>
              </a:xfrm>
            </p:grpSpPr>
            <p:sp>
              <p:nvSpPr>
                <p:cNvPr id="5983" name="Google Shape;5983;p60"/>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0"/>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60"/>
              <p:cNvGrpSpPr/>
              <p:nvPr/>
            </p:nvGrpSpPr>
            <p:grpSpPr>
              <a:xfrm>
                <a:off x="4226191" y="4007660"/>
                <a:ext cx="33560" cy="28770"/>
                <a:chOff x="4226191" y="4007660"/>
                <a:chExt cx="33560" cy="28770"/>
              </a:xfrm>
            </p:grpSpPr>
            <p:sp>
              <p:nvSpPr>
                <p:cNvPr id="5986" name="Google Shape;5986;p60"/>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0"/>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60"/>
              <p:cNvGrpSpPr/>
              <p:nvPr/>
            </p:nvGrpSpPr>
            <p:grpSpPr>
              <a:xfrm>
                <a:off x="3597785" y="3377045"/>
                <a:ext cx="33591" cy="28699"/>
                <a:chOff x="3597785" y="3377045"/>
                <a:chExt cx="33591" cy="28699"/>
              </a:xfrm>
            </p:grpSpPr>
            <p:sp>
              <p:nvSpPr>
                <p:cNvPr id="5989" name="Google Shape;5989;p60"/>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0"/>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60"/>
              <p:cNvGrpSpPr/>
              <p:nvPr/>
            </p:nvGrpSpPr>
            <p:grpSpPr>
              <a:xfrm>
                <a:off x="3887870" y="3669796"/>
                <a:ext cx="33591" cy="28692"/>
                <a:chOff x="3887870" y="3669796"/>
                <a:chExt cx="33591" cy="28692"/>
              </a:xfrm>
            </p:grpSpPr>
            <p:sp>
              <p:nvSpPr>
                <p:cNvPr id="5992" name="Google Shape;5992;p60"/>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0"/>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60"/>
              <p:cNvGrpSpPr/>
              <p:nvPr/>
            </p:nvGrpSpPr>
            <p:grpSpPr>
              <a:xfrm>
                <a:off x="3818320" y="3481625"/>
                <a:ext cx="33497" cy="28770"/>
                <a:chOff x="3818320" y="3481625"/>
                <a:chExt cx="33497" cy="28770"/>
              </a:xfrm>
            </p:grpSpPr>
            <p:sp>
              <p:nvSpPr>
                <p:cNvPr id="5995" name="Google Shape;5995;p60"/>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0"/>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60"/>
              <p:cNvGrpSpPr/>
              <p:nvPr/>
            </p:nvGrpSpPr>
            <p:grpSpPr>
              <a:xfrm>
                <a:off x="4278139" y="4120948"/>
                <a:ext cx="37492" cy="32129"/>
                <a:chOff x="4278139" y="4120948"/>
                <a:chExt cx="37492" cy="32129"/>
              </a:xfrm>
            </p:grpSpPr>
            <p:sp>
              <p:nvSpPr>
                <p:cNvPr id="5998" name="Google Shape;5998;p60"/>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0"/>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60"/>
              <p:cNvGrpSpPr/>
              <p:nvPr/>
            </p:nvGrpSpPr>
            <p:grpSpPr>
              <a:xfrm>
                <a:off x="4419898" y="3977388"/>
                <a:ext cx="33497" cy="28692"/>
                <a:chOff x="4419898" y="3977388"/>
                <a:chExt cx="33497" cy="28692"/>
              </a:xfrm>
            </p:grpSpPr>
            <p:sp>
              <p:nvSpPr>
                <p:cNvPr id="6001" name="Google Shape;6001;p60"/>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0"/>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60"/>
              <p:cNvGrpSpPr/>
              <p:nvPr/>
            </p:nvGrpSpPr>
            <p:grpSpPr>
              <a:xfrm>
                <a:off x="4158930" y="4034684"/>
                <a:ext cx="33497" cy="28762"/>
                <a:chOff x="4158930" y="4034684"/>
                <a:chExt cx="33497" cy="28762"/>
              </a:xfrm>
            </p:grpSpPr>
            <p:sp>
              <p:nvSpPr>
                <p:cNvPr id="6004" name="Google Shape;6004;p60"/>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0"/>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60"/>
              <p:cNvGrpSpPr/>
              <p:nvPr/>
            </p:nvGrpSpPr>
            <p:grpSpPr>
              <a:xfrm>
                <a:off x="4134949" y="3957049"/>
                <a:ext cx="33497" cy="28770"/>
                <a:chOff x="4134949" y="3957049"/>
                <a:chExt cx="33497" cy="28770"/>
              </a:xfrm>
            </p:grpSpPr>
            <p:sp>
              <p:nvSpPr>
                <p:cNvPr id="6007" name="Google Shape;6007;p60"/>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0"/>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60"/>
              <p:cNvGrpSpPr/>
              <p:nvPr/>
            </p:nvGrpSpPr>
            <p:grpSpPr>
              <a:xfrm>
                <a:off x="4193653" y="4184403"/>
                <a:ext cx="43580" cy="37264"/>
                <a:chOff x="4193653" y="4184403"/>
                <a:chExt cx="43580" cy="37264"/>
              </a:xfrm>
            </p:grpSpPr>
            <p:sp>
              <p:nvSpPr>
                <p:cNvPr id="6010" name="Google Shape;6010;p60"/>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0"/>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60"/>
              <p:cNvGrpSpPr/>
              <p:nvPr/>
            </p:nvGrpSpPr>
            <p:grpSpPr>
              <a:xfrm>
                <a:off x="4343600" y="3943844"/>
                <a:ext cx="43580" cy="37312"/>
                <a:chOff x="4343600" y="3943844"/>
                <a:chExt cx="43580" cy="37312"/>
              </a:xfrm>
            </p:grpSpPr>
            <p:sp>
              <p:nvSpPr>
                <p:cNvPr id="6013" name="Google Shape;6013;p60"/>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0"/>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60"/>
              <p:cNvGrpSpPr/>
              <p:nvPr/>
            </p:nvGrpSpPr>
            <p:grpSpPr>
              <a:xfrm>
                <a:off x="4172339" y="3381693"/>
                <a:ext cx="31499" cy="27001"/>
                <a:chOff x="4172339" y="3381693"/>
                <a:chExt cx="31499" cy="27001"/>
              </a:xfrm>
            </p:grpSpPr>
            <p:sp>
              <p:nvSpPr>
                <p:cNvPr id="6016" name="Google Shape;6016;p60"/>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0"/>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1" name="Shape 6021"/>
        <p:cNvGrpSpPr/>
        <p:nvPr/>
      </p:nvGrpSpPr>
      <p:grpSpPr>
        <a:xfrm>
          <a:off x="0" y="0"/>
          <a:ext cx="0" cy="0"/>
          <a:chOff x="0" y="0"/>
          <a:chExt cx="0" cy="0"/>
        </a:xfrm>
      </p:grpSpPr>
      <p:grpSp>
        <p:nvGrpSpPr>
          <p:cNvPr id="6022" name="Google Shape;6022;p61"/>
          <p:cNvGrpSpPr/>
          <p:nvPr/>
        </p:nvGrpSpPr>
        <p:grpSpPr>
          <a:xfrm>
            <a:off x="729274" y="969771"/>
            <a:ext cx="2507799" cy="206239"/>
            <a:chOff x="106648" y="895722"/>
            <a:chExt cx="4481413" cy="374300"/>
          </a:xfrm>
        </p:grpSpPr>
        <p:grpSp>
          <p:nvGrpSpPr>
            <p:cNvPr id="6023" name="Google Shape;6023;p61"/>
            <p:cNvGrpSpPr/>
            <p:nvPr/>
          </p:nvGrpSpPr>
          <p:grpSpPr>
            <a:xfrm>
              <a:off x="2233276" y="895722"/>
              <a:ext cx="1082667" cy="223591"/>
              <a:chOff x="4808316" y="2800065"/>
              <a:chExt cx="1999386" cy="412910"/>
            </a:xfrm>
          </p:grpSpPr>
          <p:sp>
            <p:nvSpPr>
              <p:cNvPr id="6024" name="Google Shape;6024;p61"/>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5" name="Google Shape;6025;p61"/>
              <p:cNvGrpSpPr/>
              <p:nvPr/>
            </p:nvGrpSpPr>
            <p:grpSpPr>
              <a:xfrm>
                <a:off x="4808316" y="2800065"/>
                <a:ext cx="92400" cy="411825"/>
                <a:chOff x="845575" y="2563700"/>
                <a:chExt cx="92400" cy="411825"/>
              </a:xfrm>
            </p:grpSpPr>
            <p:cxnSp>
              <p:nvCxnSpPr>
                <p:cNvPr id="6026" name="Google Shape;6026;p6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27" name="Google Shape;6027;p6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8" name="Google Shape;6028;p61"/>
            <p:cNvGrpSpPr/>
            <p:nvPr/>
          </p:nvGrpSpPr>
          <p:grpSpPr>
            <a:xfrm>
              <a:off x="106648" y="895722"/>
              <a:ext cx="1088401" cy="223591"/>
              <a:chOff x="881025" y="2800065"/>
              <a:chExt cx="2009975" cy="412910"/>
            </a:xfrm>
          </p:grpSpPr>
          <p:sp>
            <p:nvSpPr>
              <p:cNvPr id="6029" name="Google Shape;6029;p61"/>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0" name="Google Shape;6030;p61"/>
              <p:cNvGrpSpPr/>
              <p:nvPr/>
            </p:nvGrpSpPr>
            <p:grpSpPr>
              <a:xfrm>
                <a:off x="881025" y="2800065"/>
                <a:ext cx="92400" cy="411825"/>
                <a:chOff x="845575" y="2563700"/>
                <a:chExt cx="92400" cy="411825"/>
              </a:xfrm>
            </p:grpSpPr>
            <p:cxnSp>
              <p:nvCxnSpPr>
                <p:cNvPr id="6031" name="Google Shape;6031;p6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32" name="Google Shape;6032;p6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33" name="Google Shape;6033;p61"/>
            <p:cNvGrpSpPr/>
            <p:nvPr/>
          </p:nvGrpSpPr>
          <p:grpSpPr>
            <a:xfrm>
              <a:off x="1172346" y="1047018"/>
              <a:ext cx="1083151" cy="223003"/>
              <a:chOff x="2849073" y="3079467"/>
              <a:chExt cx="2000279" cy="411825"/>
            </a:xfrm>
          </p:grpSpPr>
          <p:sp>
            <p:nvSpPr>
              <p:cNvPr id="6034" name="Google Shape;6034;p61"/>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5" name="Google Shape;6035;p61"/>
              <p:cNvGrpSpPr/>
              <p:nvPr/>
            </p:nvGrpSpPr>
            <p:grpSpPr>
              <a:xfrm rot="10800000">
                <a:off x="2849073" y="3079467"/>
                <a:ext cx="92400" cy="411825"/>
                <a:chOff x="2070100" y="2563700"/>
                <a:chExt cx="92400" cy="411825"/>
              </a:xfrm>
            </p:grpSpPr>
            <p:cxnSp>
              <p:nvCxnSpPr>
                <p:cNvPr id="6036" name="Google Shape;6036;p6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37" name="Google Shape;6037;p6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38" name="Google Shape;6038;p61"/>
            <p:cNvGrpSpPr/>
            <p:nvPr/>
          </p:nvGrpSpPr>
          <p:grpSpPr>
            <a:xfrm>
              <a:off x="3290132" y="1047018"/>
              <a:ext cx="1297929" cy="223003"/>
              <a:chOff x="6760035" y="3079467"/>
              <a:chExt cx="2396914" cy="411825"/>
            </a:xfrm>
          </p:grpSpPr>
          <p:sp>
            <p:nvSpPr>
              <p:cNvPr id="6039" name="Google Shape;6039;p61"/>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0" name="Google Shape;6040;p61"/>
              <p:cNvGrpSpPr/>
              <p:nvPr/>
            </p:nvGrpSpPr>
            <p:grpSpPr>
              <a:xfrm rot="10800000">
                <a:off x="6760035" y="3079467"/>
                <a:ext cx="92400" cy="411825"/>
                <a:chOff x="2070100" y="2563700"/>
                <a:chExt cx="92400" cy="411825"/>
              </a:xfrm>
            </p:grpSpPr>
            <p:cxnSp>
              <p:nvCxnSpPr>
                <p:cNvPr id="6041" name="Google Shape;6041;p6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42" name="Google Shape;6042;p6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43" name="Google Shape;6043;p61"/>
          <p:cNvGrpSpPr/>
          <p:nvPr/>
        </p:nvGrpSpPr>
        <p:grpSpPr>
          <a:xfrm>
            <a:off x="2147036" y="3369142"/>
            <a:ext cx="1086701" cy="799429"/>
            <a:chOff x="2183288" y="3555572"/>
            <a:chExt cx="1136241" cy="835873"/>
          </a:xfrm>
        </p:grpSpPr>
        <p:sp>
          <p:nvSpPr>
            <p:cNvPr id="6044" name="Google Shape;6044;p6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5" name="Google Shape;6045;p61"/>
            <p:cNvGrpSpPr/>
            <p:nvPr/>
          </p:nvGrpSpPr>
          <p:grpSpPr>
            <a:xfrm>
              <a:off x="2205895" y="3637269"/>
              <a:ext cx="1089848" cy="724993"/>
              <a:chOff x="2205895" y="3637269"/>
              <a:chExt cx="1089848" cy="724993"/>
            </a:xfrm>
          </p:grpSpPr>
          <p:sp>
            <p:nvSpPr>
              <p:cNvPr id="6046" name="Google Shape;6046;p6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2" name="Google Shape;6052;p6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3" name="Google Shape;6053;p6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054" name="Google Shape;6054;p61"/>
            <p:cNvGrpSpPr/>
            <p:nvPr/>
          </p:nvGrpSpPr>
          <p:grpSpPr>
            <a:xfrm>
              <a:off x="3173850" y="3779426"/>
              <a:ext cx="145679" cy="70048"/>
              <a:chOff x="3173850" y="3779426"/>
              <a:chExt cx="145679" cy="70048"/>
            </a:xfrm>
          </p:grpSpPr>
          <p:cxnSp>
            <p:nvCxnSpPr>
              <p:cNvPr id="6055" name="Google Shape;6055;p6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056" name="Google Shape;6056;p6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61"/>
            <p:cNvGrpSpPr/>
            <p:nvPr/>
          </p:nvGrpSpPr>
          <p:grpSpPr>
            <a:xfrm>
              <a:off x="2183288" y="4139483"/>
              <a:ext cx="145133" cy="70048"/>
              <a:chOff x="2183288" y="4139483"/>
              <a:chExt cx="145133" cy="70048"/>
            </a:xfrm>
          </p:grpSpPr>
          <p:cxnSp>
            <p:nvCxnSpPr>
              <p:cNvPr id="6058" name="Google Shape;6058;p6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059" name="Google Shape;6059;p6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0" name="Google Shape;6060;p6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61" name="Google Shape;6061;p6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062" name="Google Shape;6062;p61"/>
            <p:cNvGrpSpPr/>
            <p:nvPr/>
          </p:nvGrpSpPr>
          <p:grpSpPr>
            <a:xfrm>
              <a:off x="2943836" y="4268886"/>
              <a:ext cx="60717" cy="122559"/>
              <a:chOff x="2943836" y="4268886"/>
              <a:chExt cx="60717" cy="122559"/>
            </a:xfrm>
          </p:grpSpPr>
          <p:sp>
            <p:nvSpPr>
              <p:cNvPr id="6063" name="Google Shape;6063;p6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64" name="Google Shape;6064;p6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065" name="Google Shape;6065;p61"/>
          <p:cNvGrpSpPr/>
          <p:nvPr/>
        </p:nvGrpSpPr>
        <p:grpSpPr>
          <a:xfrm>
            <a:off x="3409981" y="1290142"/>
            <a:ext cx="1675870" cy="758251"/>
            <a:chOff x="3530532" y="1496185"/>
            <a:chExt cx="1562000" cy="706730"/>
          </a:xfrm>
        </p:grpSpPr>
        <p:cxnSp>
          <p:nvCxnSpPr>
            <p:cNvPr id="6066" name="Google Shape;6066;p6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067" name="Google Shape;6067;p61"/>
            <p:cNvGrpSpPr/>
            <p:nvPr/>
          </p:nvGrpSpPr>
          <p:grpSpPr>
            <a:xfrm>
              <a:off x="3530532" y="1496185"/>
              <a:ext cx="323430" cy="463587"/>
              <a:chOff x="3530532" y="1496185"/>
              <a:chExt cx="323430" cy="463587"/>
            </a:xfrm>
          </p:grpSpPr>
          <p:grpSp>
            <p:nvGrpSpPr>
              <p:cNvPr id="6068" name="Google Shape;6068;p61"/>
              <p:cNvGrpSpPr/>
              <p:nvPr/>
            </p:nvGrpSpPr>
            <p:grpSpPr>
              <a:xfrm>
                <a:off x="3567462" y="1496185"/>
                <a:ext cx="286500" cy="361376"/>
                <a:chOff x="3567462" y="1496185"/>
                <a:chExt cx="286500" cy="361376"/>
              </a:xfrm>
            </p:grpSpPr>
            <p:cxnSp>
              <p:nvCxnSpPr>
                <p:cNvPr id="6069" name="Google Shape;6069;p6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070" name="Google Shape;6070;p61"/>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1" name="Google Shape;6071;p61"/>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61"/>
            <p:cNvGrpSpPr/>
            <p:nvPr/>
          </p:nvGrpSpPr>
          <p:grpSpPr>
            <a:xfrm>
              <a:off x="3891569" y="1779209"/>
              <a:ext cx="323945" cy="423706"/>
              <a:chOff x="3891569" y="1779209"/>
              <a:chExt cx="323945" cy="423706"/>
            </a:xfrm>
          </p:grpSpPr>
          <p:grpSp>
            <p:nvGrpSpPr>
              <p:cNvPr id="6073" name="Google Shape;6073;p61"/>
              <p:cNvGrpSpPr/>
              <p:nvPr/>
            </p:nvGrpSpPr>
            <p:grpSpPr>
              <a:xfrm>
                <a:off x="3929014" y="1881638"/>
                <a:ext cx="286500" cy="321278"/>
                <a:chOff x="3929014" y="1881638"/>
                <a:chExt cx="286500" cy="321278"/>
              </a:xfrm>
            </p:grpSpPr>
            <p:cxnSp>
              <p:nvCxnSpPr>
                <p:cNvPr id="6074" name="Google Shape;6074;p6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075" name="Google Shape;6075;p61"/>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6" name="Google Shape;6076;p61"/>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61"/>
            <p:cNvGrpSpPr/>
            <p:nvPr/>
          </p:nvGrpSpPr>
          <p:grpSpPr>
            <a:xfrm>
              <a:off x="4252606" y="1496185"/>
              <a:ext cx="324721" cy="463587"/>
              <a:chOff x="4252606" y="1496185"/>
              <a:chExt cx="324721" cy="463587"/>
            </a:xfrm>
          </p:grpSpPr>
          <p:grpSp>
            <p:nvGrpSpPr>
              <p:cNvPr id="6078" name="Google Shape;6078;p61"/>
              <p:cNvGrpSpPr/>
              <p:nvPr/>
            </p:nvGrpSpPr>
            <p:grpSpPr>
              <a:xfrm>
                <a:off x="4290828" y="1496185"/>
                <a:ext cx="286500" cy="361376"/>
                <a:chOff x="4290828" y="1496185"/>
                <a:chExt cx="286500" cy="361376"/>
              </a:xfrm>
            </p:grpSpPr>
            <p:cxnSp>
              <p:nvCxnSpPr>
                <p:cNvPr id="6079" name="Google Shape;6079;p6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080" name="Google Shape;6080;p61"/>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1" name="Google Shape;6081;p61"/>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61"/>
            <p:cNvGrpSpPr/>
            <p:nvPr/>
          </p:nvGrpSpPr>
          <p:grpSpPr>
            <a:xfrm>
              <a:off x="4613643" y="1763716"/>
              <a:ext cx="325308" cy="439200"/>
              <a:chOff x="4613643" y="1763716"/>
              <a:chExt cx="325308" cy="439200"/>
            </a:xfrm>
          </p:grpSpPr>
          <p:grpSp>
            <p:nvGrpSpPr>
              <p:cNvPr id="6083" name="Google Shape;6083;p61"/>
              <p:cNvGrpSpPr/>
              <p:nvPr/>
            </p:nvGrpSpPr>
            <p:grpSpPr>
              <a:xfrm>
                <a:off x="4652451" y="1879538"/>
                <a:ext cx="286500" cy="323378"/>
                <a:chOff x="4652451" y="1879538"/>
                <a:chExt cx="286500" cy="323378"/>
              </a:xfrm>
            </p:grpSpPr>
            <p:cxnSp>
              <p:nvCxnSpPr>
                <p:cNvPr id="6084" name="Google Shape;6084;p6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6085" name="Google Shape;6085;p61"/>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6" name="Google Shape;6086;p61"/>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87" name="Google Shape;6087;p61"/>
          <p:cNvGrpSpPr/>
          <p:nvPr/>
        </p:nvGrpSpPr>
        <p:grpSpPr>
          <a:xfrm>
            <a:off x="3421841" y="2143768"/>
            <a:ext cx="1652173" cy="391517"/>
            <a:chOff x="3512551" y="2358270"/>
            <a:chExt cx="1597383" cy="378533"/>
          </a:xfrm>
        </p:grpSpPr>
        <p:cxnSp>
          <p:nvCxnSpPr>
            <p:cNvPr id="6088" name="Google Shape;6088;p61"/>
            <p:cNvCxnSpPr>
              <a:stCxn id="6089" idx="6"/>
              <a:endCxn id="609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6091" name="Google Shape;6091;p61"/>
            <p:cNvGrpSpPr/>
            <p:nvPr/>
          </p:nvGrpSpPr>
          <p:grpSpPr>
            <a:xfrm>
              <a:off x="3512551" y="2358270"/>
              <a:ext cx="225647" cy="307714"/>
              <a:chOff x="2182679" y="2004714"/>
              <a:chExt cx="792300" cy="1080458"/>
            </a:xfrm>
          </p:grpSpPr>
          <p:cxnSp>
            <p:nvCxnSpPr>
              <p:cNvPr id="6092" name="Google Shape;6092;p61"/>
              <p:cNvCxnSpPr>
                <a:stCxn id="609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089" name="Google Shape;6089;p6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1"/>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61"/>
            <p:cNvGrpSpPr/>
            <p:nvPr/>
          </p:nvGrpSpPr>
          <p:grpSpPr>
            <a:xfrm>
              <a:off x="3969644" y="2440153"/>
              <a:ext cx="225853" cy="296651"/>
              <a:chOff x="3775710" y="1729289"/>
              <a:chExt cx="136500" cy="179289"/>
            </a:xfrm>
          </p:grpSpPr>
          <p:cxnSp>
            <p:nvCxnSpPr>
              <p:cNvPr id="6095" name="Google Shape;6095;p6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6096" name="Google Shape;6096;p6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1"/>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61"/>
            <p:cNvGrpSpPr/>
            <p:nvPr/>
          </p:nvGrpSpPr>
          <p:grpSpPr>
            <a:xfrm>
              <a:off x="4427051" y="2358270"/>
              <a:ext cx="225647" cy="307714"/>
              <a:chOff x="5393704" y="2004714"/>
              <a:chExt cx="792300" cy="1080458"/>
            </a:xfrm>
          </p:grpSpPr>
          <p:cxnSp>
            <p:nvCxnSpPr>
              <p:cNvPr id="6099" name="Google Shape;6099;p61"/>
              <p:cNvCxnSpPr>
                <a:stCxn id="610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101" name="Google Shape;6101;p6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1"/>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61"/>
            <p:cNvGrpSpPr/>
            <p:nvPr/>
          </p:nvGrpSpPr>
          <p:grpSpPr>
            <a:xfrm>
              <a:off x="4884287" y="2440252"/>
              <a:ext cx="225647" cy="296532"/>
              <a:chOff x="6999166" y="2292572"/>
              <a:chExt cx="792300" cy="1041192"/>
            </a:xfrm>
          </p:grpSpPr>
          <p:cxnSp>
            <p:nvCxnSpPr>
              <p:cNvPr id="6103" name="Google Shape;6103;p6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6090" name="Google Shape;6090;p6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1"/>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05" name="Google Shape;6105;p61"/>
          <p:cNvGrpSpPr/>
          <p:nvPr/>
        </p:nvGrpSpPr>
        <p:grpSpPr>
          <a:xfrm>
            <a:off x="6842649" y="979967"/>
            <a:ext cx="1581844" cy="732818"/>
            <a:chOff x="634175" y="2986275"/>
            <a:chExt cx="3147949" cy="1458344"/>
          </a:xfrm>
        </p:grpSpPr>
        <p:cxnSp>
          <p:nvCxnSpPr>
            <p:cNvPr id="6106" name="Google Shape;6106;p61"/>
            <p:cNvCxnSpPr>
              <a:stCxn id="6107" idx="4"/>
              <a:endCxn id="610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109" name="Google Shape;6109;p61"/>
            <p:cNvCxnSpPr>
              <a:stCxn id="6108" idx="0"/>
              <a:endCxn id="611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111" name="Google Shape;6111;p61"/>
            <p:cNvCxnSpPr>
              <a:stCxn id="6110" idx="4"/>
              <a:endCxn id="611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113" name="Google Shape;6113;p61"/>
            <p:cNvCxnSpPr>
              <a:stCxn id="6112" idx="0"/>
              <a:endCxn id="611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114" name="Google Shape;6114;p6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110" name="Google Shape;6110;p6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107" name="Google Shape;6107;p6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112" name="Google Shape;6112;p6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108" name="Google Shape;6108;p6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115" name="Google Shape;6115;p61"/>
          <p:cNvGrpSpPr/>
          <p:nvPr/>
        </p:nvGrpSpPr>
        <p:grpSpPr>
          <a:xfrm>
            <a:off x="3410364" y="2674277"/>
            <a:ext cx="1675128" cy="313674"/>
            <a:chOff x="998425" y="1182125"/>
            <a:chExt cx="1065400" cy="199500"/>
          </a:xfrm>
        </p:grpSpPr>
        <p:sp>
          <p:nvSpPr>
            <p:cNvPr id="6116" name="Google Shape;6116;p6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61"/>
          <p:cNvGrpSpPr/>
          <p:nvPr/>
        </p:nvGrpSpPr>
        <p:grpSpPr>
          <a:xfrm>
            <a:off x="3410363" y="3630244"/>
            <a:ext cx="1675129" cy="525345"/>
            <a:chOff x="5194708" y="3484366"/>
            <a:chExt cx="3148148" cy="987304"/>
          </a:xfrm>
        </p:grpSpPr>
        <p:grpSp>
          <p:nvGrpSpPr>
            <p:cNvPr id="6122" name="Google Shape;6122;p61"/>
            <p:cNvGrpSpPr/>
            <p:nvPr/>
          </p:nvGrpSpPr>
          <p:grpSpPr>
            <a:xfrm>
              <a:off x="7531521" y="3484366"/>
              <a:ext cx="811335" cy="987304"/>
              <a:chOff x="3379425" y="1617275"/>
              <a:chExt cx="1090650" cy="1327200"/>
            </a:xfrm>
          </p:grpSpPr>
          <p:sp>
            <p:nvSpPr>
              <p:cNvPr id="6123" name="Google Shape;6123;p6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61"/>
            <p:cNvGrpSpPr/>
            <p:nvPr/>
          </p:nvGrpSpPr>
          <p:grpSpPr>
            <a:xfrm>
              <a:off x="6752546" y="3484366"/>
              <a:ext cx="811428" cy="987304"/>
              <a:chOff x="2332275" y="1617275"/>
              <a:chExt cx="1090775" cy="1327200"/>
            </a:xfrm>
          </p:grpSpPr>
          <p:sp>
            <p:nvSpPr>
              <p:cNvPr id="6127" name="Google Shape;6127;p6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61"/>
            <p:cNvGrpSpPr/>
            <p:nvPr/>
          </p:nvGrpSpPr>
          <p:grpSpPr>
            <a:xfrm>
              <a:off x="5973664" y="3484366"/>
              <a:ext cx="811335" cy="987304"/>
              <a:chOff x="1285250" y="1617275"/>
              <a:chExt cx="1090650" cy="1327200"/>
            </a:xfrm>
          </p:grpSpPr>
          <p:sp>
            <p:nvSpPr>
              <p:cNvPr id="6131" name="Google Shape;6131;p6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4" name="Google Shape;6134;p61"/>
            <p:cNvGrpSpPr/>
            <p:nvPr/>
          </p:nvGrpSpPr>
          <p:grpSpPr>
            <a:xfrm>
              <a:off x="5194708" y="3484366"/>
              <a:ext cx="811409" cy="987304"/>
              <a:chOff x="238125" y="1617275"/>
              <a:chExt cx="1090750" cy="1327200"/>
            </a:xfrm>
          </p:grpSpPr>
          <p:sp>
            <p:nvSpPr>
              <p:cNvPr id="6135" name="Google Shape;6135;p6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38" name="Google Shape;6138;p61"/>
          <p:cNvGrpSpPr/>
          <p:nvPr/>
        </p:nvGrpSpPr>
        <p:grpSpPr>
          <a:xfrm>
            <a:off x="6844048" y="2276133"/>
            <a:ext cx="1579046" cy="522230"/>
            <a:chOff x="6853641" y="2534077"/>
            <a:chExt cx="1515545" cy="501229"/>
          </a:xfrm>
        </p:grpSpPr>
        <p:grpSp>
          <p:nvGrpSpPr>
            <p:cNvPr id="6139" name="Google Shape;6139;p61"/>
            <p:cNvGrpSpPr/>
            <p:nvPr/>
          </p:nvGrpSpPr>
          <p:grpSpPr>
            <a:xfrm>
              <a:off x="6853641" y="2618923"/>
              <a:ext cx="1515545" cy="324556"/>
              <a:chOff x="6853641" y="2618923"/>
              <a:chExt cx="1515545" cy="324556"/>
            </a:xfrm>
          </p:grpSpPr>
          <p:sp>
            <p:nvSpPr>
              <p:cNvPr id="6140" name="Google Shape;6140;p6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5" name="Google Shape;6145;p6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61"/>
          <p:cNvGrpSpPr/>
          <p:nvPr/>
        </p:nvGrpSpPr>
        <p:grpSpPr>
          <a:xfrm>
            <a:off x="3438940" y="3151173"/>
            <a:ext cx="1617976" cy="346616"/>
            <a:chOff x="1808063" y="4294338"/>
            <a:chExt cx="3370782" cy="721817"/>
          </a:xfrm>
        </p:grpSpPr>
        <p:sp>
          <p:nvSpPr>
            <p:cNvPr id="6151" name="Google Shape;6151;p6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1" name="Google Shape;6161;p61"/>
          <p:cNvGrpSpPr/>
          <p:nvPr/>
        </p:nvGrpSpPr>
        <p:grpSpPr>
          <a:xfrm>
            <a:off x="5264936" y="3817923"/>
            <a:ext cx="1417067" cy="350605"/>
            <a:chOff x="4234950" y="2101012"/>
            <a:chExt cx="4219974" cy="1044090"/>
          </a:xfrm>
        </p:grpSpPr>
        <p:sp>
          <p:nvSpPr>
            <p:cNvPr id="6162" name="Google Shape;6162;p6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61"/>
          <p:cNvGrpSpPr/>
          <p:nvPr/>
        </p:nvGrpSpPr>
        <p:grpSpPr>
          <a:xfrm>
            <a:off x="6840408" y="1808681"/>
            <a:ext cx="1586327" cy="371557"/>
            <a:chOff x="1247650" y="2075423"/>
            <a:chExt cx="6648477" cy="1557238"/>
          </a:xfrm>
        </p:grpSpPr>
        <p:sp>
          <p:nvSpPr>
            <p:cNvPr id="6179" name="Google Shape;6179;p6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61"/>
          <p:cNvGrpSpPr/>
          <p:nvPr/>
        </p:nvGrpSpPr>
        <p:grpSpPr>
          <a:xfrm>
            <a:off x="5271678" y="961870"/>
            <a:ext cx="1415601" cy="1648533"/>
            <a:chOff x="1839112" y="2209163"/>
            <a:chExt cx="1918159" cy="2233784"/>
          </a:xfrm>
        </p:grpSpPr>
        <p:sp>
          <p:nvSpPr>
            <p:cNvPr id="6186" name="Google Shape;6186;p61"/>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1"/>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1"/>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9" name="Google Shape;6189;p61"/>
            <p:cNvCxnSpPr>
              <a:stCxn id="6186" idx="6"/>
              <a:endCxn id="618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190" name="Google Shape;6190;p61"/>
            <p:cNvCxnSpPr>
              <a:stCxn id="6187" idx="4"/>
              <a:endCxn id="619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192" name="Google Shape;6192;p61"/>
            <p:cNvCxnSpPr>
              <a:stCxn id="6191" idx="6"/>
              <a:endCxn id="618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193" name="Google Shape;6193;p61"/>
            <p:cNvCxnSpPr>
              <a:stCxn id="6188" idx="4"/>
              <a:endCxn id="619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191" name="Google Shape;6191;p61"/>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1"/>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1"/>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96" name="Google Shape;6196;p61"/>
            <p:cNvCxnSpPr>
              <a:endCxn id="619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197" name="Google Shape;6197;p61"/>
          <p:cNvGrpSpPr/>
          <p:nvPr/>
        </p:nvGrpSpPr>
        <p:grpSpPr>
          <a:xfrm>
            <a:off x="3428944" y="979954"/>
            <a:ext cx="1637968" cy="154942"/>
            <a:chOff x="238125" y="2506075"/>
            <a:chExt cx="7115411" cy="673075"/>
          </a:xfrm>
        </p:grpSpPr>
        <p:sp>
          <p:nvSpPr>
            <p:cNvPr id="6198" name="Google Shape;6198;p6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61"/>
          <p:cNvGrpSpPr/>
          <p:nvPr/>
        </p:nvGrpSpPr>
        <p:grpSpPr>
          <a:xfrm>
            <a:off x="1969680" y="1294672"/>
            <a:ext cx="1262932" cy="785408"/>
            <a:chOff x="548861" y="389676"/>
            <a:chExt cx="3843371" cy="2390163"/>
          </a:xfrm>
        </p:grpSpPr>
        <p:cxnSp>
          <p:nvCxnSpPr>
            <p:cNvPr id="6204" name="Google Shape;6204;p6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205" name="Google Shape;6205;p6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206" name="Google Shape;6206;p6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207" name="Google Shape;6207;p6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208" name="Google Shape;6208;p6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209" name="Google Shape;6209;p6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10" name="Google Shape;6210;p6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211" name="Google Shape;6211;p6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61"/>
          <p:cNvGrpSpPr/>
          <p:nvPr/>
        </p:nvGrpSpPr>
        <p:grpSpPr>
          <a:xfrm>
            <a:off x="757812" y="2401550"/>
            <a:ext cx="1412054" cy="633562"/>
            <a:chOff x="1187400" y="2529299"/>
            <a:chExt cx="6769193" cy="2241903"/>
          </a:xfrm>
        </p:grpSpPr>
        <p:sp>
          <p:nvSpPr>
            <p:cNvPr id="6218" name="Google Shape;6218;p61"/>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219" name="Google Shape;6219;p61"/>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20" name="Google Shape;6220;p61"/>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21" name="Google Shape;6221;p61"/>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22" name="Google Shape;6222;p61"/>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23" name="Google Shape;6223;p61"/>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24" name="Google Shape;6224;p61"/>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225" name="Google Shape;6225;p61"/>
            <p:cNvCxnSpPr>
              <a:stCxn id="6218" idx="2"/>
              <a:endCxn id="621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26" name="Google Shape;6226;p61"/>
            <p:cNvCxnSpPr>
              <a:stCxn id="6220" idx="0"/>
              <a:endCxn id="621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27" name="Google Shape;6227;p61"/>
            <p:cNvCxnSpPr>
              <a:stCxn id="6220" idx="2"/>
              <a:endCxn id="622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28" name="Google Shape;6228;p61"/>
            <p:cNvCxnSpPr>
              <a:stCxn id="6221" idx="0"/>
              <a:endCxn id="622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29" name="Google Shape;6229;p61"/>
            <p:cNvCxnSpPr>
              <a:stCxn id="6219" idx="2"/>
              <a:endCxn id="622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30" name="Google Shape;6230;p61"/>
            <p:cNvCxnSpPr>
              <a:stCxn id="6223" idx="0"/>
              <a:endCxn id="621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231" name="Google Shape;6231;p61"/>
          <p:cNvGrpSpPr/>
          <p:nvPr/>
        </p:nvGrpSpPr>
        <p:grpSpPr>
          <a:xfrm>
            <a:off x="6844058" y="2894258"/>
            <a:ext cx="1579035" cy="540873"/>
            <a:chOff x="6895650" y="3126697"/>
            <a:chExt cx="1436662" cy="492105"/>
          </a:xfrm>
        </p:grpSpPr>
        <p:sp>
          <p:nvSpPr>
            <p:cNvPr id="6232" name="Google Shape;6232;p6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7" name="Google Shape;6237;p61"/>
            <p:cNvGrpSpPr/>
            <p:nvPr/>
          </p:nvGrpSpPr>
          <p:grpSpPr>
            <a:xfrm>
              <a:off x="6995957" y="3335810"/>
              <a:ext cx="1230393" cy="71754"/>
              <a:chOff x="6995957" y="3287964"/>
              <a:chExt cx="1230393" cy="71754"/>
            </a:xfrm>
          </p:grpSpPr>
          <p:sp>
            <p:nvSpPr>
              <p:cNvPr id="6238" name="Google Shape;6238;p6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3" name="Google Shape;6243;p61"/>
          <p:cNvGrpSpPr/>
          <p:nvPr/>
        </p:nvGrpSpPr>
        <p:grpSpPr>
          <a:xfrm>
            <a:off x="6842640" y="3531021"/>
            <a:ext cx="1581862" cy="650625"/>
            <a:chOff x="6777990" y="3710194"/>
            <a:chExt cx="1646915" cy="677382"/>
          </a:xfrm>
        </p:grpSpPr>
        <p:grpSp>
          <p:nvGrpSpPr>
            <p:cNvPr id="6244" name="Google Shape;6244;p61"/>
            <p:cNvGrpSpPr/>
            <p:nvPr/>
          </p:nvGrpSpPr>
          <p:grpSpPr>
            <a:xfrm>
              <a:off x="6777990" y="3874492"/>
              <a:ext cx="411129" cy="513083"/>
              <a:chOff x="6777990" y="3874492"/>
              <a:chExt cx="411129" cy="513083"/>
            </a:xfrm>
          </p:grpSpPr>
          <p:cxnSp>
            <p:nvCxnSpPr>
              <p:cNvPr id="6245" name="Google Shape;6245;p6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246" name="Google Shape;6246;p6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61"/>
            <p:cNvGrpSpPr/>
            <p:nvPr/>
          </p:nvGrpSpPr>
          <p:grpSpPr>
            <a:xfrm>
              <a:off x="7188425" y="3710194"/>
              <a:ext cx="411123" cy="520535"/>
              <a:chOff x="7188425" y="3710194"/>
              <a:chExt cx="411123" cy="520535"/>
            </a:xfrm>
          </p:grpSpPr>
          <p:cxnSp>
            <p:nvCxnSpPr>
              <p:cNvPr id="6248" name="Google Shape;6248;p6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249" name="Google Shape;6249;p6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61"/>
            <p:cNvGrpSpPr/>
            <p:nvPr/>
          </p:nvGrpSpPr>
          <p:grpSpPr>
            <a:xfrm>
              <a:off x="7603341" y="3874492"/>
              <a:ext cx="411474" cy="513083"/>
              <a:chOff x="7603341" y="3874492"/>
              <a:chExt cx="411474" cy="513083"/>
            </a:xfrm>
          </p:grpSpPr>
          <p:cxnSp>
            <p:nvCxnSpPr>
              <p:cNvPr id="6251" name="Google Shape;6251;p6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252" name="Google Shape;6252;p6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61"/>
            <p:cNvGrpSpPr/>
            <p:nvPr/>
          </p:nvGrpSpPr>
          <p:grpSpPr>
            <a:xfrm>
              <a:off x="8013776" y="3722847"/>
              <a:ext cx="411129" cy="507881"/>
              <a:chOff x="8013776" y="3722847"/>
              <a:chExt cx="411129" cy="507881"/>
            </a:xfrm>
          </p:grpSpPr>
          <p:cxnSp>
            <p:nvCxnSpPr>
              <p:cNvPr id="6254" name="Google Shape;6254;p6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255" name="Google Shape;6255;p6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56" name="Google Shape;6256;p61"/>
          <p:cNvGrpSpPr/>
          <p:nvPr/>
        </p:nvGrpSpPr>
        <p:grpSpPr>
          <a:xfrm>
            <a:off x="5262155" y="2703861"/>
            <a:ext cx="1421889" cy="1020603"/>
            <a:chOff x="5190863" y="2824811"/>
            <a:chExt cx="1544860" cy="1108869"/>
          </a:xfrm>
        </p:grpSpPr>
        <p:grpSp>
          <p:nvGrpSpPr>
            <p:cNvPr id="6257" name="Google Shape;6257;p61"/>
            <p:cNvGrpSpPr/>
            <p:nvPr/>
          </p:nvGrpSpPr>
          <p:grpSpPr>
            <a:xfrm>
              <a:off x="5938695" y="3176919"/>
              <a:ext cx="685761" cy="404739"/>
              <a:chOff x="5938695" y="3176919"/>
              <a:chExt cx="685761" cy="404739"/>
            </a:xfrm>
          </p:grpSpPr>
          <p:grpSp>
            <p:nvGrpSpPr>
              <p:cNvPr id="6258" name="Google Shape;6258;p61"/>
              <p:cNvGrpSpPr/>
              <p:nvPr/>
            </p:nvGrpSpPr>
            <p:grpSpPr>
              <a:xfrm>
                <a:off x="5938695" y="3176919"/>
                <a:ext cx="685761" cy="404739"/>
                <a:chOff x="5938695" y="3176919"/>
                <a:chExt cx="685761" cy="404739"/>
              </a:xfrm>
            </p:grpSpPr>
            <p:sp>
              <p:nvSpPr>
                <p:cNvPr id="6259" name="Google Shape;6259;p6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1" name="Google Shape;6261;p6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61"/>
            <p:cNvGrpSpPr/>
            <p:nvPr/>
          </p:nvGrpSpPr>
          <p:grpSpPr>
            <a:xfrm>
              <a:off x="5305233" y="3176835"/>
              <a:ext cx="685971" cy="404655"/>
              <a:chOff x="5305233" y="3176835"/>
              <a:chExt cx="685971" cy="404655"/>
            </a:xfrm>
          </p:grpSpPr>
          <p:grpSp>
            <p:nvGrpSpPr>
              <p:cNvPr id="6263" name="Google Shape;6263;p61"/>
              <p:cNvGrpSpPr/>
              <p:nvPr/>
            </p:nvGrpSpPr>
            <p:grpSpPr>
              <a:xfrm>
                <a:off x="5305233" y="3176835"/>
                <a:ext cx="685971" cy="404655"/>
                <a:chOff x="5305233" y="3176835"/>
                <a:chExt cx="685971" cy="404655"/>
              </a:xfrm>
            </p:grpSpPr>
            <p:sp>
              <p:nvSpPr>
                <p:cNvPr id="6264" name="Google Shape;6264;p6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6" name="Google Shape;6266;p6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7" name="Google Shape;6267;p6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8" name="Google Shape;6268;p61"/>
            <p:cNvGrpSpPr/>
            <p:nvPr/>
          </p:nvGrpSpPr>
          <p:grpSpPr>
            <a:xfrm>
              <a:off x="5657361" y="2824811"/>
              <a:ext cx="1078361" cy="404655"/>
              <a:chOff x="5657361" y="2824811"/>
              <a:chExt cx="1078361" cy="404655"/>
            </a:xfrm>
          </p:grpSpPr>
          <p:grpSp>
            <p:nvGrpSpPr>
              <p:cNvPr id="6269" name="Google Shape;6269;p61"/>
              <p:cNvGrpSpPr/>
              <p:nvPr/>
            </p:nvGrpSpPr>
            <p:grpSpPr>
              <a:xfrm>
                <a:off x="5657361" y="2824811"/>
                <a:ext cx="1078361" cy="404655"/>
                <a:chOff x="5657361" y="2824811"/>
                <a:chExt cx="1078361" cy="404655"/>
              </a:xfrm>
            </p:grpSpPr>
            <p:grpSp>
              <p:nvGrpSpPr>
                <p:cNvPr id="6270" name="Google Shape;6270;p61"/>
                <p:cNvGrpSpPr/>
                <p:nvPr/>
              </p:nvGrpSpPr>
              <p:grpSpPr>
                <a:xfrm>
                  <a:off x="5938485" y="2824811"/>
                  <a:ext cx="797237" cy="404655"/>
                  <a:chOff x="5938485" y="2824811"/>
                  <a:chExt cx="797237" cy="404655"/>
                </a:xfrm>
              </p:grpSpPr>
              <p:sp>
                <p:nvSpPr>
                  <p:cNvPr id="6271" name="Google Shape;6271;p6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3" name="Google Shape;6273;p6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4" name="Google Shape;6274;p6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61"/>
            <p:cNvGrpSpPr/>
            <p:nvPr/>
          </p:nvGrpSpPr>
          <p:grpSpPr>
            <a:xfrm>
              <a:off x="5190863" y="3528942"/>
              <a:ext cx="1078026" cy="404739"/>
              <a:chOff x="5190863" y="3528942"/>
              <a:chExt cx="1078026" cy="404739"/>
            </a:xfrm>
          </p:grpSpPr>
          <p:sp>
            <p:nvSpPr>
              <p:cNvPr id="6276" name="Google Shape;6276;p6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7" name="Google Shape;6277;p61"/>
              <p:cNvGrpSpPr/>
              <p:nvPr/>
            </p:nvGrpSpPr>
            <p:grpSpPr>
              <a:xfrm>
                <a:off x="5190863" y="3528942"/>
                <a:ext cx="1078026" cy="404739"/>
                <a:chOff x="5190863" y="3528942"/>
                <a:chExt cx="1078026" cy="404739"/>
              </a:xfrm>
            </p:grpSpPr>
            <p:sp>
              <p:nvSpPr>
                <p:cNvPr id="6278" name="Google Shape;6278;p6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80" name="Google Shape;6280;p61"/>
          <p:cNvGrpSpPr/>
          <p:nvPr/>
        </p:nvGrpSpPr>
        <p:grpSpPr>
          <a:xfrm>
            <a:off x="728162" y="1268329"/>
            <a:ext cx="1086719" cy="879487"/>
            <a:chOff x="803162" y="1474292"/>
            <a:chExt cx="1086719" cy="879487"/>
          </a:xfrm>
        </p:grpSpPr>
        <p:grpSp>
          <p:nvGrpSpPr>
            <p:cNvPr id="6281" name="Google Shape;6281;p61"/>
            <p:cNvGrpSpPr/>
            <p:nvPr/>
          </p:nvGrpSpPr>
          <p:grpSpPr>
            <a:xfrm>
              <a:off x="803162" y="1625948"/>
              <a:ext cx="445856" cy="576579"/>
              <a:chOff x="803162" y="1625948"/>
              <a:chExt cx="445856" cy="576579"/>
            </a:xfrm>
          </p:grpSpPr>
          <p:sp>
            <p:nvSpPr>
              <p:cNvPr id="6282" name="Google Shape;6282;p6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3" name="Google Shape;6283;p61"/>
              <p:cNvGrpSpPr/>
              <p:nvPr/>
            </p:nvGrpSpPr>
            <p:grpSpPr>
              <a:xfrm>
                <a:off x="1056023" y="1625948"/>
                <a:ext cx="192995" cy="576579"/>
                <a:chOff x="1056023" y="1625948"/>
                <a:chExt cx="192995" cy="576579"/>
              </a:xfrm>
            </p:grpSpPr>
            <p:sp>
              <p:nvSpPr>
                <p:cNvPr id="6284" name="Google Shape;6284;p6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89" name="Google Shape;6289;p61"/>
            <p:cNvGrpSpPr/>
            <p:nvPr/>
          </p:nvGrpSpPr>
          <p:grpSpPr>
            <a:xfrm>
              <a:off x="1371406" y="1474292"/>
              <a:ext cx="518475" cy="879487"/>
              <a:chOff x="1398231" y="1474292"/>
              <a:chExt cx="518475" cy="879487"/>
            </a:xfrm>
          </p:grpSpPr>
          <p:grpSp>
            <p:nvGrpSpPr>
              <p:cNvPr id="6290" name="Google Shape;6290;p61"/>
              <p:cNvGrpSpPr/>
              <p:nvPr/>
            </p:nvGrpSpPr>
            <p:grpSpPr>
              <a:xfrm>
                <a:off x="1398231" y="1474292"/>
                <a:ext cx="518475" cy="341643"/>
                <a:chOff x="1398231" y="1474292"/>
                <a:chExt cx="518475" cy="341643"/>
              </a:xfrm>
            </p:grpSpPr>
            <p:sp>
              <p:nvSpPr>
                <p:cNvPr id="6291" name="Google Shape;6291;p6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2" name="Google Shape;6292;p61"/>
                <p:cNvGrpSpPr/>
                <p:nvPr/>
              </p:nvGrpSpPr>
              <p:grpSpPr>
                <a:xfrm>
                  <a:off x="1616453" y="1474292"/>
                  <a:ext cx="300253" cy="341643"/>
                  <a:chOff x="1616453" y="1475379"/>
                  <a:chExt cx="300253" cy="341643"/>
                </a:xfrm>
              </p:grpSpPr>
              <p:sp>
                <p:nvSpPr>
                  <p:cNvPr id="6293" name="Google Shape;6293;p6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0" name="Google Shape;6300;p61"/>
                  <p:cNvGrpSpPr/>
                  <p:nvPr/>
                </p:nvGrpSpPr>
                <p:grpSpPr>
                  <a:xfrm>
                    <a:off x="1839639" y="1475379"/>
                    <a:ext cx="77067" cy="341643"/>
                    <a:chOff x="1839639" y="1475379"/>
                    <a:chExt cx="77067" cy="341643"/>
                  </a:xfrm>
                </p:grpSpPr>
                <p:sp>
                  <p:nvSpPr>
                    <p:cNvPr id="6301" name="Google Shape;6301;p6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03" name="Google Shape;6303;p61"/>
              <p:cNvGrpSpPr/>
              <p:nvPr/>
            </p:nvGrpSpPr>
            <p:grpSpPr>
              <a:xfrm>
                <a:off x="1398451" y="2012951"/>
                <a:ext cx="518255" cy="340828"/>
                <a:chOff x="1398451" y="2012951"/>
                <a:chExt cx="518255" cy="340828"/>
              </a:xfrm>
            </p:grpSpPr>
            <p:sp>
              <p:nvSpPr>
                <p:cNvPr id="6304" name="Google Shape;6304;p6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5" name="Google Shape;6305;p61"/>
                <p:cNvGrpSpPr/>
                <p:nvPr/>
              </p:nvGrpSpPr>
              <p:grpSpPr>
                <a:xfrm>
                  <a:off x="1616453" y="2012951"/>
                  <a:ext cx="300253" cy="340828"/>
                  <a:chOff x="1616453" y="2013538"/>
                  <a:chExt cx="300253" cy="340828"/>
                </a:xfrm>
              </p:grpSpPr>
              <p:sp>
                <p:nvSpPr>
                  <p:cNvPr id="6306" name="Google Shape;6306;p6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3" name="Google Shape;6313;p61"/>
                  <p:cNvGrpSpPr/>
                  <p:nvPr/>
                </p:nvGrpSpPr>
                <p:grpSpPr>
                  <a:xfrm>
                    <a:off x="1839639" y="2013538"/>
                    <a:ext cx="77067" cy="340828"/>
                    <a:chOff x="1839639" y="2013538"/>
                    <a:chExt cx="77067" cy="340828"/>
                  </a:xfrm>
                </p:grpSpPr>
                <p:sp>
                  <p:nvSpPr>
                    <p:cNvPr id="6314" name="Google Shape;6314;p6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316" name="Google Shape;6316;p61"/>
          <p:cNvGrpSpPr/>
          <p:nvPr/>
        </p:nvGrpSpPr>
        <p:grpSpPr>
          <a:xfrm>
            <a:off x="724986" y="3399516"/>
            <a:ext cx="1368681" cy="682918"/>
            <a:chOff x="724986" y="3605478"/>
            <a:chExt cx="1368681" cy="682918"/>
          </a:xfrm>
        </p:grpSpPr>
        <p:grpSp>
          <p:nvGrpSpPr>
            <p:cNvPr id="6317" name="Google Shape;6317;p61"/>
            <p:cNvGrpSpPr/>
            <p:nvPr/>
          </p:nvGrpSpPr>
          <p:grpSpPr>
            <a:xfrm>
              <a:off x="1289102" y="3823629"/>
              <a:ext cx="240442" cy="250435"/>
              <a:chOff x="-165066" y="3843615"/>
              <a:chExt cx="221259" cy="230455"/>
            </a:xfrm>
          </p:grpSpPr>
          <p:sp>
            <p:nvSpPr>
              <p:cNvPr id="6318" name="Google Shape;6318;p6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61"/>
            <p:cNvGrpSpPr/>
            <p:nvPr/>
          </p:nvGrpSpPr>
          <p:grpSpPr>
            <a:xfrm>
              <a:off x="724986" y="3605478"/>
              <a:ext cx="1368681" cy="682918"/>
              <a:chOff x="724986" y="3605478"/>
              <a:chExt cx="1368681" cy="682918"/>
            </a:xfrm>
          </p:grpSpPr>
          <p:grpSp>
            <p:nvGrpSpPr>
              <p:cNvPr id="6339" name="Google Shape;6339;p61"/>
              <p:cNvGrpSpPr/>
              <p:nvPr/>
            </p:nvGrpSpPr>
            <p:grpSpPr>
              <a:xfrm>
                <a:off x="1498221" y="4047614"/>
                <a:ext cx="529172" cy="240783"/>
                <a:chOff x="1498221" y="4047614"/>
                <a:chExt cx="529172" cy="240783"/>
              </a:xfrm>
            </p:grpSpPr>
            <p:grpSp>
              <p:nvGrpSpPr>
                <p:cNvPr id="6340" name="Google Shape;6340;p61"/>
                <p:cNvGrpSpPr/>
                <p:nvPr/>
              </p:nvGrpSpPr>
              <p:grpSpPr>
                <a:xfrm>
                  <a:off x="1826655" y="4224370"/>
                  <a:ext cx="200738" cy="25631"/>
                  <a:chOff x="1826655" y="4224370"/>
                  <a:chExt cx="200738" cy="25631"/>
                </a:xfrm>
              </p:grpSpPr>
              <p:sp>
                <p:nvSpPr>
                  <p:cNvPr id="6341" name="Google Shape;6341;p6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61"/>
                <p:cNvGrpSpPr/>
                <p:nvPr/>
              </p:nvGrpSpPr>
              <p:grpSpPr>
                <a:xfrm>
                  <a:off x="1498221" y="4047614"/>
                  <a:ext cx="328444" cy="240783"/>
                  <a:chOff x="1498221" y="4047614"/>
                  <a:chExt cx="328444" cy="240783"/>
                </a:xfrm>
              </p:grpSpPr>
              <p:sp>
                <p:nvSpPr>
                  <p:cNvPr id="6344" name="Google Shape;6344;p6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5" name="Google Shape;6345;p61"/>
                  <p:cNvGrpSpPr/>
                  <p:nvPr/>
                </p:nvGrpSpPr>
                <p:grpSpPr>
                  <a:xfrm>
                    <a:off x="1498221" y="4047614"/>
                    <a:ext cx="150566" cy="190416"/>
                    <a:chOff x="1498221" y="4047614"/>
                    <a:chExt cx="150566" cy="190416"/>
                  </a:xfrm>
                </p:grpSpPr>
                <p:sp>
                  <p:nvSpPr>
                    <p:cNvPr id="6346" name="Google Shape;6346;p6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48" name="Google Shape;6348;p61"/>
              <p:cNvGrpSpPr/>
              <p:nvPr/>
            </p:nvGrpSpPr>
            <p:grpSpPr>
              <a:xfrm>
                <a:off x="1560718" y="3800594"/>
                <a:ext cx="532948" cy="302090"/>
                <a:chOff x="1560718" y="3800594"/>
                <a:chExt cx="532948" cy="302090"/>
              </a:xfrm>
            </p:grpSpPr>
            <p:grpSp>
              <p:nvGrpSpPr>
                <p:cNvPr id="6349" name="Google Shape;6349;p61"/>
                <p:cNvGrpSpPr/>
                <p:nvPr/>
              </p:nvGrpSpPr>
              <p:grpSpPr>
                <a:xfrm>
                  <a:off x="1912179" y="3827344"/>
                  <a:ext cx="181487" cy="25631"/>
                  <a:chOff x="1912179" y="3827344"/>
                  <a:chExt cx="181487" cy="25631"/>
                </a:xfrm>
              </p:grpSpPr>
              <p:sp>
                <p:nvSpPr>
                  <p:cNvPr id="6350" name="Google Shape;6350;p6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61"/>
                <p:cNvGrpSpPr/>
                <p:nvPr/>
              </p:nvGrpSpPr>
              <p:grpSpPr>
                <a:xfrm>
                  <a:off x="1912179" y="4044505"/>
                  <a:ext cx="181487" cy="25622"/>
                  <a:chOff x="1912179" y="4044506"/>
                  <a:chExt cx="181487" cy="25622"/>
                </a:xfrm>
              </p:grpSpPr>
              <p:sp>
                <p:nvSpPr>
                  <p:cNvPr id="6353" name="Google Shape;6353;p6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61"/>
                <p:cNvGrpSpPr/>
                <p:nvPr/>
              </p:nvGrpSpPr>
              <p:grpSpPr>
                <a:xfrm>
                  <a:off x="1560718" y="3800594"/>
                  <a:ext cx="351472" cy="302090"/>
                  <a:chOff x="1560718" y="3800594"/>
                  <a:chExt cx="351472" cy="302090"/>
                </a:xfrm>
              </p:grpSpPr>
              <p:grpSp>
                <p:nvGrpSpPr>
                  <p:cNvPr id="6356" name="Google Shape;6356;p61"/>
                  <p:cNvGrpSpPr/>
                  <p:nvPr/>
                </p:nvGrpSpPr>
                <p:grpSpPr>
                  <a:xfrm>
                    <a:off x="1560718" y="3842857"/>
                    <a:ext cx="173586" cy="217131"/>
                    <a:chOff x="1560718" y="3842857"/>
                    <a:chExt cx="173586" cy="217131"/>
                  </a:xfrm>
                </p:grpSpPr>
                <p:sp>
                  <p:nvSpPr>
                    <p:cNvPr id="6357" name="Google Shape;6357;p6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0" name="Google Shape;6360;p6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62" name="Google Shape;6362;p6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3" name="Google Shape;6363;p61"/>
              <p:cNvGrpSpPr/>
              <p:nvPr/>
            </p:nvGrpSpPr>
            <p:grpSpPr>
              <a:xfrm>
                <a:off x="785350" y="3605478"/>
                <a:ext cx="535311" cy="249245"/>
                <a:chOff x="785350" y="3605478"/>
                <a:chExt cx="535311" cy="249245"/>
              </a:xfrm>
            </p:grpSpPr>
            <p:grpSp>
              <p:nvGrpSpPr>
                <p:cNvPr id="6364" name="Google Shape;6364;p61"/>
                <p:cNvGrpSpPr/>
                <p:nvPr/>
              </p:nvGrpSpPr>
              <p:grpSpPr>
                <a:xfrm>
                  <a:off x="785350" y="3605478"/>
                  <a:ext cx="376191" cy="102736"/>
                  <a:chOff x="785350" y="3605478"/>
                  <a:chExt cx="376191" cy="102736"/>
                </a:xfrm>
              </p:grpSpPr>
              <p:sp>
                <p:nvSpPr>
                  <p:cNvPr id="6365" name="Google Shape;6365;p6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61"/>
                <p:cNvGrpSpPr/>
                <p:nvPr/>
              </p:nvGrpSpPr>
              <p:grpSpPr>
                <a:xfrm>
                  <a:off x="1161530" y="3655851"/>
                  <a:ext cx="159131" cy="198872"/>
                  <a:chOff x="1161530" y="3655851"/>
                  <a:chExt cx="159131" cy="198872"/>
                </a:xfrm>
              </p:grpSpPr>
              <p:sp>
                <p:nvSpPr>
                  <p:cNvPr id="6369" name="Google Shape;6369;p6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71" name="Google Shape;6371;p61"/>
              <p:cNvGrpSpPr/>
              <p:nvPr/>
            </p:nvGrpSpPr>
            <p:grpSpPr>
              <a:xfrm>
                <a:off x="785350" y="4047614"/>
                <a:ext cx="535311" cy="240783"/>
                <a:chOff x="785350" y="4047614"/>
                <a:chExt cx="535311" cy="240783"/>
              </a:xfrm>
            </p:grpSpPr>
            <p:grpSp>
              <p:nvGrpSpPr>
                <p:cNvPr id="6372" name="Google Shape;6372;p61"/>
                <p:cNvGrpSpPr/>
                <p:nvPr/>
              </p:nvGrpSpPr>
              <p:grpSpPr>
                <a:xfrm>
                  <a:off x="1161636" y="4047614"/>
                  <a:ext cx="159025" cy="190415"/>
                  <a:chOff x="1161636" y="4047614"/>
                  <a:chExt cx="159025" cy="190415"/>
                </a:xfrm>
              </p:grpSpPr>
              <p:sp>
                <p:nvSpPr>
                  <p:cNvPr id="6373" name="Google Shape;6373;p6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61"/>
                <p:cNvGrpSpPr/>
                <p:nvPr/>
              </p:nvGrpSpPr>
              <p:grpSpPr>
                <a:xfrm>
                  <a:off x="785350" y="4185661"/>
                  <a:ext cx="376191" cy="102736"/>
                  <a:chOff x="785350" y="4185661"/>
                  <a:chExt cx="376191" cy="102736"/>
                </a:xfrm>
              </p:grpSpPr>
              <p:sp>
                <p:nvSpPr>
                  <p:cNvPr id="6376" name="Google Shape;6376;p6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79" name="Google Shape;6379;p61"/>
              <p:cNvGrpSpPr/>
              <p:nvPr/>
            </p:nvGrpSpPr>
            <p:grpSpPr>
              <a:xfrm>
                <a:off x="1501054" y="3605478"/>
                <a:ext cx="526340" cy="249240"/>
                <a:chOff x="1501054" y="3605478"/>
                <a:chExt cx="526340" cy="249240"/>
              </a:xfrm>
            </p:grpSpPr>
            <p:grpSp>
              <p:nvGrpSpPr>
                <p:cNvPr id="6380" name="Google Shape;6380;p61"/>
                <p:cNvGrpSpPr/>
                <p:nvPr/>
              </p:nvGrpSpPr>
              <p:grpSpPr>
                <a:xfrm>
                  <a:off x="1834208" y="3643867"/>
                  <a:ext cx="193185" cy="25622"/>
                  <a:chOff x="1834208" y="3643867"/>
                  <a:chExt cx="193185" cy="25622"/>
                </a:xfrm>
              </p:grpSpPr>
              <p:sp>
                <p:nvSpPr>
                  <p:cNvPr id="6381" name="Google Shape;6381;p6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61"/>
                <p:cNvGrpSpPr/>
                <p:nvPr/>
              </p:nvGrpSpPr>
              <p:grpSpPr>
                <a:xfrm>
                  <a:off x="1501054" y="3605478"/>
                  <a:ext cx="333165" cy="249240"/>
                  <a:chOff x="1501054" y="3605478"/>
                  <a:chExt cx="333165" cy="249240"/>
                </a:xfrm>
              </p:grpSpPr>
              <p:sp>
                <p:nvSpPr>
                  <p:cNvPr id="6384" name="Google Shape;6384;p6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5" name="Google Shape;6385;p61"/>
                  <p:cNvGrpSpPr/>
                  <p:nvPr/>
                </p:nvGrpSpPr>
                <p:grpSpPr>
                  <a:xfrm>
                    <a:off x="1501054" y="3655851"/>
                    <a:ext cx="155286" cy="198867"/>
                    <a:chOff x="1501054" y="3655851"/>
                    <a:chExt cx="155286" cy="198867"/>
                  </a:xfrm>
                </p:grpSpPr>
                <p:sp>
                  <p:nvSpPr>
                    <p:cNvPr id="6386" name="Google Shape;6386;p6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88" name="Google Shape;6388;p61"/>
              <p:cNvGrpSpPr/>
              <p:nvPr/>
            </p:nvGrpSpPr>
            <p:grpSpPr>
              <a:xfrm>
                <a:off x="724986" y="3800594"/>
                <a:ext cx="532950" cy="302090"/>
                <a:chOff x="724986" y="3800594"/>
                <a:chExt cx="532950" cy="302090"/>
              </a:xfrm>
            </p:grpSpPr>
            <p:grpSp>
              <p:nvGrpSpPr>
                <p:cNvPr id="6389" name="Google Shape;6389;p61"/>
                <p:cNvGrpSpPr/>
                <p:nvPr/>
              </p:nvGrpSpPr>
              <p:grpSpPr>
                <a:xfrm>
                  <a:off x="724986" y="4044367"/>
                  <a:ext cx="181314" cy="25626"/>
                  <a:chOff x="724986" y="4044367"/>
                  <a:chExt cx="181314" cy="25626"/>
                </a:xfrm>
              </p:grpSpPr>
              <p:sp>
                <p:nvSpPr>
                  <p:cNvPr id="6390" name="Google Shape;6390;p6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61"/>
                <p:cNvGrpSpPr/>
                <p:nvPr/>
              </p:nvGrpSpPr>
              <p:grpSpPr>
                <a:xfrm>
                  <a:off x="906290" y="3800594"/>
                  <a:ext cx="351646" cy="302090"/>
                  <a:chOff x="906290" y="3800594"/>
                  <a:chExt cx="351646" cy="302090"/>
                </a:xfrm>
              </p:grpSpPr>
              <p:grpSp>
                <p:nvGrpSpPr>
                  <p:cNvPr id="6393" name="Google Shape;6393;p61"/>
                  <p:cNvGrpSpPr/>
                  <p:nvPr/>
                </p:nvGrpSpPr>
                <p:grpSpPr>
                  <a:xfrm>
                    <a:off x="1084172" y="3842857"/>
                    <a:ext cx="173764" cy="217131"/>
                    <a:chOff x="1084172" y="3842857"/>
                    <a:chExt cx="173764" cy="217131"/>
                  </a:xfrm>
                </p:grpSpPr>
                <p:grpSp>
                  <p:nvGrpSpPr>
                    <p:cNvPr id="6394" name="Google Shape;6394;p61"/>
                    <p:cNvGrpSpPr/>
                    <p:nvPr/>
                  </p:nvGrpSpPr>
                  <p:grpSpPr>
                    <a:xfrm>
                      <a:off x="1156862" y="3936509"/>
                      <a:ext cx="101073" cy="25622"/>
                      <a:chOff x="1156862" y="3936509"/>
                      <a:chExt cx="101073" cy="25622"/>
                    </a:xfrm>
                  </p:grpSpPr>
                  <p:sp>
                    <p:nvSpPr>
                      <p:cNvPr id="6395" name="Google Shape;6395;p6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7" name="Google Shape;6397;p6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8" name="Google Shape;6398;p6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61"/>
                <p:cNvGrpSpPr/>
                <p:nvPr/>
              </p:nvGrpSpPr>
              <p:grpSpPr>
                <a:xfrm>
                  <a:off x="724986" y="3830189"/>
                  <a:ext cx="189533" cy="25626"/>
                  <a:chOff x="724986" y="3830189"/>
                  <a:chExt cx="189533" cy="25626"/>
                </a:xfrm>
              </p:grpSpPr>
              <p:sp>
                <p:nvSpPr>
                  <p:cNvPr id="6401" name="Google Shape;6401;p6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403" name="Google Shape;6403;p61"/>
          <p:cNvGrpSpPr/>
          <p:nvPr/>
        </p:nvGrpSpPr>
        <p:grpSpPr>
          <a:xfrm>
            <a:off x="2253298" y="2249677"/>
            <a:ext cx="948701" cy="935378"/>
            <a:chOff x="2253298" y="2428317"/>
            <a:chExt cx="948701" cy="935378"/>
          </a:xfrm>
        </p:grpSpPr>
        <p:sp>
          <p:nvSpPr>
            <p:cNvPr id="6404" name="Google Shape;6404;p6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0" name="Shape 6440"/>
        <p:cNvGrpSpPr/>
        <p:nvPr/>
      </p:nvGrpSpPr>
      <p:grpSpPr>
        <a:xfrm>
          <a:off x="0" y="0"/>
          <a:ext cx="0" cy="0"/>
          <a:chOff x="0" y="0"/>
          <a:chExt cx="0" cy="0"/>
        </a:xfrm>
      </p:grpSpPr>
      <p:grpSp>
        <p:nvGrpSpPr>
          <p:cNvPr id="6441" name="Google Shape;6441;p62"/>
          <p:cNvGrpSpPr/>
          <p:nvPr/>
        </p:nvGrpSpPr>
        <p:grpSpPr>
          <a:xfrm>
            <a:off x="3339744" y="952977"/>
            <a:ext cx="2363393" cy="1017867"/>
            <a:chOff x="3292400" y="1219146"/>
            <a:chExt cx="2615240" cy="1110239"/>
          </a:xfrm>
        </p:grpSpPr>
        <p:sp>
          <p:nvSpPr>
            <p:cNvPr id="6442" name="Google Shape;6442;p6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6443" name="Google Shape;6443;p6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44" name="Google Shape;6444;p6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6445" name="Google Shape;6445;p6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6446" name="Google Shape;6446;p6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6447" name="Google Shape;6447;p6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6448" name="Google Shape;6448;p6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6449" name="Google Shape;6449;p6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6450" name="Google Shape;6450;p6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6451" name="Google Shape;6451;p6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6452" name="Google Shape;6452;p6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53" name="Google Shape;6453;p6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454" name="Google Shape;6454;p6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55" name="Google Shape;6455;p6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456" name="Google Shape;6456;p62"/>
            <p:cNvGrpSpPr/>
            <p:nvPr/>
          </p:nvGrpSpPr>
          <p:grpSpPr>
            <a:xfrm>
              <a:off x="3748438" y="1378608"/>
              <a:ext cx="2159202" cy="903971"/>
              <a:chOff x="1683525" y="2179850"/>
              <a:chExt cx="4519050" cy="2134525"/>
            </a:xfrm>
          </p:grpSpPr>
          <p:sp>
            <p:nvSpPr>
              <p:cNvPr id="6457" name="Google Shape;6457;p6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8" name="Google Shape;6458;p6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9" name="Google Shape;6459;p6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60" name="Google Shape;6460;p6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61" name="Google Shape;6461;p6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62" name="Google Shape;6462;p6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63" name="Google Shape;6463;p6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64" name="Google Shape;6464;p6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65" name="Google Shape;6465;p6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66" name="Google Shape;6466;p6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67" name="Google Shape;6467;p6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68" name="Google Shape;6468;p6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6469" name="Google Shape;6469;p62"/>
          <p:cNvGraphicFramePr/>
          <p:nvPr/>
        </p:nvGraphicFramePr>
        <p:xfrm>
          <a:off x="5935838" y="2130450"/>
          <a:ext cx="3000000" cy="3000000"/>
        </p:xfrm>
        <a:graphic>
          <a:graphicData uri="http://schemas.openxmlformats.org/drawingml/2006/table">
            <a:tbl>
              <a:tblPr>
                <a:noFill/>
                <a:tableStyleId>{0CD35D5B-8A56-40DA-A0C6-3EEA0FB0C5A2}</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470" name="Google Shape;6470;p62"/>
          <p:cNvGrpSpPr/>
          <p:nvPr/>
        </p:nvGrpSpPr>
        <p:grpSpPr>
          <a:xfrm>
            <a:off x="5913087" y="3189047"/>
            <a:ext cx="2519825" cy="1001454"/>
            <a:chOff x="1906114" y="789980"/>
            <a:chExt cx="1487676" cy="606868"/>
          </a:xfrm>
        </p:grpSpPr>
        <p:cxnSp>
          <p:nvCxnSpPr>
            <p:cNvPr id="6471" name="Google Shape;6471;p6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472" name="Google Shape;6472;p6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473" name="Google Shape;6473;p6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474" name="Google Shape;6474;p62"/>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6475" name="Google Shape;6475;p62"/>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6476" name="Google Shape;6476;p62"/>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6477" name="Google Shape;6477;p62"/>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6478" name="Google Shape;6478;p62"/>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2"/>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2"/>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2"/>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2"/>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2"/>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2"/>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6485" name="Google Shape;6485;p62"/>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486" name="Google Shape;6486;p62"/>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487" name="Google Shape;6487;p62"/>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62"/>
          <p:cNvGrpSpPr/>
          <p:nvPr/>
        </p:nvGrpSpPr>
        <p:grpSpPr>
          <a:xfrm>
            <a:off x="712562" y="998005"/>
            <a:ext cx="2394370" cy="976502"/>
            <a:chOff x="749309" y="1112739"/>
            <a:chExt cx="2371603" cy="976502"/>
          </a:xfrm>
        </p:grpSpPr>
        <p:sp>
          <p:nvSpPr>
            <p:cNvPr id="6489" name="Google Shape;6489;p62"/>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2"/>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2"/>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2"/>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2"/>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2"/>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2"/>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2"/>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2"/>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2"/>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2"/>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2"/>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2"/>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2"/>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2"/>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2"/>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2"/>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2"/>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2"/>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2"/>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2"/>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2"/>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2"/>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2"/>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2"/>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2"/>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2"/>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2"/>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2"/>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2"/>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2"/>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2"/>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521" name="Google Shape;6521;p62"/>
          <p:cNvGraphicFramePr/>
          <p:nvPr/>
        </p:nvGraphicFramePr>
        <p:xfrm>
          <a:off x="5935863" y="996300"/>
          <a:ext cx="3000000" cy="3000000"/>
        </p:xfrm>
        <a:graphic>
          <a:graphicData uri="http://schemas.openxmlformats.org/drawingml/2006/table">
            <a:tbl>
              <a:tblPr>
                <a:noFill/>
                <a:tableStyleId>{0CD35D5B-8A56-40DA-A0C6-3EEA0FB0C5A2}</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522" name="Google Shape;6522;p62"/>
          <p:cNvGraphicFramePr/>
          <p:nvPr/>
        </p:nvGraphicFramePr>
        <p:xfrm>
          <a:off x="3342575" y="2130450"/>
          <a:ext cx="3000000" cy="3000000"/>
        </p:xfrm>
        <a:graphic>
          <a:graphicData uri="http://schemas.openxmlformats.org/drawingml/2006/table">
            <a:tbl>
              <a:tblPr>
                <a:noFill/>
                <a:tableStyleId>{0CD35D5B-8A56-40DA-A0C6-3EEA0FB0C5A2}</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523" name="Google Shape;6523;p62"/>
          <p:cNvGrpSpPr/>
          <p:nvPr/>
        </p:nvGrpSpPr>
        <p:grpSpPr>
          <a:xfrm>
            <a:off x="4086504" y="2517093"/>
            <a:ext cx="1517436" cy="74460"/>
            <a:chOff x="3980086" y="2804397"/>
            <a:chExt cx="1227600" cy="66900"/>
          </a:xfrm>
        </p:grpSpPr>
        <p:sp>
          <p:nvSpPr>
            <p:cNvPr id="6524" name="Google Shape;6524;p6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62"/>
          <p:cNvGrpSpPr/>
          <p:nvPr/>
        </p:nvGrpSpPr>
        <p:grpSpPr>
          <a:xfrm>
            <a:off x="4711569" y="2809680"/>
            <a:ext cx="892956" cy="74460"/>
            <a:chOff x="3980086" y="2804397"/>
            <a:chExt cx="1227600" cy="66900"/>
          </a:xfrm>
        </p:grpSpPr>
        <p:sp>
          <p:nvSpPr>
            <p:cNvPr id="6527" name="Google Shape;6527;p6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62"/>
          <p:cNvGrpSpPr/>
          <p:nvPr/>
        </p:nvGrpSpPr>
        <p:grpSpPr>
          <a:xfrm>
            <a:off x="3344661" y="3168563"/>
            <a:ext cx="2363244" cy="1005943"/>
            <a:chOff x="3358415" y="3361302"/>
            <a:chExt cx="2363244" cy="1024695"/>
          </a:xfrm>
        </p:grpSpPr>
        <p:grpSp>
          <p:nvGrpSpPr>
            <p:cNvPr id="6530" name="Google Shape;6530;p62"/>
            <p:cNvGrpSpPr/>
            <p:nvPr/>
          </p:nvGrpSpPr>
          <p:grpSpPr>
            <a:xfrm>
              <a:off x="3358415" y="3361302"/>
              <a:ext cx="441300" cy="1024695"/>
              <a:chOff x="3358415" y="3361302"/>
              <a:chExt cx="441300" cy="1024695"/>
            </a:xfrm>
          </p:grpSpPr>
          <p:sp>
            <p:nvSpPr>
              <p:cNvPr id="6531" name="Google Shape;6531;p62"/>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2"/>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2"/>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2"/>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2"/>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2"/>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62"/>
            <p:cNvGrpSpPr/>
            <p:nvPr/>
          </p:nvGrpSpPr>
          <p:grpSpPr>
            <a:xfrm>
              <a:off x="3838901" y="3361302"/>
              <a:ext cx="441300" cy="1024695"/>
              <a:chOff x="3838901" y="3361302"/>
              <a:chExt cx="441300" cy="1024695"/>
            </a:xfrm>
          </p:grpSpPr>
          <p:sp>
            <p:nvSpPr>
              <p:cNvPr id="6538" name="Google Shape;6538;p62"/>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2"/>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2"/>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2"/>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2"/>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2"/>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62"/>
            <p:cNvGrpSpPr/>
            <p:nvPr/>
          </p:nvGrpSpPr>
          <p:grpSpPr>
            <a:xfrm>
              <a:off x="4319387" y="3361302"/>
              <a:ext cx="441300" cy="1024695"/>
              <a:chOff x="4319387" y="3361302"/>
              <a:chExt cx="441300" cy="1024695"/>
            </a:xfrm>
          </p:grpSpPr>
          <p:sp>
            <p:nvSpPr>
              <p:cNvPr id="6545" name="Google Shape;6545;p62"/>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2"/>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2"/>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2"/>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2"/>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2"/>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62"/>
            <p:cNvGrpSpPr/>
            <p:nvPr/>
          </p:nvGrpSpPr>
          <p:grpSpPr>
            <a:xfrm>
              <a:off x="4799873" y="3361302"/>
              <a:ext cx="441300" cy="1024695"/>
              <a:chOff x="4799873" y="3361302"/>
              <a:chExt cx="441300" cy="1024695"/>
            </a:xfrm>
          </p:grpSpPr>
          <p:sp>
            <p:nvSpPr>
              <p:cNvPr id="6552" name="Google Shape;6552;p62"/>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2"/>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2"/>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2"/>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2"/>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2"/>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62"/>
            <p:cNvGrpSpPr/>
            <p:nvPr/>
          </p:nvGrpSpPr>
          <p:grpSpPr>
            <a:xfrm>
              <a:off x="5280360" y="3361302"/>
              <a:ext cx="441300" cy="1024695"/>
              <a:chOff x="5280360" y="3361302"/>
              <a:chExt cx="441300" cy="1024695"/>
            </a:xfrm>
          </p:grpSpPr>
          <p:sp>
            <p:nvSpPr>
              <p:cNvPr id="6559" name="Google Shape;6559;p62"/>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2"/>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2"/>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2"/>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2"/>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2"/>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565" name="Google Shape;6565;p62"/>
          <p:cNvGraphicFramePr/>
          <p:nvPr/>
        </p:nvGraphicFramePr>
        <p:xfrm>
          <a:off x="711088" y="2130450"/>
          <a:ext cx="3000000" cy="3000000"/>
        </p:xfrm>
        <a:graphic>
          <a:graphicData uri="http://schemas.openxmlformats.org/drawingml/2006/table">
            <a:tbl>
              <a:tblPr>
                <a:noFill/>
                <a:tableStyleId>{0CD35D5B-8A56-40DA-A0C6-3EEA0FB0C5A2}</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566" name="Google Shape;6566;p62"/>
          <p:cNvGrpSpPr/>
          <p:nvPr/>
        </p:nvGrpSpPr>
        <p:grpSpPr>
          <a:xfrm>
            <a:off x="712613" y="3180175"/>
            <a:ext cx="2403614" cy="1005900"/>
            <a:chOff x="726450" y="3372825"/>
            <a:chExt cx="2403614" cy="1005900"/>
          </a:xfrm>
        </p:grpSpPr>
        <p:grpSp>
          <p:nvGrpSpPr>
            <p:cNvPr id="6567" name="Google Shape;6567;p62"/>
            <p:cNvGrpSpPr/>
            <p:nvPr/>
          </p:nvGrpSpPr>
          <p:grpSpPr>
            <a:xfrm>
              <a:off x="726450" y="3696000"/>
              <a:ext cx="2403614" cy="500898"/>
              <a:chOff x="726450" y="3696000"/>
              <a:chExt cx="2403614" cy="500898"/>
            </a:xfrm>
          </p:grpSpPr>
          <p:sp>
            <p:nvSpPr>
              <p:cNvPr id="6568" name="Google Shape;6568;p62"/>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69" name="Google Shape;6569;p62"/>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570" name="Google Shape;6570;p62"/>
            <p:cNvGrpSpPr/>
            <p:nvPr/>
          </p:nvGrpSpPr>
          <p:grpSpPr>
            <a:xfrm>
              <a:off x="1348050" y="3372825"/>
              <a:ext cx="1720425" cy="1005900"/>
              <a:chOff x="1348050" y="3372825"/>
              <a:chExt cx="1720425" cy="1005900"/>
            </a:xfrm>
          </p:grpSpPr>
          <p:sp>
            <p:nvSpPr>
              <p:cNvPr id="6571" name="Google Shape;6571;p6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72" name="Google Shape;6572;p6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73" name="Google Shape;6573;p6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74" name="Google Shape;6574;p6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75" name="Google Shape;6575;p6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576" name="Google Shape;6576;p62"/>
            <p:cNvGrpSpPr/>
            <p:nvPr/>
          </p:nvGrpSpPr>
          <p:grpSpPr>
            <a:xfrm>
              <a:off x="1455707" y="3731058"/>
              <a:ext cx="1491150" cy="417657"/>
              <a:chOff x="1455707" y="3731058"/>
              <a:chExt cx="1491150" cy="417657"/>
            </a:xfrm>
          </p:grpSpPr>
          <p:grpSp>
            <p:nvGrpSpPr>
              <p:cNvPr id="6577" name="Google Shape;6577;p62"/>
              <p:cNvGrpSpPr/>
              <p:nvPr/>
            </p:nvGrpSpPr>
            <p:grpSpPr>
              <a:xfrm>
                <a:off x="1472938" y="3745828"/>
                <a:ext cx="72126" cy="53788"/>
                <a:chOff x="1472938" y="3745828"/>
                <a:chExt cx="72126" cy="53788"/>
              </a:xfrm>
            </p:grpSpPr>
            <p:sp>
              <p:nvSpPr>
                <p:cNvPr id="6578" name="Google Shape;6578;p6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62"/>
              <p:cNvGrpSpPr/>
              <p:nvPr/>
            </p:nvGrpSpPr>
            <p:grpSpPr>
              <a:xfrm>
                <a:off x="1819181" y="4089633"/>
                <a:ext cx="72126" cy="53788"/>
                <a:chOff x="1819181" y="4089633"/>
                <a:chExt cx="72126" cy="53788"/>
              </a:xfrm>
            </p:grpSpPr>
            <p:sp>
              <p:nvSpPr>
                <p:cNvPr id="6581" name="Google Shape;6581;p6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62"/>
              <p:cNvGrpSpPr/>
              <p:nvPr/>
            </p:nvGrpSpPr>
            <p:grpSpPr>
              <a:xfrm>
                <a:off x="1455707" y="4084171"/>
                <a:ext cx="64321" cy="64544"/>
                <a:chOff x="1455707" y="4084171"/>
                <a:chExt cx="64321" cy="64544"/>
              </a:xfrm>
            </p:grpSpPr>
            <p:sp>
              <p:nvSpPr>
                <p:cNvPr id="6584" name="Google Shape;6584;p6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62"/>
              <p:cNvGrpSpPr/>
              <p:nvPr/>
            </p:nvGrpSpPr>
            <p:grpSpPr>
              <a:xfrm>
                <a:off x="1818610" y="3731058"/>
                <a:ext cx="64321" cy="64544"/>
                <a:chOff x="1818610" y="3731058"/>
                <a:chExt cx="64321" cy="64544"/>
              </a:xfrm>
            </p:grpSpPr>
            <p:sp>
              <p:nvSpPr>
                <p:cNvPr id="6587" name="Google Shape;6587;p6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62"/>
              <p:cNvGrpSpPr/>
              <p:nvPr/>
            </p:nvGrpSpPr>
            <p:grpSpPr>
              <a:xfrm>
                <a:off x="2172491" y="4089633"/>
                <a:ext cx="72126" cy="53788"/>
                <a:chOff x="2172491" y="4089633"/>
                <a:chExt cx="72126" cy="53788"/>
              </a:xfrm>
            </p:grpSpPr>
            <p:sp>
              <p:nvSpPr>
                <p:cNvPr id="6590" name="Google Shape;6590;p6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62"/>
              <p:cNvGrpSpPr/>
              <p:nvPr/>
            </p:nvGrpSpPr>
            <p:grpSpPr>
              <a:xfrm>
                <a:off x="2171920" y="3731058"/>
                <a:ext cx="64321" cy="64544"/>
                <a:chOff x="2171920" y="3731058"/>
                <a:chExt cx="64321" cy="64544"/>
              </a:xfrm>
            </p:grpSpPr>
            <p:sp>
              <p:nvSpPr>
                <p:cNvPr id="6593" name="Google Shape;6593;p6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62"/>
              <p:cNvGrpSpPr/>
              <p:nvPr/>
            </p:nvGrpSpPr>
            <p:grpSpPr>
              <a:xfrm>
                <a:off x="2874730" y="3745828"/>
                <a:ext cx="72126" cy="53788"/>
                <a:chOff x="2874730" y="3745828"/>
                <a:chExt cx="72126" cy="53788"/>
              </a:xfrm>
            </p:grpSpPr>
            <p:sp>
              <p:nvSpPr>
                <p:cNvPr id="6596" name="Google Shape;6596;p6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62"/>
              <p:cNvGrpSpPr/>
              <p:nvPr/>
            </p:nvGrpSpPr>
            <p:grpSpPr>
              <a:xfrm>
                <a:off x="2878589" y="4081481"/>
                <a:ext cx="64321" cy="64544"/>
                <a:chOff x="2878589" y="4081481"/>
                <a:chExt cx="64321" cy="64544"/>
              </a:xfrm>
            </p:grpSpPr>
            <p:sp>
              <p:nvSpPr>
                <p:cNvPr id="6599" name="Google Shape;6599;p6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62"/>
              <p:cNvGrpSpPr/>
              <p:nvPr/>
            </p:nvGrpSpPr>
            <p:grpSpPr>
              <a:xfrm>
                <a:off x="2525796" y="4089633"/>
                <a:ext cx="72126" cy="53788"/>
                <a:chOff x="2525796" y="4089633"/>
                <a:chExt cx="72126" cy="53788"/>
              </a:xfrm>
            </p:grpSpPr>
            <p:sp>
              <p:nvSpPr>
                <p:cNvPr id="6602" name="Google Shape;6602;p6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62"/>
              <p:cNvGrpSpPr/>
              <p:nvPr/>
            </p:nvGrpSpPr>
            <p:grpSpPr>
              <a:xfrm>
                <a:off x="2525225" y="3731058"/>
                <a:ext cx="64321" cy="64544"/>
                <a:chOff x="2525225" y="3731058"/>
                <a:chExt cx="64321" cy="64544"/>
              </a:xfrm>
            </p:grpSpPr>
            <p:sp>
              <p:nvSpPr>
                <p:cNvPr id="6605" name="Google Shape;6605;p6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0" name="Shape 6610"/>
        <p:cNvGrpSpPr/>
        <p:nvPr/>
      </p:nvGrpSpPr>
      <p:grpSpPr>
        <a:xfrm>
          <a:off x="0" y="0"/>
          <a:ext cx="0" cy="0"/>
          <a:chOff x="0" y="0"/>
          <a:chExt cx="0" cy="0"/>
        </a:xfrm>
      </p:grpSpPr>
      <p:grpSp>
        <p:nvGrpSpPr>
          <p:cNvPr id="6611" name="Google Shape;6611;p63"/>
          <p:cNvGrpSpPr/>
          <p:nvPr/>
        </p:nvGrpSpPr>
        <p:grpSpPr>
          <a:xfrm>
            <a:off x="716991" y="971306"/>
            <a:ext cx="845921" cy="690752"/>
            <a:chOff x="732428" y="1198513"/>
            <a:chExt cx="845921" cy="690752"/>
          </a:xfrm>
        </p:grpSpPr>
        <p:grpSp>
          <p:nvGrpSpPr>
            <p:cNvPr id="6612" name="Google Shape;6612;p63"/>
            <p:cNvGrpSpPr/>
            <p:nvPr/>
          </p:nvGrpSpPr>
          <p:grpSpPr>
            <a:xfrm>
              <a:off x="823030" y="1198513"/>
              <a:ext cx="755319" cy="690752"/>
              <a:chOff x="823030" y="1198513"/>
              <a:chExt cx="755319" cy="690752"/>
            </a:xfrm>
          </p:grpSpPr>
          <p:sp>
            <p:nvSpPr>
              <p:cNvPr id="6613" name="Google Shape;6613;p6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63"/>
            <p:cNvGrpSpPr/>
            <p:nvPr/>
          </p:nvGrpSpPr>
          <p:grpSpPr>
            <a:xfrm>
              <a:off x="732428" y="1239937"/>
              <a:ext cx="739912" cy="607886"/>
              <a:chOff x="732428" y="1239937"/>
              <a:chExt cx="739912" cy="607886"/>
            </a:xfrm>
          </p:grpSpPr>
          <p:sp>
            <p:nvSpPr>
              <p:cNvPr id="6616" name="Google Shape;6616;p6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63"/>
            <p:cNvGrpSpPr/>
            <p:nvPr/>
          </p:nvGrpSpPr>
          <p:grpSpPr>
            <a:xfrm>
              <a:off x="732428" y="1277018"/>
              <a:ext cx="702832" cy="533758"/>
              <a:chOff x="732428" y="1277018"/>
              <a:chExt cx="702832" cy="533758"/>
            </a:xfrm>
          </p:grpSpPr>
          <p:sp>
            <p:nvSpPr>
              <p:cNvPr id="6619" name="Google Shape;6619;p6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63"/>
            <p:cNvGrpSpPr/>
            <p:nvPr/>
          </p:nvGrpSpPr>
          <p:grpSpPr>
            <a:xfrm>
              <a:off x="931170" y="1306653"/>
              <a:ext cx="647179" cy="474455"/>
              <a:chOff x="931170" y="1306653"/>
              <a:chExt cx="647179" cy="474455"/>
            </a:xfrm>
          </p:grpSpPr>
          <p:sp>
            <p:nvSpPr>
              <p:cNvPr id="6622" name="Google Shape;6622;p6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4" name="Google Shape;6624;p6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63"/>
          <p:cNvGrpSpPr/>
          <p:nvPr/>
        </p:nvGrpSpPr>
        <p:grpSpPr>
          <a:xfrm>
            <a:off x="3948600" y="971313"/>
            <a:ext cx="634656" cy="699982"/>
            <a:chOff x="5985650" y="2860025"/>
            <a:chExt cx="1396075" cy="1539775"/>
          </a:xfrm>
        </p:grpSpPr>
        <p:sp>
          <p:nvSpPr>
            <p:cNvPr id="6626" name="Google Shape;6626;p6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63"/>
          <p:cNvGrpSpPr/>
          <p:nvPr/>
        </p:nvGrpSpPr>
        <p:grpSpPr>
          <a:xfrm>
            <a:off x="4704250" y="971306"/>
            <a:ext cx="725845" cy="699975"/>
            <a:chOff x="4249973" y="1201875"/>
            <a:chExt cx="1958568" cy="1888762"/>
          </a:xfrm>
        </p:grpSpPr>
        <p:sp>
          <p:nvSpPr>
            <p:cNvPr id="6659" name="Google Shape;6659;p6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0" name="Google Shape;6660;p63"/>
            <p:cNvGrpSpPr/>
            <p:nvPr/>
          </p:nvGrpSpPr>
          <p:grpSpPr>
            <a:xfrm>
              <a:off x="5853086" y="1789142"/>
              <a:ext cx="355454" cy="1048099"/>
              <a:chOff x="5576108" y="2016725"/>
              <a:chExt cx="565200" cy="1666560"/>
            </a:xfrm>
          </p:grpSpPr>
          <p:sp>
            <p:nvSpPr>
              <p:cNvPr id="6661" name="Google Shape;6661;p63"/>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62" name="Google Shape;6662;p6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63"/>
            <p:cNvGrpSpPr/>
            <p:nvPr/>
          </p:nvGrpSpPr>
          <p:grpSpPr>
            <a:xfrm>
              <a:off x="4869455" y="2691676"/>
              <a:ext cx="1013897" cy="398961"/>
              <a:chOff x="4012057" y="3451825"/>
              <a:chExt cx="1612175" cy="634379"/>
            </a:xfrm>
          </p:grpSpPr>
          <p:sp>
            <p:nvSpPr>
              <p:cNvPr id="6664" name="Google Shape;6664;p63"/>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65" name="Google Shape;6665;p6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63"/>
            <p:cNvGrpSpPr/>
            <p:nvPr/>
          </p:nvGrpSpPr>
          <p:grpSpPr>
            <a:xfrm>
              <a:off x="4276937" y="2155961"/>
              <a:ext cx="651965" cy="891358"/>
              <a:chOff x="3069908" y="2599997"/>
              <a:chExt cx="1036675" cy="1417328"/>
            </a:xfrm>
          </p:grpSpPr>
          <p:sp>
            <p:nvSpPr>
              <p:cNvPr id="6667" name="Google Shape;6667;p63"/>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68" name="Google Shape;6668;p6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63"/>
            <p:cNvGrpSpPr/>
            <p:nvPr/>
          </p:nvGrpSpPr>
          <p:grpSpPr>
            <a:xfrm>
              <a:off x="5054918" y="1201875"/>
              <a:ext cx="999548" cy="602711"/>
              <a:chOff x="4306958" y="1082925"/>
              <a:chExt cx="1589359" cy="958358"/>
            </a:xfrm>
          </p:grpSpPr>
          <p:sp>
            <p:nvSpPr>
              <p:cNvPr id="6670" name="Google Shape;6670;p63"/>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71" name="Google Shape;6671;p6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63"/>
            <p:cNvGrpSpPr/>
            <p:nvPr/>
          </p:nvGrpSpPr>
          <p:grpSpPr>
            <a:xfrm>
              <a:off x="4249973" y="1303451"/>
              <a:ext cx="799317" cy="841334"/>
              <a:chOff x="3027033" y="1244439"/>
              <a:chExt cx="1270977" cy="1337786"/>
            </a:xfrm>
          </p:grpSpPr>
          <p:sp>
            <p:nvSpPr>
              <p:cNvPr id="6673" name="Google Shape;6673;p63"/>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74" name="Google Shape;6674;p6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5" name="Google Shape;6675;p63"/>
          <p:cNvGrpSpPr/>
          <p:nvPr/>
        </p:nvGrpSpPr>
        <p:grpSpPr>
          <a:xfrm>
            <a:off x="4057114" y="1858087"/>
            <a:ext cx="750769" cy="683784"/>
            <a:chOff x="4204684" y="2104422"/>
            <a:chExt cx="699822" cy="637382"/>
          </a:xfrm>
        </p:grpSpPr>
        <p:grpSp>
          <p:nvGrpSpPr>
            <p:cNvPr id="6676" name="Google Shape;6676;p63"/>
            <p:cNvGrpSpPr/>
            <p:nvPr/>
          </p:nvGrpSpPr>
          <p:grpSpPr>
            <a:xfrm>
              <a:off x="4204684" y="2430067"/>
              <a:ext cx="342957" cy="311738"/>
              <a:chOff x="4204684" y="2430067"/>
              <a:chExt cx="342957" cy="311738"/>
            </a:xfrm>
          </p:grpSpPr>
          <p:sp>
            <p:nvSpPr>
              <p:cNvPr id="6677" name="Google Shape;6677;p6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63"/>
            <p:cNvGrpSpPr/>
            <p:nvPr/>
          </p:nvGrpSpPr>
          <p:grpSpPr>
            <a:xfrm>
              <a:off x="4561586" y="2430067"/>
              <a:ext cx="342920" cy="311738"/>
              <a:chOff x="4561586" y="2430067"/>
              <a:chExt cx="342920" cy="311738"/>
            </a:xfrm>
          </p:grpSpPr>
          <p:sp>
            <p:nvSpPr>
              <p:cNvPr id="6680" name="Google Shape;6680;p6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63"/>
            <p:cNvGrpSpPr/>
            <p:nvPr/>
          </p:nvGrpSpPr>
          <p:grpSpPr>
            <a:xfrm>
              <a:off x="4561586" y="2104422"/>
              <a:ext cx="342920" cy="311738"/>
              <a:chOff x="4561586" y="2104422"/>
              <a:chExt cx="342920" cy="311738"/>
            </a:xfrm>
          </p:grpSpPr>
          <p:sp>
            <p:nvSpPr>
              <p:cNvPr id="6683" name="Google Shape;6683;p6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63"/>
            <p:cNvGrpSpPr/>
            <p:nvPr/>
          </p:nvGrpSpPr>
          <p:grpSpPr>
            <a:xfrm>
              <a:off x="4204684" y="2104422"/>
              <a:ext cx="342957" cy="311664"/>
              <a:chOff x="4204684" y="2104422"/>
              <a:chExt cx="342957" cy="311664"/>
            </a:xfrm>
          </p:grpSpPr>
          <p:sp>
            <p:nvSpPr>
              <p:cNvPr id="6686" name="Google Shape;6686;p6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88" name="Google Shape;6688;p63"/>
          <p:cNvGrpSpPr/>
          <p:nvPr/>
        </p:nvGrpSpPr>
        <p:grpSpPr>
          <a:xfrm>
            <a:off x="5521547" y="971301"/>
            <a:ext cx="660591" cy="688867"/>
            <a:chOff x="5830645" y="1267368"/>
            <a:chExt cx="530340" cy="553040"/>
          </a:xfrm>
        </p:grpSpPr>
        <p:sp>
          <p:nvSpPr>
            <p:cNvPr id="6689" name="Google Shape;6689;p6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0" name="Google Shape;6690;p63"/>
            <p:cNvGrpSpPr/>
            <p:nvPr/>
          </p:nvGrpSpPr>
          <p:grpSpPr>
            <a:xfrm>
              <a:off x="5830645" y="1267368"/>
              <a:ext cx="259743" cy="269909"/>
              <a:chOff x="5830645" y="1267368"/>
              <a:chExt cx="259743" cy="269909"/>
            </a:xfrm>
          </p:grpSpPr>
          <p:sp>
            <p:nvSpPr>
              <p:cNvPr id="6691" name="Google Shape;6691;p6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63"/>
            <p:cNvGrpSpPr/>
            <p:nvPr/>
          </p:nvGrpSpPr>
          <p:grpSpPr>
            <a:xfrm>
              <a:off x="6101293" y="1267368"/>
              <a:ext cx="259692" cy="269909"/>
              <a:chOff x="6101293" y="1267368"/>
              <a:chExt cx="259692" cy="269909"/>
            </a:xfrm>
          </p:grpSpPr>
          <p:sp>
            <p:nvSpPr>
              <p:cNvPr id="6694" name="Google Shape;6694;p6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63"/>
            <p:cNvGrpSpPr/>
            <p:nvPr/>
          </p:nvGrpSpPr>
          <p:grpSpPr>
            <a:xfrm>
              <a:off x="5830645" y="1550500"/>
              <a:ext cx="259692" cy="269909"/>
              <a:chOff x="5830645" y="1550500"/>
              <a:chExt cx="259692" cy="269909"/>
            </a:xfrm>
          </p:grpSpPr>
          <p:sp>
            <p:nvSpPr>
              <p:cNvPr id="6697" name="Google Shape;6697;p6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63"/>
            <p:cNvGrpSpPr/>
            <p:nvPr/>
          </p:nvGrpSpPr>
          <p:grpSpPr>
            <a:xfrm>
              <a:off x="6101293" y="1550500"/>
              <a:ext cx="259692" cy="269909"/>
              <a:chOff x="6101293" y="1550500"/>
              <a:chExt cx="259692" cy="269909"/>
            </a:xfrm>
          </p:grpSpPr>
          <p:sp>
            <p:nvSpPr>
              <p:cNvPr id="6700" name="Google Shape;6700;p6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02" name="Google Shape;6702;p63"/>
          <p:cNvGrpSpPr/>
          <p:nvPr/>
        </p:nvGrpSpPr>
        <p:grpSpPr>
          <a:xfrm>
            <a:off x="723700" y="1861760"/>
            <a:ext cx="697154" cy="679574"/>
            <a:chOff x="2679875" y="2361475"/>
            <a:chExt cx="780425" cy="760575"/>
          </a:xfrm>
        </p:grpSpPr>
        <p:sp>
          <p:nvSpPr>
            <p:cNvPr id="6703" name="Google Shape;6703;p6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63"/>
          <p:cNvGrpSpPr/>
          <p:nvPr/>
        </p:nvGrpSpPr>
        <p:grpSpPr>
          <a:xfrm>
            <a:off x="3122859" y="971352"/>
            <a:ext cx="735829" cy="684547"/>
            <a:chOff x="3351965" y="1148808"/>
            <a:chExt cx="750770" cy="698375"/>
          </a:xfrm>
        </p:grpSpPr>
        <p:grpSp>
          <p:nvGrpSpPr>
            <p:cNvPr id="6710" name="Google Shape;6710;p63"/>
            <p:cNvGrpSpPr/>
            <p:nvPr/>
          </p:nvGrpSpPr>
          <p:grpSpPr>
            <a:xfrm>
              <a:off x="3586796" y="1148808"/>
              <a:ext cx="294857" cy="286830"/>
              <a:chOff x="3750225" y="1774000"/>
              <a:chExt cx="149575" cy="145525"/>
            </a:xfrm>
          </p:grpSpPr>
          <p:sp>
            <p:nvSpPr>
              <p:cNvPr id="6711" name="Google Shape;6711;p6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63"/>
            <p:cNvGrpSpPr/>
            <p:nvPr/>
          </p:nvGrpSpPr>
          <p:grpSpPr>
            <a:xfrm>
              <a:off x="3779245" y="1375768"/>
              <a:ext cx="323490" cy="286978"/>
              <a:chOff x="3847850" y="1889150"/>
              <a:chExt cx="164100" cy="145600"/>
            </a:xfrm>
          </p:grpSpPr>
          <p:sp>
            <p:nvSpPr>
              <p:cNvPr id="6714" name="Google Shape;6714;p6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63"/>
            <p:cNvGrpSpPr/>
            <p:nvPr/>
          </p:nvGrpSpPr>
          <p:grpSpPr>
            <a:xfrm>
              <a:off x="3351965" y="1330435"/>
              <a:ext cx="295449" cy="285401"/>
              <a:chOff x="3631100" y="1866150"/>
              <a:chExt cx="149875" cy="144800"/>
            </a:xfrm>
          </p:grpSpPr>
          <p:sp>
            <p:nvSpPr>
              <p:cNvPr id="6717" name="Google Shape;6717;p6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63"/>
            <p:cNvGrpSpPr/>
            <p:nvPr/>
          </p:nvGrpSpPr>
          <p:grpSpPr>
            <a:xfrm>
              <a:off x="3548208" y="1560352"/>
              <a:ext cx="294808" cy="286830"/>
              <a:chOff x="3730650" y="1982800"/>
              <a:chExt cx="149550" cy="145525"/>
            </a:xfrm>
          </p:grpSpPr>
          <p:sp>
            <p:nvSpPr>
              <p:cNvPr id="6720" name="Google Shape;6720;p6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22" name="Google Shape;6722;p63"/>
          <p:cNvGrpSpPr/>
          <p:nvPr/>
        </p:nvGrpSpPr>
        <p:grpSpPr>
          <a:xfrm>
            <a:off x="7624512" y="971306"/>
            <a:ext cx="804565" cy="677795"/>
            <a:chOff x="7636443" y="1204988"/>
            <a:chExt cx="804565" cy="677795"/>
          </a:xfrm>
        </p:grpSpPr>
        <p:grpSp>
          <p:nvGrpSpPr>
            <p:cNvPr id="6723" name="Google Shape;6723;p63"/>
            <p:cNvGrpSpPr/>
            <p:nvPr/>
          </p:nvGrpSpPr>
          <p:grpSpPr>
            <a:xfrm>
              <a:off x="7636443" y="1509705"/>
              <a:ext cx="804565" cy="373078"/>
              <a:chOff x="7636443" y="1509705"/>
              <a:chExt cx="804565" cy="373078"/>
            </a:xfrm>
          </p:grpSpPr>
          <p:sp>
            <p:nvSpPr>
              <p:cNvPr id="6724" name="Google Shape;6724;p6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63"/>
            <p:cNvGrpSpPr/>
            <p:nvPr/>
          </p:nvGrpSpPr>
          <p:grpSpPr>
            <a:xfrm>
              <a:off x="7636443" y="1408133"/>
              <a:ext cx="804565" cy="373078"/>
              <a:chOff x="7636443" y="1408133"/>
              <a:chExt cx="804565" cy="373078"/>
            </a:xfrm>
          </p:grpSpPr>
          <p:sp>
            <p:nvSpPr>
              <p:cNvPr id="6727" name="Google Shape;6727;p6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63"/>
            <p:cNvGrpSpPr/>
            <p:nvPr/>
          </p:nvGrpSpPr>
          <p:grpSpPr>
            <a:xfrm>
              <a:off x="7636443" y="1306560"/>
              <a:ext cx="804565" cy="373078"/>
              <a:chOff x="7636443" y="1306560"/>
              <a:chExt cx="804565" cy="373078"/>
            </a:xfrm>
          </p:grpSpPr>
          <p:sp>
            <p:nvSpPr>
              <p:cNvPr id="6730" name="Google Shape;6730;p6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63"/>
            <p:cNvGrpSpPr/>
            <p:nvPr/>
          </p:nvGrpSpPr>
          <p:grpSpPr>
            <a:xfrm>
              <a:off x="7636443" y="1204988"/>
              <a:ext cx="804565" cy="373078"/>
              <a:chOff x="7636443" y="1204988"/>
              <a:chExt cx="804565" cy="373078"/>
            </a:xfrm>
          </p:grpSpPr>
          <p:sp>
            <p:nvSpPr>
              <p:cNvPr id="6733" name="Google Shape;6733;p6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35" name="Google Shape;6735;p63"/>
          <p:cNvGrpSpPr/>
          <p:nvPr/>
        </p:nvGrpSpPr>
        <p:grpSpPr>
          <a:xfrm>
            <a:off x="4963358" y="1878721"/>
            <a:ext cx="661339" cy="661188"/>
            <a:chOff x="3990000" y="975400"/>
            <a:chExt cx="3934200" cy="3933300"/>
          </a:xfrm>
        </p:grpSpPr>
        <p:sp>
          <p:nvSpPr>
            <p:cNvPr id="6736" name="Google Shape;6736;p63"/>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3"/>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3"/>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3"/>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63"/>
          <p:cNvGrpSpPr/>
          <p:nvPr/>
        </p:nvGrpSpPr>
        <p:grpSpPr>
          <a:xfrm>
            <a:off x="6607006" y="1857359"/>
            <a:ext cx="868881" cy="684241"/>
            <a:chOff x="6598259" y="2078634"/>
            <a:chExt cx="868881" cy="684241"/>
          </a:xfrm>
        </p:grpSpPr>
        <p:sp>
          <p:nvSpPr>
            <p:cNvPr id="6741" name="Google Shape;6741;p6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7" name="Google Shape;6747;p63"/>
            <p:cNvGrpSpPr/>
            <p:nvPr/>
          </p:nvGrpSpPr>
          <p:grpSpPr>
            <a:xfrm>
              <a:off x="6808175" y="2078634"/>
              <a:ext cx="452229" cy="684241"/>
              <a:chOff x="6808175" y="2078634"/>
              <a:chExt cx="452229" cy="684241"/>
            </a:xfrm>
          </p:grpSpPr>
          <p:sp>
            <p:nvSpPr>
              <p:cNvPr id="6748" name="Google Shape;6748;p6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4" name="Google Shape;6754;p63"/>
              <p:cNvGrpSpPr/>
              <p:nvPr/>
            </p:nvGrpSpPr>
            <p:grpSpPr>
              <a:xfrm>
                <a:off x="6821586" y="2078634"/>
                <a:ext cx="426871" cy="684241"/>
                <a:chOff x="6821586" y="2078634"/>
                <a:chExt cx="426871" cy="684241"/>
              </a:xfrm>
            </p:grpSpPr>
            <p:grpSp>
              <p:nvGrpSpPr>
                <p:cNvPr id="6755" name="Google Shape;6755;p63"/>
                <p:cNvGrpSpPr/>
                <p:nvPr/>
              </p:nvGrpSpPr>
              <p:grpSpPr>
                <a:xfrm>
                  <a:off x="6821586" y="2078634"/>
                  <a:ext cx="426871" cy="684241"/>
                  <a:chOff x="6821586" y="2078634"/>
                  <a:chExt cx="426871" cy="684241"/>
                </a:xfrm>
              </p:grpSpPr>
              <p:sp>
                <p:nvSpPr>
                  <p:cNvPr id="6756" name="Google Shape;6756;p6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5" name="Google Shape;6775;p6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81" name="Google Shape;6781;p63"/>
          <p:cNvGrpSpPr/>
          <p:nvPr/>
        </p:nvGrpSpPr>
        <p:grpSpPr>
          <a:xfrm>
            <a:off x="5780173" y="1862968"/>
            <a:ext cx="671358" cy="671358"/>
            <a:chOff x="6535625" y="760425"/>
            <a:chExt cx="1665900" cy="1665900"/>
          </a:xfrm>
        </p:grpSpPr>
        <p:sp>
          <p:nvSpPr>
            <p:cNvPr id="6782" name="Google Shape;6782;p63"/>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3"/>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3"/>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3"/>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63"/>
          <p:cNvGrpSpPr/>
          <p:nvPr/>
        </p:nvGrpSpPr>
        <p:grpSpPr>
          <a:xfrm>
            <a:off x="716989" y="3531368"/>
            <a:ext cx="1340789" cy="640830"/>
            <a:chOff x="238125" y="1151100"/>
            <a:chExt cx="7139450" cy="3412300"/>
          </a:xfrm>
        </p:grpSpPr>
        <p:sp>
          <p:nvSpPr>
            <p:cNvPr id="6787" name="Google Shape;6787;p6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63"/>
          <p:cNvGrpSpPr/>
          <p:nvPr/>
        </p:nvGrpSpPr>
        <p:grpSpPr>
          <a:xfrm>
            <a:off x="5584212" y="2734649"/>
            <a:ext cx="985357" cy="585764"/>
            <a:chOff x="5145061" y="2881789"/>
            <a:chExt cx="1107641" cy="658458"/>
          </a:xfrm>
        </p:grpSpPr>
        <p:grpSp>
          <p:nvGrpSpPr>
            <p:cNvPr id="6800" name="Google Shape;6800;p63"/>
            <p:cNvGrpSpPr/>
            <p:nvPr/>
          </p:nvGrpSpPr>
          <p:grpSpPr>
            <a:xfrm>
              <a:off x="5722989" y="3244587"/>
              <a:ext cx="529713" cy="295659"/>
              <a:chOff x="5722989" y="3244587"/>
              <a:chExt cx="529713" cy="295659"/>
            </a:xfrm>
          </p:grpSpPr>
          <p:sp>
            <p:nvSpPr>
              <p:cNvPr id="6801" name="Google Shape;6801;p6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802" name="Google Shape;6802;p6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803" name="Google Shape;6803;p63"/>
            <p:cNvGrpSpPr/>
            <p:nvPr/>
          </p:nvGrpSpPr>
          <p:grpSpPr>
            <a:xfrm>
              <a:off x="5145061" y="3244587"/>
              <a:ext cx="536807" cy="295659"/>
              <a:chOff x="5145061" y="3244587"/>
              <a:chExt cx="536807" cy="295659"/>
            </a:xfrm>
          </p:grpSpPr>
          <p:sp>
            <p:nvSpPr>
              <p:cNvPr id="6804" name="Google Shape;6804;p6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805" name="Google Shape;6805;p6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806" name="Google Shape;6806;p63"/>
            <p:cNvGrpSpPr/>
            <p:nvPr/>
          </p:nvGrpSpPr>
          <p:grpSpPr>
            <a:xfrm>
              <a:off x="5341327" y="2898245"/>
              <a:ext cx="532309" cy="614891"/>
              <a:chOff x="5341327" y="2898245"/>
              <a:chExt cx="532309" cy="614891"/>
            </a:xfrm>
          </p:grpSpPr>
          <p:sp>
            <p:nvSpPr>
              <p:cNvPr id="6807" name="Google Shape;6807;p6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808" name="Google Shape;6808;p6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809" name="Google Shape;6809;p63"/>
            <p:cNvGrpSpPr/>
            <p:nvPr/>
          </p:nvGrpSpPr>
          <p:grpSpPr>
            <a:xfrm>
              <a:off x="5532290" y="2881789"/>
              <a:ext cx="620516" cy="305456"/>
              <a:chOff x="5532290" y="2881789"/>
              <a:chExt cx="620516" cy="305456"/>
            </a:xfrm>
          </p:grpSpPr>
          <p:sp>
            <p:nvSpPr>
              <p:cNvPr id="6810" name="Google Shape;6810;p6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811" name="Google Shape;6811;p6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812" name="Google Shape;6812;p63"/>
          <p:cNvGrpSpPr/>
          <p:nvPr/>
        </p:nvGrpSpPr>
        <p:grpSpPr>
          <a:xfrm>
            <a:off x="8163135" y="3526707"/>
            <a:ext cx="269068" cy="645491"/>
            <a:chOff x="7026852" y="3311869"/>
            <a:chExt cx="434331" cy="1041954"/>
          </a:xfrm>
        </p:grpSpPr>
        <p:sp>
          <p:nvSpPr>
            <p:cNvPr id="6813" name="Google Shape;6813;p6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63"/>
          <p:cNvGrpSpPr/>
          <p:nvPr/>
        </p:nvGrpSpPr>
        <p:grpSpPr>
          <a:xfrm>
            <a:off x="6179716" y="3565945"/>
            <a:ext cx="293882" cy="293836"/>
            <a:chOff x="4873519" y="3311869"/>
            <a:chExt cx="499374" cy="499296"/>
          </a:xfrm>
        </p:grpSpPr>
        <p:sp>
          <p:nvSpPr>
            <p:cNvPr id="6817" name="Google Shape;6817;p6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63"/>
          <p:cNvGrpSpPr/>
          <p:nvPr/>
        </p:nvGrpSpPr>
        <p:grpSpPr>
          <a:xfrm>
            <a:off x="6179716" y="3878316"/>
            <a:ext cx="293882" cy="293882"/>
            <a:chOff x="4873519" y="3875839"/>
            <a:chExt cx="499374" cy="499374"/>
          </a:xfrm>
        </p:grpSpPr>
        <p:sp>
          <p:nvSpPr>
            <p:cNvPr id="6820" name="Google Shape;6820;p6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63"/>
          <p:cNvGrpSpPr/>
          <p:nvPr/>
        </p:nvGrpSpPr>
        <p:grpSpPr>
          <a:xfrm>
            <a:off x="2410244" y="1850269"/>
            <a:ext cx="698104" cy="698208"/>
            <a:chOff x="2565073" y="2075876"/>
            <a:chExt cx="672482" cy="672518"/>
          </a:xfrm>
        </p:grpSpPr>
        <p:sp>
          <p:nvSpPr>
            <p:cNvPr id="6823" name="Google Shape;6823;p6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63"/>
          <p:cNvGrpSpPr/>
          <p:nvPr/>
        </p:nvGrpSpPr>
        <p:grpSpPr>
          <a:xfrm>
            <a:off x="5633655" y="3534869"/>
            <a:ext cx="438354" cy="637329"/>
            <a:chOff x="1697726" y="3244179"/>
            <a:chExt cx="788124" cy="1146069"/>
          </a:xfrm>
        </p:grpSpPr>
        <p:sp>
          <p:nvSpPr>
            <p:cNvPr id="6830" name="Google Shape;6830;p6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2" name="Google Shape;6832;p63"/>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3" name="Google Shape;6833;p63"/>
          <p:cNvGrpSpPr/>
          <p:nvPr/>
        </p:nvGrpSpPr>
        <p:grpSpPr>
          <a:xfrm>
            <a:off x="7634869" y="1863232"/>
            <a:ext cx="799565" cy="670282"/>
            <a:chOff x="7617850" y="2063282"/>
            <a:chExt cx="799565" cy="670282"/>
          </a:xfrm>
        </p:grpSpPr>
        <p:cxnSp>
          <p:nvCxnSpPr>
            <p:cNvPr id="6834" name="Google Shape;6834;p6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35" name="Google Shape;6835;p6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36" name="Google Shape;6836;p6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37" name="Google Shape;6837;p6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38" name="Google Shape;6838;p6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839" name="Google Shape;6839;p6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840" name="Google Shape;6840;p63"/>
            <p:cNvGrpSpPr/>
            <p:nvPr/>
          </p:nvGrpSpPr>
          <p:grpSpPr>
            <a:xfrm>
              <a:off x="7734309" y="2063282"/>
              <a:ext cx="570957" cy="620095"/>
              <a:chOff x="7734309" y="2063282"/>
              <a:chExt cx="570957" cy="620095"/>
            </a:xfrm>
          </p:grpSpPr>
          <p:grpSp>
            <p:nvGrpSpPr>
              <p:cNvPr id="6841" name="Google Shape;6841;p63"/>
              <p:cNvGrpSpPr/>
              <p:nvPr/>
            </p:nvGrpSpPr>
            <p:grpSpPr>
              <a:xfrm>
                <a:off x="8031573" y="2063282"/>
                <a:ext cx="273693" cy="620095"/>
                <a:chOff x="8031573" y="2063282"/>
                <a:chExt cx="273693" cy="620095"/>
              </a:xfrm>
            </p:grpSpPr>
            <p:sp>
              <p:nvSpPr>
                <p:cNvPr id="6842" name="Google Shape;6842;p6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63"/>
              <p:cNvGrpSpPr/>
              <p:nvPr/>
            </p:nvGrpSpPr>
            <p:grpSpPr>
              <a:xfrm flipH="1">
                <a:off x="7734309" y="2063282"/>
                <a:ext cx="273693" cy="620095"/>
                <a:chOff x="8031573" y="2063282"/>
                <a:chExt cx="273693" cy="620095"/>
              </a:xfrm>
            </p:grpSpPr>
            <p:sp>
              <p:nvSpPr>
                <p:cNvPr id="6847" name="Google Shape;6847;p6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851" name="Google Shape;6851;p63"/>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3"/>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3" name="Google Shape;6853;p63"/>
          <p:cNvGrpSpPr/>
          <p:nvPr/>
        </p:nvGrpSpPr>
        <p:grpSpPr>
          <a:xfrm>
            <a:off x="7821475" y="2716715"/>
            <a:ext cx="602567" cy="601884"/>
            <a:chOff x="1186975" y="238125"/>
            <a:chExt cx="5244275" cy="5238325"/>
          </a:xfrm>
        </p:grpSpPr>
        <p:sp>
          <p:nvSpPr>
            <p:cNvPr id="6854" name="Google Shape;6854;p6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63"/>
          <p:cNvGrpSpPr/>
          <p:nvPr/>
        </p:nvGrpSpPr>
        <p:grpSpPr>
          <a:xfrm>
            <a:off x="3264213" y="1856199"/>
            <a:ext cx="651848" cy="687338"/>
            <a:chOff x="3400515" y="2056248"/>
            <a:chExt cx="698134" cy="735987"/>
          </a:xfrm>
        </p:grpSpPr>
        <p:grpSp>
          <p:nvGrpSpPr>
            <p:cNvPr id="6859" name="Google Shape;6859;p63"/>
            <p:cNvGrpSpPr/>
            <p:nvPr/>
          </p:nvGrpSpPr>
          <p:grpSpPr>
            <a:xfrm>
              <a:off x="3400515" y="2283913"/>
              <a:ext cx="312919" cy="219900"/>
              <a:chOff x="3400515" y="2283913"/>
              <a:chExt cx="312919" cy="219900"/>
            </a:xfrm>
          </p:grpSpPr>
          <p:sp>
            <p:nvSpPr>
              <p:cNvPr id="6860" name="Google Shape;6860;p63"/>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61" name="Google Shape;6861;p6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862" name="Google Shape;6862;p63"/>
            <p:cNvGrpSpPr/>
            <p:nvPr/>
          </p:nvGrpSpPr>
          <p:grpSpPr>
            <a:xfrm>
              <a:off x="3547823" y="2461089"/>
              <a:ext cx="219900" cy="331146"/>
              <a:chOff x="3547823" y="2461089"/>
              <a:chExt cx="219900" cy="331146"/>
            </a:xfrm>
          </p:grpSpPr>
          <p:sp>
            <p:nvSpPr>
              <p:cNvPr id="6863" name="Google Shape;6863;p63"/>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64" name="Google Shape;6864;p6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865" name="Google Shape;6865;p63"/>
            <p:cNvGrpSpPr/>
            <p:nvPr/>
          </p:nvGrpSpPr>
          <p:grpSpPr>
            <a:xfrm>
              <a:off x="3734138" y="2461089"/>
              <a:ext cx="219900" cy="331146"/>
              <a:chOff x="3734138" y="2461089"/>
              <a:chExt cx="219900" cy="331146"/>
            </a:xfrm>
          </p:grpSpPr>
          <p:sp>
            <p:nvSpPr>
              <p:cNvPr id="6866" name="Google Shape;6866;p63"/>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67" name="Google Shape;6867;p6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868" name="Google Shape;6868;p63"/>
            <p:cNvGrpSpPr/>
            <p:nvPr/>
          </p:nvGrpSpPr>
          <p:grpSpPr>
            <a:xfrm>
              <a:off x="3787560" y="2281742"/>
              <a:ext cx="311089" cy="219900"/>
              <a:chOff x="3787560" y="2281742"/>
              <a:chExt cx="311089" cy="219900"/>
            </a:xfrm>
          </p:grpSpPr>
          <p:sp>
            <p:nvSpPr>
              <p:cNvPr id="6869" name="Google Shape;6869;p63"/>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70" name="Google Shape;6870;p6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871" name="Google Shape;6871;p63"/>
            <p:cNvGrpSpPr/>
            <p:nvPr/>
          </p:nvGrpSpPr>
          <p:grpSpPr>
            <a:xfrm>
              <a:off x="3637290" y="2056248"/>
              <a:ext cx="219900" cy="330736"/>
              <a:chOff x="3637290" y="2056248"/>
              <a:chExt cx="219900" cy="330736"/>
            </a:xfrm>
          </p:grpSpPr>
          <p:sp>
            <p:nvSpPr>
              <p:cNvPr id="6872" name="Google Shape;6872;p63"/>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873" name="Google Shape;6873;p6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874" name="Google Shape;6874;p63"/>
          <p:cNvGrpSpPr/>
          <p:nvPr/>
        </p:nvGrpSpPr>
        <p:grpSpPr>
          <a:xfrm>
            <a:off x="2555919" y="2726205"/>
            <a:ext cx="1268144" cy="592394"/>
            <a:chOff x="238125" y="1188750"/>
            <a:chExt cx="7140450" cy="3335550"/>
          </a:xfrm>
        </p:grpSpPr>
        <p:sp>
          <p:nvSpPr>
            <p:cNvPr id="6875" name="Google Shape;6875;p6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63"/>
          <p:cNvGrpSpPr/>
          <p:nvPr/>
        </p:nvGrpSpPr>
        <p:grpSpPr>
          <a:xfrm>
            <a:off x="6663819" y="2728360"/>
            <a:ext cx="1053944" cy="590147"/>
            <a:chOff x="238125" y="1335475"/>
            <a:chExt cx="5418735" cy="3034175"/>
          </a:xfrm>
        </p:grpSpPr>
        <p:sp>
          <p:nvSpPr>
            <p:cNvPr id="6881" name="Google Shape;6881;p6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63"/>
          <p:cNvGrpSpPr/>
          <p:nvPr/>
        </p:nvGrpSpPr>
        <p:grpSpPr>
          <a:xfrm>
            <a:off x="4094628" y="3533259"/>
            <a:ext cx="1268207" cy="638939"/>
            <a:chOff x="3967651" y="3645904"/>
            <a:chExt cx="1479304" cy="745292"/>
          </a:xfrm>
        </p:grpSpPr>
        <p:grpSp>
          <p:nvGrpSpPr>
            <p:cNvPr id="6885" name="Google Shape;6885;p63"/>
            <p:cNvGrpSpPr/>
            <p:nvPr/>
          </p:nvGrpSpPr>
          <p:grpSpPr>
            <a:xfrm>
              <a:off x="3967651" y="4009026"/>
              <a:ext cx="1479304" cy="382170"/>
              <a:chOff x="3967651" y="4009026"/>
              <a:chExt cx="1479304" cy="382170"/>
            </a:xfrm>
          </p:grpSpPr>
          <p:grpSp>
            <p:nvGrpSpPr>
              <p:cNvPr id="6886" name="Google Shape;6886;p63"/>
              <p:cNvGrpSpPr/>
              <p:nvPr/>
            </p:nvGrpSpPr>
            <p:grpSpPr>
              <a:xfrm>
                <a:off x="4892216" y="4195630"/>
                <a:ext cx="554739" cy="195566"/>
                <a:chOff x="3604375" y="4892160"/>
                <a:chExt cx="1651500" cy="582215"/>
              </a:xfrm>
            </p:grpSpPr>
            <p:sp>
              <p:nvSpPr>
                <p:cNvPr id="6887" name="Google Shape;6887;p6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9" name="Google Shape;6889;p63"/>
              <p:cNvGrpSpPr/>
              <p:nvPr/>
            </p:nvGrpSpPr>
            <p:grpSpPr>
              <a:xfrm>
                <a:off x="3967651" y="4146303"/>
                <a:ext cx="579402" cy="244893"/>
                <a:chOff x="851875" y="4745310"/>
                <a:chExt cx="1724925" cy="729065"/>
              </a:xfrm>
            </p:grpSpPr>
            <p:sp>
              <p:nvSpPr>
                <p:cNvPr id="6890" name="Google Shape;6890;p6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63"/>
              <p:cNvGrpSpPr/>
              <p:nvPr/>
            </p:nvGrpSpPr>
            <p:grpSpPr>
              <a:xfrm>
                <a:off x="4460753" y="4009026"/>
                <a:ext cx="493110" cy="382170"/>
                <a:chOff x="2319875" y="4336625"/>
                <a:chExt cx="1468025" cy="1137750"/>
              </a:xfrm>
            </p:grpSpPr>
            <p:sp>
              <p:nvSpPr>
                <p:cNvPr id="6893" name="Google Shape;6893;p6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95" name="Google Shape;6895;p63"/>
            <p:cNvGrpSpPr/>
            <p:nvPr/>
          </p:nvGrpSpPr>
          <p:grpSpPr>
            <a:xfrm>
              <a:off x="4479443" y="3645904"/>
              <a:ext cx="455965" cy="388789"/>
              <a:chOff x="2957425" y="238100"/>
              <a:chExt cx="1910200" cy="1628775"/>
            </a:xfrm>
          </p:grpSpPr>
          <p:sp>
            <p:nvSpPr>
              <p:cNvPr id="6896" name="Google Shape;6896;p6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06" name="Google Shape;6906;p63"/>
          <p:cNvGrpSpPr/>
          <p:nvPr/>
        </p:nvGrpSpPr>
        <p:grpSpPr>
          <a:xfrm>
            <a:off x="2480742" y="3534460"/>
            <a:ext cx="1243128" cy="637739"/>
            <a:chOff x="2496310" y="3693351"/>
            <a:chExt cx="1342906" cy="688926"/>
          </a:xfrm>
        </p:grpSpPr>
        <p:grpSp>
          <p:nvGrpSpPr>
            <p:cNvPr id="6907" name="Google Shape;6907;p63"/>
            <p:cNvGrpSpPr/>
            <p:nvPr/>
          </p:nvGrpSpPr>
          <p:grpSpPr>
            <a:xfrm>
              <a:off x="2496310" y="3693351"/>
              <a:ext cx="1342906" cy="688875"/>
              <a:chOff x="2496310" y="3693351"/>
              <a:chExt cx="1342906" cy="688875"/>
            </a:xfrm>
          </p:grpSpPr>
          <p:sp>
            <p:nvSpPr>
              <p:cNvPr id="6908" name="Google Shape;6908;p6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3"/>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3"/>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3"/>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3"/>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3"/>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14" name="Google Shape;6914;p63"/>
              <p:cNvCxnSpPr>
                <a:stCxn id="691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915" name="Google Shape;6915;p63"/>
              <p:cNvCxnSpPr>
                <a:stCxn id="690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916" name="Google Shape;6916;p63"/>
              <p:cNvCxnSpPr>
                <a:stCxn id="691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917" name="Google Shape;6917;p63"/>
              <p:cNvCxnSpPr>
                <a:stCxn id="691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918" name="Google Shape;6918;p63"/>
              <p:cNvCxnSpPr>
                <a:stCxn id="691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919" name="Google Shape;6919;p63"/>
            <p:cNvGrpSpPr/>
            <p:nvPr/>
          </p:nvGrpSpPr>
          <p:grpSpPr>
            <a:xfrm>
              <a:off x="2675275" y="3930557"/>
              <a:ext cx="1003306" cy="451719"/>
              <a:chOff x="2675275" y="4174282"/>
              <a:chExt cx="1003306" cy="451719"/>
            </a:xfrm>
          </p:grpSpPr>
          <p:sp>
            <p:nvSpPr>
              <p:cNvPr id="6920" name="Google Shape;6920;p6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23" name="Google Shape;6923;p63"/>
          <p:cNvGrpSpPr/>
          <p:nvPr/>
        </p:nvGrpSpPr>
        <p:grpSpPr>
          <a:xfrm>
            <a:off x="1654412" y="971306"/>
            <a:ext cx="574511" cy="874709"/>
            <a:chOff x="1715404" y="1112080"/>
            <a:chExt cx="642270" cy="977984"/>
          </a:xfrm>
        </p:grpSpPr>
        <p:grpSp>
          <p:nvGrpSpPr>
            <p:cNvPr id="6924" name="Google Shape;6924;p63"/>
            <p:cNvGrpSpPr/>
            <p:nvPr/>
          </p:nvGrpSpPr>
          <p:grpSpPr>
            <a:xfrm>
              <a:off x="1715404" y="1112080"/>
              <a:ext cx="642270" cy="977984"/>
              <a:chOff x="1715404" y="1112080"/>
              <a:chExt cx="642270" cy="977984"/>
            </a:xfrm>
          </p:grpSpPr>
          <p:sp>
            <p:nvSpPr>
              <p:cNvPr id="6925" name="Google Shape;6925;p6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63"/>
            <p:cNvGrpSpPr/>
            <p:nvPr/>
          </p:nvGrpSpPr>
          <p:grpSpPr>
            <a:xfrm>
              <a:off x="1768927" y="1165603"/>
              <a:ext cx="535225" cy="851367"/>
              <a:chOff x="1768927" y="1165603"/>
              <a:chExt cx="535225" cy="851367"/>
            </a:xfrm>
          </p:grpSpPr>
          <p:sp>
            <p:nvSpPr>
              <p:cNvPr id="6928" name="Google Shape;6928;p6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63"/>
            <p:cNvGrpSpPr/>
            <p:nvPr/>
          </p:nvGrpSpPr>
          <p:grpSpPr>
            <a:xfrm>
              <a:off x="1822449" y="1219125"/>
              <a:ext cx="428180" cy="718859"/>
              <a:chOff x="1822449" y="1219125"/>
              <a:chExt cx="428180" cy="718859"/>
            </a:xfrm>
          </p:grpSpPr>
          <p:sp>
            <p:nvSpPr>
              <p:cNvPr id="6931" name="Google Shape;6931;p6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63"/>
            <p:cNvGrpSpPr/>
            <p:nvPr/>
          </p:nvGrpSpPr>
          <p:grpSpPr>
            <a:xfrm>
              <a:off x="1875972" y="1272648"/>
              <a:ext cx="321135" cy="586939"/>
              <a:chOff x="1875972" y="1272648"/>
              <a:chExt cx="321135" cy="586939"/>
            </a:xfrm>
          </p:grpSpPr>
          <p:sp>
            <p:nvSpPr>
              <p:cNvPr id="6934" name="Google Shape;6934;p6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36" name="Google Shape;6936;p63"/>
          <p:cNvGrpSpPr/>
          <p:nvPr/>
        </p:nvGrpSpPr>
        <p:grpSpPr>
          <a:xfrm>
            <a:off x="7761573" y="3528028"/>
            <a:ext cx="293855" cy="644170"/>
            <a:chOff x="241025" y="3151575"/>
            <a:chExt cx="293855" cy="644170"/>
          </a:xfrm>
        </p:grpSpPr>
        <p:sp>
          <p:nvSpPr>
            <p:cNvPr id="6937" name="Google Shape;6937;p6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63"/>
          <p:cNvGrpSpPr/>
          <p:nvPr/>
        </p:nvGrpSpPr>
        <p:grpSpPr>
          <a:xfrm>
            <a:off x="709557" y="2728028"/>
            <a:ext cx="1779649" cy="591620"/>
            <a:chOff x="246070" y="1983375"/>
            <a:chExt cx="1855347" cy="616849"/>
          </a:xfrm>
        </p:grpSpPr>
        <p:sp>
          <p:nvSpPr>
            <p:cNvPr id="6940" name="Google Shape;6940;p6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63"/>
          <p:cNvGrpSpPr/>
          <p:nvPr/>
        </p:nvGrpSpPr>
        <p:grpSpPr>
          <a:xfrm>
            <a:off x="2320424" y="971306"/>
            <a:ext cx="711055" cy="745993"/>
            <a:chOff x="2496269" y="1171698"/>
            <a:chExt cx="761953" cy="799392"/>
          </a:xfrm>
        </p:grpSpPr>
        <p:grpSp>
          <p:nvGrpSpPr>
            <p:cNvPr id="6950" name="Google Shape;6950;p63"/>
            <p:cNvGrpSpPr/>
            <p:nvPr/>
          </p:nvGrpSpPr>
          <p:grpSpPr>
            <a:xfrm>
              <a:off x="2496269" y="1171698"/>
              <a:ext cx="761953" cy="723022"/>
              <a:chOff x="2496269" y="1171698"/>
              <a:chExt cx="761953" cy="723022"/>
            </a:xfrm>
          </p:grpSpPr>
          <p:sp>
            <p:nvSpPr>
              <p:cNvPr id="6951" name="Google Shape;6951;p6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3" name="Google Shape;6953;p63"/>
              <p:cNvGrpSpPr/>
              <p:nvPr/>
            </p:nvGrpSpPr>
            <p:grpSpPr>
              <a:xfrm>
                <a:off x="2496269" y="1171698"/>
                <a:ext cx="761953" cy="723022"/>
                <a:chOff x="2496269" y="1120652"/>
                <a:chExt cx="761953" cy="723022"/>
              </a:xfrm>
            </p:grpSpPr>
            <p:grpSp>
              <p:nvGrpSpPr>
                <p:cNvPr id="6954" name="Google Shape;6954;p63"/>
                <p:cNvGrpSpPr/>
                <p:nvPr/>
              </p:nvGrpSpPr>
              <p:grpSpPr>
                <a:xfrm>
                  <a:off x="2496269" y="1120652"/>
                  <a:ext cx="761953" cy="723022"/>
                  <a:chOff x="2496269" y="1120652"/>
                  <a:chExt cx="761953" cy="723022"/>
                </a:xfrm>
              </p:grpSpPr>
              <p:grpSp>
                <p:nvGrpSpPr>
                  <p:cNvPr id="6955" name="Google Shape;6955;p63"/>
                  <p:cNvGrpSpPr/>
                  <p:nvPr/>
                </p:nvGrpSpPr>
                <p:grpSpPr>
                  <a:xfrm>
                    <a:off x="2496269" y="1304589"/>
                    <a:ext cx="407089" cy="305057"/>
                    <a:chOff x="2496269" y="1304589"/>
                    <a:chExt cx="407089" cy="305057"/>
                  </a:xfrm>
                </p:grpSpPr>
                <p:sp>
                  <p:nvSpPr>
                    <p:cNvPr id="6956" name="Google Shape;6956;p6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63"/>
                  <p:cNvGrpSpPr/>
                  <p:nvPr/>
                </p:nvGrpSpPr>
                <p:grpSpPr>
                  <a:xfrm>
                    <a:off x="2586468" y="1493376"/>
                    <a:ext cx="358850" cy="349656"/>
                    <a:chOff x="2586468" y="1493376"/>
                    <a:chExt cx="358850" cy="349656"/>
                  </a:xfrm>
                </p:grpSpPr>
                <p:sp>
                  <p:nvSpPr>
                    <p:cNvPr id="6959" name="Google Shape;6959;p6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63"/>
                  <p:cNvGrpSpPr/>
                  <p:nvPr/>
                </p:nvGrpSpPr>
                <p:grpSpPr>
                  <a:xfrm>
                    <a:off x="2807939" y="1494024"/>
                    <a:ext cx="358857" cy="349650"/>
                    <a:chOff x="2807939" y="1494024"/>
                    <a:chExt cx="358857" cy="349650"/>
                  </a:xfrm>
                </p:grpSpPr>
                <p:sp>
                  <p:nvSpPr>
                    <p:cNvPr id="6962" name="Google Shape;6962;p6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63"/>
                  <p:cNvGrpSpPr/>
                  <p:nvPr/>
                </p:nvGrpSpPr>
                <p:grpSpPr>
                  <a:xfrm>
                    <a:off x="2851133" y="1305635"/>
                    <a:ext cx="407089" cy="305057"/>
                    <a:chOff x="2851133" y="1305635"/>
                    <a:chExt cx="407089" cy="305057"/>
                  </a:xfrm>
                </p:grpSpPr>
                <p:sp>
                  <p:nvSpPr>
                    <p:cNvPr id="6965" name="Google Shape;6965;p6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63"/>
                  <p:cNvGrpSpPr/>
                  <p:nvPr/>
                </p:nvGrpSpPr>
                <p:grpSpPr>
                  <a:xfrm>
                    <a:off x="2727495" y="1120652"/>
                    <a:ext cx="300271" cy="396358"/>
                    <a:chOff x="2727495" y="1120652"/>
                    <a:chExt cx="300271" cy="396358"/>
                  </a:xfrm>
                </p:grpSpPr>
                <p:sp>
                  <p:nvSpPr>
                    <p:cNvPr id="6968" name="Google Shape;6968;p6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70" name="Google Shape;6970;p63"/>
                <p:cNvGrpSpPr/>
                <p:nvPr/>
              </p:nvGrpSpPr>
              <p:grpSpPr>
                <a:xfrm>
                  <a:off x="2722305" y="1350460"/>
                  <a:ext cx="308357" cy="308344"/>
                  <a:chOff x="2722305" y="1350460"/>
                  <a:chExt cx="308357" cy="308344"/>
                </a:xfrm>
              </p:grpSpPr>
              <p:sp>
                <p:nvSpPr>
                  <p:cNvPr id="6971" name="Google Shape;6971;p6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2" name="Google Shape;6972;p63"/>
                  <p:cNvGrpSpPr/>
                  <p:nvPr/>
                </p:nvGrpSpPr>
                <p:grpSpPr>
                  <a:xfrm>
                    <a:off x="2725064" y="1364529"/>
                    <a:ext cx="297954" cy="280182"/>
                    <a:chOff x="2725064" y="1364529"/>
                    <a:chExt cx="297954" cy="280182"/>
                  </a:xfrm>
                </p:grpSpPr>
                <p:sp>
                  <p:nvSpPr>
                    <p:cNvPr id="6973" name="Google Shape;6973;p6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978" name="Google Shape;6978;p6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63"/>
          <p:cNvGrpSpPr/>
          <p:nvPr/>
        </p:nvGrpSpPr>
        <p:grpSpPr>
          <a:xfrm>
            <a:off x="3909124" y="2727412"/>
            <a:ext cx="1569144" cy="591015"/>
            <a:chOff x="3820100" y="3023049"/>
            <a:chExt cx="1303926" cy="491162"/>
          </a:xfrm>
        </p:grpSpPr>
        <p:grpSp>
          <p:nvGrpSpPr>
            <p:cNvPr id="6984" name="Google Shape;6984;p63"/>
            <p:cNvGrpSpPr/>
            <p:nvPr/>
          </p:nvGrpSpPr>
          <p:grpSpPr>
            <a:xfrm>
              <a:off x="3820100" y="3023072"/>
              <a:ext cx="1303926" cy="491139"/>
              <a:chOff x="3820100" y="3023072"/>
              <a:chExt cx="1303926" cy="491139"/>
            </a:xfrm>
          </p:grpSpPr>
          <p:sp>
            <p:nvSpPr>
              <p:cNvPr id="6985" name="Google Shape;6985;p6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63"/>
            <p:cNvGrpSpPr/>
            <p:nvPr/>
          </p:nvGrpSpPr>
          <p:grpSpPr>
            <a:xfrm>
              <a:off x="4132439" y="3023645"/>
              <a:ext cx="393633" cy="177096"/>
              <a:chOff x="4132439" y="3023645"/>
              <a:chExt cx="393633" cy="177096"/>
            </a:xfrm>
          </p:grpSpPr>
          <p:sp>
            <p:nvSpPr>
              <p:cNvPr id="6988" name="Google Shape;6988;p6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63"/>
            <p:cNvGrpSpPr/>
            <p:nvPr/>
          </p:nvGrpSpPr>
          <p:grpSpPr>
            <a:xfrm>
              <a:off x="3921811" y="3023049"/>
              <a:ext cx="1002397" cy="388943"/>
              <a:chOff x="3921811" y="3023049"/>
              <a:chExt cx="1002397" cy="388943"/>
            </a:xfrm>
          </p:grpSpPr>
          <p:sp>
            <p:nvSpPr>
              <p:cNvPr id="6991" name="Google Shape;6991;p6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63"/>
            <p:cNvGrpSpPr/>
            <p:nvPr/>
          </p:nvGrpSpPr>
          <p:grpSpPr>
            <a:xfrm>
              <a:off x="4023645" y="3023049"/>
              <a:ext cx="683032" cy="286722"/>
              <a:chOff x="4023645" y="3023049"/>
              <a:chExt cx="683032" cy="286722"/>
            </a:xfrm>
          </p:grpSpPr>
          <p:sp>
            <p:nvSpPr>
              <p:cNvPr id="6994" name="Google Shape;6994;p6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96" name="Google Shape;6996;p63"/>
          <p:cNvGrpSpPr/>
          <p:nvPr/>
        </p:nvGrpSpPr>
        <p:grpSpPr>
          <a:xfrm>
            <a:off x="1541246" y="1854257"/>
            <a:ext cx="713522" cy="688025"/>
            <a:chOff x="1706078" y="2092648"/>
            <a:chExt cx="660913" cy="637296"/>
          </a:xfrm>
        </p:grpSpPr>
        <p:sp>
          <p:nvSpPr>
            <p:cNvPr id="6997" name="Google Shape;6997;p6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8" name="Google Shape;6998;p63"/>
            <p:cNvGrpSpPr/>
            <p:nvPr/>
          </p:nvGrpSpPr>
          <p:grpSpPr>
            <a:xfrm>
              <a:off x="1706078" y="2092648"/>
              <a:ext cx="660913" cy="575241"/>
              <a:chOff x="1706078" y="2092648"/>
              <a:chExt cx="660913" cy="575241"/>
            </a:xfrm>
          </p:grpSpPr>
          <p:sp>
            <p:nvSpPr>
              <p:cNvPr id="6999" name="Google Shape;6999;p6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02" name="Google Shape;7002;p63"/>
          <p:cNvGrpSpPr/>
          <p:nvPr/>
        </p:nvGrpSpPr>
        <p:grpSpPr>
          <a:xfrm>
            <a:off x="6303104" y="971806"/>
            <a:ext cx="1317459" cy="684168"/>
            <a:chOff x="238125" y="999450"/>
            <a:chExt cx="7140700" cy="3708225"/>
          </a:xfrm>
        </p:grpSpPr>
        <p:sp>
          <p:nvSpPr>
            <p:cNvPr id="7003" name="Google Shape;7003;p6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5" name="Shape 7015"/>
        <p:cNvGrpSpPr/>
        <p:nvPr/>
      </p:nvGrpSpPr>
      <p:grpSpPr>
        <a:xfrm>
          <a:off x="0" y="0"/>
          <a:ext cx="0" cy="0"/>
          <a:chOff x="0" y="0"/>
          <a:chExt cx="0" cy="0"/>
        </a:xfrm>
      </p:grpSpPr>
      <p:grpSp>
        <p:nvGrpSpPr>
          <p:cNvPr id="7016" name="Google Shape;7016;p64"/>
          <p:cNvGrpSpPr/>
          <p:nvPr/>
        </p:nvGrpSpPr>
        <p:grpSpPr>
          <a:xfrm>
            <a:off x="717025" y="967615"/>
            <a:ext cx="1636117" cy="1526144"/>
            <a:chOff x="729238" y="1179665"/>
            <a:chExt cx="1636117" cy="1526144"/>
          </a:xfrm>
        </p:grpSpPr>
        <p:grpSp>
          <p:nvGrpSpPr>
            <p:cNvPr id="7017" name="Google Shape;7017;p64"/>
            <p:cNvGrpSpPr/>
            <p:nvPr/>
          </p:nvGrpSpPr>
          <p:grpSpPr>
            <a:xfrm>
              <a:off x="729238" y="1179665"/>
              <a:ext cx="80700" cy="1526144"/>
              <a:chOff x="729238" y="1179665"/>
              <a:chExt cx="80700" cy="1526144"/>
            </a:xfrm>
          </p:grpSpPr>
          <p:sp>
            <p:nvSpPr>
              <p:cNvPr id="7018" name="Google Shape;7018;p64"/>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4"/>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4"/>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4"/>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64"/>
            <p:cNvGrpSpPr/>
            <p:nvPr/>
          </p:nvGrpSpPr>
          <p:grpSpPr>
            <a:xfrm>
              <a:off x="903098" y="1179665"/>
              <a:ext cx="80700" cy="1526144"/>
              <a:chOff x="903098" y="1179665"/>
              <a:chExt cx="80700" cy="1526144"/>
            </a:xfrm>
          </p:grpSpPr>
          <p:sp>
            <p:nvSpPr>
              <p:cNvPr id="7029" name="Google Shape;7029;p64"/>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4"/>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4"/>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4"/>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4"/>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4"/>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64"/>
            <p:cNvGrpSpPr/>
            <p:nvPr/>
          </p:nvGrpSpPr>
          <p:grpSpPr>
            <a:xfrm>
              <a:off x="1076958" y="1179665"/>
              <a:ext cx="80700" cy="1526144"/>
              <a:chOff x="1076958" y="1179665"/>
              <a:chExt cx="80700" cy="1526144"/>
            </a:xfrm>
          </p:grpSpPr>
          <p:sp>
            <p:nvSpPr>
              <p:cNvPr id="7040" name="Google Shape;7040;p64"/>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4"/>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4"/>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4"/>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4"/>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4"/>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4"/>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64"/>
            <p:cNvGrpSpPr/>
            <p:nvPr/>
          </p:nvGrpSpPr>
          <p:grpSpPr>
            <a:xfrm>
              <a:off x="1247707" y="1179665"/>
              <a:ext cx="80700" cy="1526144"/>
              <a:chOff x="1247707" y="1179665"/>
              <a:chExt cx="80700" cy="1526144"/>
            </a:xfrm>
          </p:grpSpPr>
          <p:sp>
            <p:nvSpPr>
              <p:cNvPr id="7051" name="Google Shape;7051;p64"/>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4"/>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4"/>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64"/>
            <p:cNvGrpSpPr/>
            <p:nvPr/>
          </p:nvGrpSpPr>
          <p:grpSpPr>
            <a:xfrm>
              <a:off x="1421567" y="1179665"/>
              <a:ext cx="80700" cy="1526144"/>
              <a:chOff x="1421567" y="1179665"/>
              <a:chExt cx="80700" cy="1526144"/>
            </a:xfrm>
          </p:grpSpPr>
          <p:sp>
            <p:nvSpPr>
              <p:cNvPr id="7062" name="Google Shape;7062;p64"/>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4"/>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4"/>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4"/>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4"/>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4"/>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4"/>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4"/>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64"/>
            <p:cNvGrpSpPr/>
            <p:nvPr/>
          </p:nvGrpSpPr>
          <p:grpSpPr>
            <a:xfrm>
              <a:off x="1592327" y="1179665"/>
              <a:ext cx="80700" cy="1526144"/>
              <a:chOff x="1592327" y="1179665"/>
              <a:chExt cx="80700" cy="1526144"/>
            </a:xfrm>
          </p:grpSpPr>
          <p:sp>
            <p:nvSpPr>
              <p:cNvPr id="7073" name="Google Shape;7073;p64"/>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4"/>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4"/>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4"/>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4"/>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4"/>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64"/>
            <p:cNvGrpSpPr/>
            <p:nvPr/>
          </p:nvGrpSpPr>
          <p:grpSpPr>
            <a:xfrm>
              <a:off x="1766187" y="1179665"/>
              <a:ext cx="80700" cy="1526144"/>
              <a:chOff x="1766187" y="1179665"/>
              <a:chExt cx="80700" cy="1526144"/>
            </a:xfrm>
          </p:grpSpPr>
          <p:sp>
            <p:nvSpPr>
              <p:cNvPr id="7084" name="Google Shape;7084;p64"/>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4"/>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4"/>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4"/>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4"/>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4"/>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4"/>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4"/>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4"/>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64"/>
            <p:cNvGrpSpPr/>
            <p:nvPr/>
          </p:nvGrpSpPr>
          <p:grpSpPr>
            <a:xfrm>
              <a:off x="1936935" y="1179665"/>
              <a:ext cx="80700" cy="1526144"/>
              <a:chOff x="1936935" y="1179665"/>
              <a:chExt cx="80700" cy="1526144"/>
            </a:xfrm>
          </p:grpSpPr>
          <p:sp>
            <p:nvSpPr>
              <p:cNvPr id="7095" name="Google Shape;7095;p64"/>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4"/>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4"/>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4"/>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4"/>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64"/>
            <p:cNvGrpSpPr/>
            <p:nvPr/>
          </p:nvGrpSpPr>
          <p:grpSpPr>
            <a:xfrm>
              <a:off x="2110795" y="1179665"/>
              <a:ext cx="80700" cy="1526144"/>
              <a:chOff x="2110795" y="1179665"/>
              <a:chExt cx="80700" cy="1526144"/>
            </a:xfrm>
          </p:grpSpPr>
          <p:sp>
            <p:nvSpPr>
              <p:cNvPr id="7106" name="Google Shape;7106;p64"/>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4"/>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4"/>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4"/>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64"/>
            <p:cNvGrpSpPr/>
            <p:nvPr/>
          </p:nvGrpSpPr>
          <p:grpSpPr>
            <a:xfrm>
              <a:off x="2284655" y="1179665"/>
              <a:ext cx="80700" cy="1526144"/>
              <a:chOff x="2284655" y="1179665"/>
              <a:chExt cx="80700" cy="1526144"/>
            </a:xfrm>
          </p:grpSpPr>
          <p:sp>
            <p:nvSpPr>
              <p:cNvPr id="7117" name="Google Shape;7117;p64"/>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4"/>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4"/>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4"/>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4"/>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4"/>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27" name="Google Shape;7127;p64"/>
          <p:cNvGrpSpPr/>
          <p:nvPr/>
        </p:nvGrpSpPr>
        <p:grpSpPr>
          <a:xfrm>
            <a:off x="2611692" y="986753"/>
            <a:ext cx="1364248" cy="1102133"/>
            <a:chOff x="2623904" y="1198803"/>
            <a:chExt cx="1364248" cy="1102133"/>
          </a:xfrm>
        </p:grpSpPr>
        <p:grpSp>
          <p:nvGrpSpPr>
            <p:cNvPr id="7128" name="Google Shape;7128;p64"/>
            <p:cNvGrpSpPr/>
            <p:nvPr/>
          </p:nvGrpSpPr>
          <p:grpSpPr>
            <a:xfrm>
              <a:off x="2623907" y="1198803"/>
              <a:ext cx="1364245" cy="273000"/>
              <a:chOff x="2623907" y="1198803"/>
              <a:chExt cx="1364245" cy="273000"/>
            </a:xfrm>
          </p:grpSpPr>
          <p:sp>
            <p:nvSpPr>
              <p:cNvPr id="7129" name="Google Shape;7129;p6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4"/>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64"/>
            <p:cNvGrpSpPr/>
            <p:nvPr/>
          </p:nvGrpSpPr>
          <p:grpSpPr>
            <a:xfrm>
              <a:off x="2623904" y="1476964"/>
              <a:ext cx="1364245" cy="273000"/>
              <a:chOff x="2623904" y="1476964"/>
              <a:chExt cx="1364245" cy="273000"/>
            </a:xfrm>
          </p:grpSpPr>
          <p:sp>
            <p:nvSpPr>
              <p:cNvPr id="7135" name="Google Shape;7135;p6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4"/>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4"/>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4"/>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64"/>
            <p:cNvGrpSpPr/>
            <p:nvPr/>
          </p:nvGrpSpPr>
          <p:grpSpPr>
            <a:xfrm>
              <a:off x="2623907" y="1749775"/>
              <a:ext cx="1364245" cy="273000"/>
              <a:chOff x="2623907" y="1749775"/>
              <a:chExt cx="1364245" cy="273000"/>
            </a:xfrm>
          </p:grpSpPr>
          <p:sp>
            <p:nvSpPr>
              <p:cNvPr id="7141" name="Google Shape;7141;p6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4"/>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4"/>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64"/>
            <p:cNvGrpSpPr/>
            <p:nvPr/>
          </p:nvGrpSpPr>
          <p:grpSpPr>
            <a:xfrm>
              <a:off x="2623904" y="2027936"/>
              <a:ext cx="1364245" cy="273000"/>
              <a:chOff x="2623904" y="2027936"/>
              <a:chExt cx="1364245" cy="273000"/>
            </a:xfrm>
          </p:grpSpPr>
          <p:sp>
            <p:nvSpPr>
              <p:cNvPr id="7147" name="Google Shape;7147;p6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52" name="Google Shape;7152;p64"/>
          <p:cNvGrpSpPr/>
          <p:nvPr/>
        </p:nvGrpSpPr>
        <p:grpSpPr>
          <a:xfrm>
            <a:off x="2601153" y="2445826"/>
            <a:ext cx="1387541" cy="159124"/>
            <a:chOff x="3200660" y="2180272"/>
            <a:chExt cx="2563824" cy="378237"/>
          </a:xfrm>
        </p:grpSpPr>
        <p:sp>
          <p:nvSpPr>
            <p:cNvPr id="7153" name="Google Shape;7153;p6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64"/>
          <p:cNvGrpSpPr/>
          <p:nvPr/>
        </p:nvGrpSpPr>
        <p:grpSpPr>
          <a:xfrm>
            <a:off x="2597677" y="2723590"/>
            <a:ext cx="1390502" cy="159625"/>
            <a:chOff x="3530150" y="2790075"/>
            <a:chExt cx="1962600" cy="225300"/>
          </a:xfrm>
        </p:grpSpPr>
        <p:sp>
          <p:nvSpPr>
            <p:cNvPr id="7172" name="Google Shape;7172;p64"/>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4"/>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64"/>
          <p:cNvGrpSpPr/>
          <p:nvPr/>
        </p:nvGrpSpPr>
        <p:grpSpPr>
          <a:xfrm>
            <a:off x="2597735" y="3001855"/>
            <a:ext cx="1411629" cy="154175"/>
            <a:chOff x="3558802" y="4011244"/>
            <a:chExt cx="1866000" cy="111600"/>
          </a:xfrm>
        </p:grpSpPr>
        <p:sp>
          <p:nvSpPr>
            <p:cNvPr id="7175" name="Google Shape;7175;p6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64"/>
          <p:cNvGrpSpPr/>
          <p:nvPr/>
        </p:nvGrpSpPr>
        <p:grpSpPr>
          <a:xfrm>
            <a:off x="2598023" y="2207425"/>
            <a:ext cx="1383503" cy="119761"/>
            <a:chOff x="3465975" y="2270258"/>
            <a:chExt cx="1986364" cy="171947"/>
          </a:xfrm>
        </p:grpSpPr>
        <p:sp>
          <p:nvSpPr>
            <p:cNvPr id="7178" name="Google Shape;7178;p6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4"/>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4"/>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4"/>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4"/>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4"/>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64"/>
          <p:cNvGrpSpPr/>
          <p:nvPr/>
        </p:nvGrpSpPr>
        <p:grpSpPr>
          <a:xfrm>
            <a:off x="2609030" y="3571198"/>
            <a:ext cx="1369531" cy="195460"/>
            <a:chOff x="723300" y="4253549"/>
            <a:chExt cx="2276482" cy="324900"/>
          </a:xfrm>
        </p:grpSpPr>
        <p:sp>
          <p:nvSpPr>
            <p:cNvPr id="7187" name="Google Shape;7187;p6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64"/>
          <p:cNvGrpSpPr/>
          <p:nvPr/>
        </p:nvGrpSpPr>
        <p:grpSpPr>
          <a:xfrm>
            <a:off x="2598591" y="3272439"/>
            <a:ext cx="1389066" cy="180119"/>
            <a:chOff x="705948" y="3788465"/>
            <a:chExt cx="2308953" cy="299400"/>
          </a:xfrm>
        </p:grpSpPr>
        <p:sp>
          <p:nvSpPr>
            <p:cNvPr id="7193" name="Google Shape;7193;p6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4"/>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4"/>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64"/>
          <p:cNvGrpSpPr/>
          <p:nvPr/>
        </p:nvGrpSpPr>
        <p:grpSpPr>
          <a:xfrm>
            <a:off x="4195581" y="1876393"/>
            <a:ext cx="1433821" cy="191501"/>
            <a:chOff x="4273350" y="2088443"/>
            <a:chExt cx="1433821" cy="191501"/>
          </a:xfrm>
        </p:grpSpPr>
        <p:grpSp>
          <p:nvGrpSpPr>
            <p:cNvPr id="7199" name="Google Shape;7199;p64"/>
            <p:cNvGrpSpPr/>
            <p:nvPr/>
          </p:nvGrpSpPr>
          <p:grpSpPr>
            <a:xfrm>
              <a:off x="4273350" y="2088443"/>
              <a:ext cx="1433821" cy="0"/>
              <a:chOff x="5224975" y="2962250"/>
              <a:chExt cx="1544400" cy="0"/>
            </a:xfrm>
          </p:grpSpPr>
          <p:cxnSp>
            <p:nvCxnSpPr>
              <p:cNvPr id="7200" name="Google Shape;7200;p6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201" name="Google Shape;7201;p6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202" name="Google Shape;7202;p64"/>
            <p:cNvGrpSpPr/>
            <p:nvPr/>
          </p:nvGrpSpPr>
          <p:grpSpPr>
            <a:xfrm>
              <a:off x="4273350" y="2279944"/>
              <a:ext cx="1433821" cy="0"/>
              <a:chOff x="5224975" y="2962250"/>
              <a:chExt cx="1544400" cy="0"/>
            </a:xfrm>
          </p:grpSpPr>
          <p:cxnSp>
            <p:nvCxnSpPr>
              <p:cNvPr id="7203" name="Google Shape;7203;p6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204" name="Google Shape;7204;p6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205" name="Google Shape;7205;p64"/>
          <p:cNvGrpSpPr/>
          <p:nvPr/>
        </p:nvGrpSpPr>
        <p:grpSpPr>
          <a:xfrm>
            <a:off x="2646528" y="3885297"/>
            <a:ext cx="1304609" cy="294074"/>
            <a:chOff x="2658741" y="4097347"/>
            <a:chExt cx="1304609" cy="294074"/>
          </a:xfrm>
        </p:grpSpPr>
        <p:grpSp>
          <p:nvGrpSpPr>
            <p:cNvPr id="7206" name="Google Shape;7206;p64"/>
            <p:cNvGrpSpPr/>
            <p:nvPr/>
          </p:nvGrpSpPr>
          <p:grpSpPr>
            <a:xfrm>
              <a:off x="2658741" y="4097347"/>
              <a:ext cx="118572" cy="294074"/>
              <a:chOff x="3343310" y="4475555"/>
              <a:chExt cx="127717" cy="316753"/>
            </a:xfrm>
          </p:grpSpPr>
          <p:sp>
            <p:nvSpPr>
              <p:cNvPr id="7207" name="Google Shape;7207;p6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64"/>
            <p:cNvGrpSpPr/>
            <p:nvPr/>
          </p:nvGrpSpPr>
          <p:grpSpPr>
            <a:xfrm>
              <a:off x="3815519" y="4098388"/>
              <a:ext cx="147831" cy="291991"/>
              <a:chOff x="3527539" y="4476677"/>
              <a:chExt cx="159232" cy="314510"/>
            </a:xfrm>
          </p:grpSpPr>
          <p:sp>
            <p:nvSpPr>
              <p:cNvPr id="7210" name="Google Shape;7210;p6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64"/>
            <p:cNvGrpSpPr/>
            <p:nvPr/>
          </p:nvGrpSpPr>
          <p:grpSpPr>
            <a:xfrm>
              <a:off x="3511696" y="4098388"/>
              <a:ext cx="147831" cy="291991"/>
              <a:chOff x="3527539" y="4476677"/>
              <a:chExt cx="159232" cy="314510"/>
            </a:xfrm>
          </p:grpSpPr>
          <p:sp>
            <p:nvSpPr>
              <p:cNvPr id="7213" name="Google Shape;7213;p6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64"/>
            <p:cNvGrpSpPr/>
            <p:nvPr/>
          </p:nvGrpSpPr>
          <p:grpSpPr>
            <a:xfrm>
              <a:off x="3207874" y="4098388"/>
              <a:ext cx="147831" cy="291991"/>
              <a:chOff x="3527539" y="4476677"/>
              <a:chExt cx="159232" cy="314510"/>
            </a:xfrm>
          </p:grpSpPr>
          <p:sp>
            <p:nvSpPr>
              <p:cNvPr id="7216" name="Google Shape;7216;p6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64"/>
            <p:cNvGrpSpPr/>
            <p:nvPr/>
          </p:nvGrpSpPr>
          <p:grpSpPr>
            <a:xfrm>
              <a:off x="2933305" y="4097347"/>
              <a:ext cx="118572" cy="294074"/>
              <a:chOff x="3343310" y="4475555"/>
              <a:chExt cx="127717" cy="316753"/>
            </a:xfrm>
          </p:grpSpPr>
          <p:sp>
            <p:nvSpPr>
              <p:cNvPr id="7219" name="Google Shape;7219;p6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21" name="Google Shape;7221;p64"/>
          <p:cNvGrpSpPr/>
          <p:nvPr/>
        </p:nvGrpSpPr>
        <p:grpSpPr>
          <a:xfrm>
            <a:off x="4197136" y="963991"/>
            <a:ext cx="1430711" cy="751237"/>
            <a:chOff x="5159450" y="1919950"/>
            <a:chExt cx="1541050" cy="862500"/>
          </a:xfrm>
        </p:grpSpPr>
        <p:sp>
          <p:nvSpPr>
            <p:cNvPr id="7222" name="Google Shape;7222;p6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223" name="Google Shape;7223;p64"/>
            <p:cNvGrpSpPr/>
            <p:nvPr/>
          </p:nvGrpSpPr>
          <p:grpSpPr>
            <a:xfrm>
              <a:off x="5159450" y="1919950"/>
              <a:ext cx="1541050" cy="862500"/>
              <a:chOff x="5159450" y="1919950"/>
              <a:chExt cx="1541050" cy="862500"/>
            </a:xfrm>
          </p:grpSpPr>
          <p:cxnSp>
            <p:nvCxnSpPr>
              <p:cNvPr id="7224" name="Google Shape;7224;p6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225" name="Google Shape;7225;p6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226" name="Google Shape;7226;p64"/>
          <p:cNvGrpSpPr/>
          <p:nvPr/>
        </p:nvGrpSpPr>
        <p:grpSpPr>
          <a:xfrm>
            <a:off x="4245274" y="2227761"/>
            <a:ext cx="1334436" cy="967914"/>
            <a:chOff x="4294923" y="2439811"/>
            <a:chExt cx="1334436" cy="967914"/>
          </a:xfrm>
        </p:grpSpPr>
        <p:grpSp>
          <p:nvGrpSpPr>
            <p:cNvPr id="7227" name="Google Shape;7227;p64"/>
            <p:cNvGrpSpPr/>
            <p:nvPr/>
          </p:nvGrpSpPr>
          <p:grpSpPr>
            <a:xfrm>
              <a:off x="4960455" y="2469658"/>
              <a:ext cx="668904" cy="885524"/>
              <a:chOff x="4960455" y="2469658"/>
              <a:chExt cx="668904" cy="885524"/>
            </a:xfrm>
          </p:grpSpPr>
          <p:sp>
            <p:nvSpPr>
              <p:cNvPr id="7228" name="Google Shape;7228;p6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64"/>
            <p:cNvGrpSpPr/>
            <p:nvPr/>
          </p:nvGrpSpPr>
          <p:grpSpPr>
            <a:xfrm>
              <a:off x="4294923" y="2469658"/>
              <a:ext cx="668951" cy="885524"/>
              <a:chOff x="4294923" y="2469658"/>
              <a:chExt cx="668951" cy="885524"/>
            </a:xfrm>
          </p:grpSpPr>
          <p:sp>
            <p:nvSpPr>
              <p:cNvPr id="7235" name="Google Shape;7235;p6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1" name="Google Shape;7241;p6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64"/>
          <p:cNvGrpSpPr/>
          <p:nvPr/>
        </p:nvGrpSpPr>
        <p:grpSpPr>
          <a:xfrm>
            <a:off x="4231477" y="3282206"/>
            <a:ext cx="1430949" cy="897289"/>
            <a:chOff x="4351371" y="3547942"/>
            <a:chExt cx="1345130" cy="843475"/>
          </a:xfrm>
        </p:grpSpPr>
        <p:grpSp>
          <p:nvGrpSpPr>
            <p:cNvPr id="7243" name="Google Shape;7243;p64"/>
            <p:cNvGrpSpPr/>
            <p:nvPr/>
          </p:nvGrpSpPr>
          <p:grpSpPr>
            <a:xfrm>
              <a:off x="4351371" y="4209917"/>
              <a:ext cx="1345130" cy="181500"/>
              <a:chOff x="4351371" y="4209917"/>
              <a:chExt cx="1345130" cy="181500"/>
            </a:xfrm>
          </p:grpSpPr>
          <p:sp>
            <p:nvSpPr>
              <p:cNvPr id="7244" name="Google Shape;7244;p64"/>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5" name="Google Shape;7245;p6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246" name="Google Shape;7246;p64"/>
            <p:cNvGrpSpPr/>
            <p:nvPr/>
          </p:nvGrpSpPr>
          <p:grpSpPr>
            <a:xfrm>
              <a:off x="4403010" y="3985221"/>
              <a:ext cx="1109518" cy="181500"/>
              <a:chOff x="4403010" y="3985221"/>
              <a:chExt cx="1109518" cy="181500"/>
            </a:xfrm>
          </p:grpSpPr>
          <p:sp>
            <p:nvSpPr>
              <p:cNvPr id="7247" name="Google Shape;7247;p64"/>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8" name="Google Shape;7248;p6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249" name="Google Shape;7249;p64"/>
            <p:cNvGrpSpPr/>
            <p:nvPr/>
          </p:nvGrpSpPr>
          <p:grpSpPr>
            <a:xfrm>
              <a:off x="4618704" y="3766582"/>
              <a:ext cx="807858" cy="181500"/>
              <a:chOff x="4618704" y="3766582"/>
              <a:chExt cx="807858" cy="181500"/>
            </a:xfrm>
          </p:grpSpPr>
          <p:sp>
            <p:nvSpPr>
              <p:cNvPr id="7250" name="Google Shape;7250;p64"/>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51" name="Google Shape;7251;p6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252" name="Google Shape;7252;p64"/>
            <p:cNvGrpSpPr/>
            <p:nvPr/>
          </p:nvGrpSpPr>
          <p:grpSpPr>
            <a:xfrm>
              <a:off x="4735238" y="3547942"/>
              <a:ext cx="462839" cy="181500"/>
              <a:chOff x="4735238" y="3547942"/>
              <a:chExt cx="462839" cy="181500"/>
            </a:xfrm>
          </p:grpSpPr>
          <p:sp>
            <p:nvSpPr>
              <p:cNvPr id="7253" name="Google Shape;7253;p64"/>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54" name="Google Shape;7254;p6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255" name="Google Shape;7255;p64"/>
          <p:cNvGrpSpPr/>
          <p:nvPr/>
        </p:nvGrpSpPr>
        <p:grpSpPr>
          <a:xfrm>
            <a:off x="7407835" y="2217530"/>
            <a:ext cx="1020955" cy="928853"/>
            <a:chOff x="926675" y="238125"/>
            <a:chExt cx="5755100" cy="5232975"/>
          </a:xfrm>
        </p:grpSpPr>
        <p:sp>
          <p:nvSpPr>
            <p:cNvPr id="7256" name="Google Shape;7256;p6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64"/>
          <p:cNvGrpSpPr/>
          <p:nvPr/>
        </p:nvGrpSpPr>
        <p:grpSpPr>
          <a:xfrm>
            <a:off x="715208" y="2616265"/>
            <a:ext cx="1695374" cy="1560837"/>
            <a:chOff x="727421" y="2828315"/>
            <a:chExt cx="1695374" cy="1560837"/>
          </a:xfrm>
        </p:grpSpPr>
        <p:grpSp>
          <p:nvGrpSpPr>
            <p:cNvPr id="7261" name="Google Shape;7261;p64"/>
            <p:cNvGrpSpPr/>
            <p:nvPr/>
          </p:nvGrpSpPr>
          <p:grpSpPr>
            <a:xfrm>
              <a:off x="727421" y="2828315"/>
              <a:ext cx="1695374" cy="1560837"/>
              <a:chOff x="734799" y="2782450"/>
              <a:chExt cx="1571100" cy="1577400"/>
            </a:xfrm>
          </p:grpSpPr>
          <p:cxnSp>
            <p:nvCxnSpPr>
              <p:cNvPr id="7262" name="Google Shape;7262;p6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263" name="Google Shape;7263;p6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264" name="Google Shape;7264;p64"/>
            <p:cNvGrpSpPr/>
            <p:nvPr/>
          </p:nvGrpSpPr>
          <p:grpSpPr>
            <a:xfrm>
              <a:off x="819108" y="2882501"/>
              <a:ext cx="1556791" cy="1426186"/>
              <a:chOff x="819108" y="2882501"/>
              <a:chExt cx="1556791" cy="1426186"/>
            </a:xfrm>
          </p:grpSpPr>
          <p:grpSp>
            <p:nvGrpSpPr>
              <p:cNvPr id="7265" name="Google Shape;7265;p64"/>
              <p:cNvGrpSpPr/>
              <p:nvPr/>
            </p:nvGrpSpPr>
            <p:grpSpPr>
              <a:xfrm>
                <a:off x="819108" y="2882501"/>
                <a:ext cx="103104" cy="1426186"/>
                <a:chOff x="4674013" y="3100904"/>
                <a:chExt cx="122758" cy="1698043"/>
              </a:xfrm>
            </p:grpSpPr>
            <p:sp>
              <p:nvSpPr>
                <p:cNvPr id="7266" name="Google Shape;7266;p6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64"/>
              <p:cNvGrpSpPr/>
              <p:nvPr/>
            </p:nvGrpSpPr>
            <p:grpSpPr>
              <a:xfrm>
                <a:off x="1062475" y="2882501"/>
                <a:ext cx="103104" cy="1426186"/>
                <a:chOff x="4940438" y="3100904"/>
                <a:chExt cx="122758" cy="1698043"/>
              </a:xfrm>
            </p:grpSpPr>
            <p:sp>
              <p:nvSpPr>
                <p:cNvPr id="7274" name="Google Shape;7274;p6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64"/>
              <p:cNvGrpSpPr/>
              <p:nvPr/>
            </p:nvGrpSpPr>
            <p:grpSpPr>
              <a:xfrm>
                <a:off x="1299324" y="2882501"/>
                <a:ext cx="103104" cy="1426186"/>
                <a:chOff x="5206863" y="3100904"/>
                <a:chExt cx="122758" cy="1698043"/>
              </a:xfrm>
            </p:grpSpPr>
            <p:sp>
              <p:nvSpPr>
                <p:cNvPr id="7282" name="Google Shape;7282;p6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64"/>
              <p:cNvGrpSpPr/>
              <p:nvPr/>
            </p:nvGrpSpPr>
            <p:grpSpPr>
              <a:xfrm>
                <a:off x="1786057" y="2882501"/>
                <a:ext cx="103104" cy="1426186"/>
                <a:chOff x="6006138" y="3143629"/>
                <a:chExt cx="122758" cy="1698043"/>
              </a:xfrm>
            </p:grpSpPr>
            <p:sp>
              <p:nvSpPr>
                <p:cNvPr id="7290" name="Google Shape;7290;p6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64"/>
              <p:cNvGrpSpPr/>
              <p:nvPr/>
            </p:nvGrpSpPr>
            <p:grpSpPr>
              <a:xfrm>
                <a:off x="2029422" y="2882501"/>
                <a:ext cx="103104" cy="1426186"/>
                <a:chOff x="6805413" y="3100904"/>
                <a:chExt cx="122758" cy="1698043"/>
              </a:xfrm>
            </p:grpSpPr>
            <p:sp>
              <p:nvSpPr>
                <p:cNvPr id="7298" name="Google Shape;7298;p6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64"/>
              <p:cNvGrpSpPr/>
              <p:nvPr/>
            </p:nvGrpSpPr>
            <p:grpSpPr>
              <a:xfrm>
                <a:off x="2272795" y="2882501"/>
                <a:ext cx="103104" cy="1426186"/>
                <a:chOff x="5206863" y="3100904"/>
                <a:chExt cx="122758" cy="1698043"/>
              </a:xfrm>
            </p:grpSpPr>
            <p:sp>
              <p:nvSpPr>
                <p:cNvPr id="7306" name="Google Shape;7306;p6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64"/>
              <p:cNvGrpSpPr/>
              <p:nvPr/>
            </p:nvGrpSpPr>
            <p:grpSpPr>
              <a:xfrm>
                <a:off x="1542694" y="2882501"/>
                <a:ext cx="103104" cy="1426186"/>
                <a:chOff x="6006138" y="3143629"/>
                <a:chExt cx="122758" cy="1698043"/>
              </a:xfrm>
            </p:grpSpPr>
            <p:sp>
              <p:nvSpPr>
                <p:cNvPr id="7314" name="Google Shape;7314;p6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321" name="Google Shape;7321;p64"/>
          <p:cNvGrpSpPr/>
          <p:nvPr/>
        </p:nvGrpSpPr>
        <p:grpSpPr>
          <a:xfrm>
            <a:off x="5671259" y="3305987"/>
            <a:ext cx="2749952" cy="870677"/>
            <a:chOff x="238125" y="1725700"/>
            <a:chExt cx="7139025" cy="2260325"/>
          </a:xfrm>
        </p:grpSpPr>
        <p:sp>
          <p:nvSpPr>
            <p:cNvPr id="7322" name="Google Shape;7322;p6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64"/>
          <p:cNvGrpSpPr/>
          <p:nvPr/>
        </p:nvGrpSpPr>
        <p:grpSpPr>
          <a:xfrm>
            <a:off x="5941423" y="2247733"/>
            <a:ext cx="1105452" cy="916747"/>
            <a:chOff x="5249100" y="1210600"/>
            <a:chExt cx="3502700" cy="2904775"/>
          </a:xfrm>
        </p:grpSpPr>
        <p:sp>
          <p:nvSpPr>
            <p:cNvPr id="7333" name="Google Shape;7333;p6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37" name="Google Shape;7337;p6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338" name="Google Shape;7338;p6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339" name="Google Shape;7339;p6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340" name="Google Shape;7340;p6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341" name="Google Shape;7341;p6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64"/>
          <p:cNvGrpSpPr/>
          <p:nvPr/>
        </p:nvGrpSpPr>
        <p:grpSpPr>
          <a:xfrm>
            <a:off x="7123971" y="967151"/>
            <a:ext cx="1304650" cy="1124856"/>
            <a:chOff x="7287122" y="1165658"/>
            <a:chExt cx="1219413" cy="1051365"/>
          </a:xfrm>
        </p:grpSpPr>
        <p:grpSp>
          <p:nvGrpSpPr>
            <p:cNvPr id="7343" name="Google Shape;7343;p64"/>
            <p:cNvGrpSpPr/>
            <p:nvPr/>
          </p:nvGrpSpPr>
          <p:grpSpPr>
            <a:xfrm>
              <a:off x="7287122" y="1969723"/>
              <a:ext cx="1219413" cy="247300"/>
              <a:chOff x="7287122" y="1969723"/>
              <a:chExt cx="1219413" cy="247300"/>
            </a:xfrm>
          </p:grpSpPr>
          <p:sp>
            <p:nvSpPr>
              <p:cNvPr id="7344" name="Google Shape;7344;p6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5" name="Google Shape;7345;p64"/>
              <p:cNvGrpSpPr/>
              <p:nvPr/>
            </p:nvGrpSpPr>
            <p:grpSpPr>
              <a:xfrm>
                <a:off x="7287122" y="2063892"/>
                <a:ext cx="1151753" cy="73428"/>
                <a:chOff x="7287122" y="2063892"/>
                <a:chExt cx="1151753" cy="73428"/>
              </a:xfrm>
            </p:grpSpPr>
            <p:sp>
              <p:nvSpPr>
                <p:cNvPr id="7346" name="Google Shape;7346;p6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47" name="Google Shape;7347;p6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348" name="Google Shape;7348;p64"/>
            <p:cNvGrpSpPr/>
            <p:nvPr/>
          </p:nvGrpSpPr>
          <p:grpSpPr>
            <a:xfrm>
              <a:off x="7287122" y="1712201"/>
              <a:ext cx="1219403" cy="246767"/>
              <a:chOff x="7287122" y="1712201"/>
              <a:chExt cx="1219403" cy="246767"/>
            </a:xfrm>
          </p:grpSpPr>
          <p:sp>
            <p:nvSpPr>
              <p:cNvPr id="7349" name="Google Shape;7349;p6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0" name="Google Shape;7350;p64"/>
              <p:cNvGrpSpPr/>
              <p:nvPr/>
            </p:nvGrpSpPr>
            <p:grpSpPr>
              <a:xfrm>
                <a:off x="7287122" y="1842861"/>
                <a:ext cx="1005303" cy="73419"/>
                <a:chOff x="7287122" y="1842861"/>
                <a:chExt cx="1005303" cy="73419"/>
              </a:xfrm>
            </p:grpSpPr>
            <p:sp>
              <p:nvSpPr>
                <p:cNvPr id="7351" name="Google Shape;7351;p6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52" name="Google Shape;7352;p6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353" name="Google Shape;7353;p64"/>
            <p:cNvGrpSpPr/>
            <p:nvPr/>
          </p:nvGrpSpPr>
          <p:grpSpPr>
            <a:xfrm>
              <a:off x="7287122" y="1447520"/>
              <a:ext cx="1219403" cy="286667"/>
              <a:chOff x="7287122" y="1447520"/>
              <a:chExt cx="1219403" cy="286667"/>
            </a:xfrm>
          </p:grpSpPr>
          <p:sp>
            <p:nvSpPr>
              <p:cNvPr id="7354" name="Google Shape;7354;p6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5" name="Google Shape;7355;p64"/>
              <p:cNvGrpSpPr/>
              <p:nvPr/>
            </p:nvGrpSpPr>
            <p:grpSpPr>
              <a:xfrm>
                <a:off x="7287122" y="1581977"/>
                <a:ext cx="852803" cy="73428"/>
                <a:chOff x="7287122" y="1581977"/>
                <a:chExt cx="852803" cy="73428"/>
              </a:xfrm>
            </p:grpSpPr>
            <p:sp>
              <p:nvSpPr>
                <p:cNvPr id="7356" name="Google Shape;7356;p6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57" name="Google Shape;7357;p6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358" name="Google Shape;7358;p64"/>
            <p:cNvGrpSpPr/>
            <p:nvPr/>
          </p:nvGrpSpPr>
          <p:grpSpPr>
            <a:xfrm>
              <a:off x="7287122" y="1165658"/>
              <a:ext cx="1219403" cy="344253"/>
              <a:chOff x="7287122" y="1165658"/>
              <a:chExt cx="1219403" cy="344253"/>
            </a:xfrm>
          </p:grpSpPr>
          <p:sp>
            <p:nvSpPr>
              <p:cNvPr id="7359" name="Google Shape;7359;p6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0" name="Google Shape;7360;p64"/>
              <p:cNvGrpSpPr/>
              <p:nvPr/>
            </p:nvGrpSpPr>
            <p:grpSpPr>
              <a:xfrm>
                <a:off x="7287122" y="1341025"/>
                <a:ext cx="695703" cy="73419"/>
                <a:chOff x="7287122" y="1341025"/>
                <a:chExt cx="695703" cy="73419"/>
              </a:xfrm>
            </p:grpSpPr>
            <p:sp>
              <p:nvSpPr>
                <p:cNvPr id="7361" name="Google Shape;7361;p6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62" name="Google Shape;7362;p6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363" name="Google Shape;7363;p64"/>
          <p:cNvGrpSpPr/>
          <p:nvPr/>
        </p:nvGrpSpPr>
        <p:grpSpPr>
          <a:xfrm>
            <a:off x="5790463" y="973174"/>
            <a:ext cx="1397729" cy="1098540"/>
            <a:chOff x="5900602" y="1193063"/>
            <a:chExt cx="1299851" cy="1021707"/>
          </a:xfrm>
        </p:grpSpPr>
        <p:grpSp>
          <p:nvGrpSpPr>
            <p:cNvPr id="7364" name="Google Shape;7364;p64"/>
            <p:cNvGrpSpPr/>
            <p:nvPr/>
          </p:nvGrpSpPr>
          <p:grpSpPr>
            <a:xfrm>
              <a:off x="6520337" y="1193063"/>
              <a:ext cx="341815" cy="799959"/>
              <a:chOff x="6520337" y="1193063"/>
              <a:chExt cx="341815" cy="799959"/>
            </a:xfrm>
          </p:grpSpPr>
          <p:grpSp>
            <p:nvGrpSpPr>
              <p:cNvPr id="7365" name="Google Shape;7365;p64"/>
              <p:cNvGrpSpPr/>
              <p:nvPr/>
            </p:nvGrpSpPr>
            <p:grpSpPr>
              <a:xfrm>
                <a:off x="6520337" y="1589527"/>
                <a:ext cx="213950" cy="403494"/>
                <a:chOff x="6520337" y="1589527"/>
                <a:chExt cx="213950" cy="403494"/>
              </a:xfrm>
            </p:grpSpPr>
            <p:sp>
              <p:nvSpPr>
                <p:cNvPr id="7366" name="Google Shape;7366;p6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64"/>
              <p:cNvGrpSpPr/>
              <p:nvPr/>
            </p:nvGrpSpPr>
            <p:grpSpPr>
              <a:xfrm>
                <a:off x="6577204" y="1193063"/>
                <a:ext cx="284947" cy="464512"/>
                <a:chOff x="6577204" y="1193063"/>
                <a:chExt cx="284947" cy="464512"/>
              </a:xfrm>
            </p:grpSpPr>
            <p:sp>
              <p:nvSpPr>
                <p:cNvPr id="7369" name="Google Shape;7369;p6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70" name="Google Shape;7370;p6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371" name="Google Shape;7371;p64"/>
            <p:cNvGrpSpPr/>
            <p:nvPr/>
          </p:nvGrpSpPr>
          <p:grpSpPr>
            <a:xfrm>
              <a:off x="6238903" y="1193063"/>
              <a:ext cx="300475" cy="900152"/>
              <a:chOff x="6238903" y="1193063"/>
              <a:chExt cx="300475" cy="900152"/>
            </a:xfrm>
          </p:grpSpPr>
          <p:grpSp>
            <p:nvGrpSpPr>
              <p:cNvPr id="7372" name="Google Shape;7372;p64"/>
              <p:cNvGrpSpPr/>
              <p:nvPr/>
            </p:nvGrpSpPr>
            <p:grpSpPr>
              <a:xfrm>
                <a:off x="6290865" y="1489315"/>
                <a:ext cx="248514" cy="603900"/>
                <a:chOff x="6290865" y="1489315"/>
                <a:chExt cx="248514" cy="603900"/>
              </a:xfrm>
            </p:grpSpPr>
            <p:sp>
              <p:nvSpPr>
                <p:cNvPr id="7373" name="Google Shape;7373;p6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64"/>
              <p:cNvGrpSpPr/>
              <p:nvPr/>
            </p:nvGrpSpPr>
            <p:grpSpPr>
              <a:xfrm>
                <a:off x="6238903" y="1193063"/>
                <a:ext cx="284947" cy="333087"/>
                <a:chOff x="6238903" y="1193063"/>
                <a:chExt cx="284947" cy="333087"/>
              </a:xfrm>
            </p:grpSpPr>
            <p:sp>
              <p:nvSpPr>
                <p:cNvPr id="7376" name="Google Shape;7376;p6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77" name="Google Shape;7377;p6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378" name="Google Shape;7378;p64"/>
            <p:cNvGrpSpPr/>
            <p:nvPr/>
          </p:nvGrpSpPr>
          <p:grpSpPr>
            <a:xfrm>
              <a:off x="5900602" y="1193063"/>
              <a:ext cx="444345" cy="1021707"/>
              <a:chOff x="5900602" y="1193063"/>
              <a:chExt cx="444345" cy="1021707"/>
            </a:xfrm>
          </p:grpSpPr>
          <p:grpSp>
            <p:nvGrpSpPr>
              <p:cNvPr id="7379" name="Google Shape;7379;p64"/>
              <p:cNvGrpSpPr/>
              <p:nvPr/>
            </p:nvGrpSpPr>
            <p:grpSpPr>
              <a:xfrm>
                <a:off x="6046501" y="1367785"/>
                <a:ext cx="298446" cy="846986"/>
                <a:chOff x="6046501" y="1367785"/>
                <a:chExt cx="298446" cy="846986"/>
              </a:xfrm>
            </p:grpSpPr>
            <p:sp>
              <p:nvSpPr>
                <p:cNvPr id="7380" name="Google Shape;7380;p6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64"/>
              <p:cNvGrpSpPr/>
              <p:nvPr/>
            </p:nvGrpSpPr>
            <p:grpSpPr>
              <a:xfrm>
                <a:off x="5900602" y="1193063"/>
                <a:ext cx="284947" cy="182312"/>
                <a:chOff x="5900602" y="1193063"/>
                <a:chExt cx="284947" cy="182312"/>
              </a:xfrm>
            </p:grpSpPr>
            <p:sp>
              <p:nvSpPr>
                <p:cNvPr id="7383" name="Google Shape;7383;p6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84" name="Google Shape;7384;p6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385" name="Google Shape;7385;p64"/>
            <p:cNvGrpSpPr/>
            <p:nvPr/>
          </p:nvGrpSpPr>
          <p:grpSpPr>
            <a:xfrm>
              <a:off x="6738300" y="1193063"/>
              <a:ext cx="462153" cy="707634"/>
              <a:chOff x="6738300" y="1193063"/>
              <a:chExt cx="462153" cy="707634"/>
            </a:xfrm>
          </p:grpSpPr>
          <p:grpSp>
            <p:nvGrpSpPr>
              <p:cNvPr id="7386" name="Google Shape;7386;p64"/>
              <p:cNvGrpSpPr/>
              <p:nvPr/>
            </p:nvGrpSpPr>
            <p:grpSpPr>
              <a:xfrm>
                <a:off x="6915505" y="1193063"/>
                <a:ext cx="284947" cy="597387"/>
                <a:chOff x="6915505" y="1193063"/>
                <a:chExt cx="284947" cy="597387"/>
              </a:xfrm>
            </p:grpSpPr>
            <p:sp>
              <p:nvSpPr>
                <p:cNvPr id="7387" name="Google Shape;7387;p6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88" name="Google Shape;7388;p6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389" name="Google Shape;7389;p64"/>
              <p:cNvGrpSpPr/>
              <p:nvPr/>
            </p:nvGrpSpPr>
            <p:grpSpPr>
              <a:xfrm>
                <a:off x="6738300" y="1684725"/>
                <a:ext cx="230066" cy="215971"/>
                <a:chOff x="6738300" y="1684725"/>
                <a:chExt cx="230066" cy="215971"/>
              </a:xfrm>
            </p:grpSpPr>
            <p:sp>
              <p:nvSpPr>
                <p:cNvPr id="7390" name="Google Shape;7390;p6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95" name="Shape 7395"/>
        <p:cNvGrpSpPr/>
        <p:nvPr/>
      </p:nvGrpSpPr>
      <p:grpSpPr>
        <a:xfrm>
          <a:off x="0" y="0"/>
          <a:ext cx="0" cy="0"/>
          <a:chOff x="0" y="0"/>
          <a:chExt cx="0" cy="0"/>
        </a:xfrm>
      </p:grpSpPr>
      <p:grpSp>
        <p:nvGrpSpPr>
          <p:cNvPr id="7396" name="Google Shape;7396;p65"/>
          <p:cNvGrpSpPr/>
          <p:nvPr/>
        </p:nvGrpSpPr>
        <p:grpSpPr>
          <a:xfrm>
            <a:off x="829359" y="2307635"/>
            <a:ext cx="339235" cy="298186"/>
            <a:chOff x="898875" y="244725"/>
            <a:chExt cx="481800" cy="423500"/>
          </a:xfrm>
        </p:grpSpPr>
        <p:sp>
          <p:nvSpPr>
            <p:cNvPr id="7397" name="Google Shape;7397;p6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8" name="Google Shape;7398;p6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9" name="Google Shape;7399;p6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0" name="Google Shape;7400;p6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1" name="Google Shape;7401;p6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2" name="Google Shape;7402;p6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3" name="Google Shape;7403;p65"/>
          <p:cNvGrpSpPr/>
          <p:nvPr/>
        </p:nvGrpSpPr>
        <p:grpSpPr>
          <a:xfrm>
            <a:off x="1267741" y="2287103"/>
            <a:ext cx="298169" cy="339253"/>
            <a:chOff x="1529350" y="258825"/>
            <a:chExt cx="423475" cy="481825"/>
          </a:xfrm>
        </p:grpSpPr>
        <p:sp>
          <p:nvSpPr>
            <p:cNvPr id="7404" name="Google Shape;7404;p6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5" name="Google Shape;7405;p6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6" name="Google Shape;7406;p65"/>
          <p:cNvGrpSpPr/>
          <p:nvPr/>
        </p:nvGrpSpPr>
        <p:grpSpPr>
          <a:xfrm>
            <a:off x="1660716" y="2367273"/>
            <a:ext cx="340890" cy="178912"/>
            <a:chOff x="2084325" y="363300"/>
            <a:chExt cx="484150" cy="254100"/>
          </a:xfrm>
        </p:grpSpPr>
        <p:sp>
          <p:nvSpPr>
            <p:cNvPr id="7407" name="Google Shape;7407;p6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8" name="Google Shape;7408;p6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9" name="Google Shape;7409;p65"/>
          <p:cNvGrpSpPr/>
          <p:nvPr/>
        </p:nvGrpSpPr>
        <p:grpSpPr>
          <a:xfrm>
            <a:off x="2110011" y="2287102"/>
            <a:ext cx="298169" cy="339253"/>
            <a:chOff x="2707500" y="249400"/>
            <a:chExt cx="423475" cy="481825"/>
          </a:xfrm>
        </p:grpSpPr>
        <p:sp>
          <p:nvSpPr>
            <p:cNvPr id="7410" name="Google Shape;7410;p6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1" name="Google Shape;7411;p6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2" name="Google Shape;7412;p65"/>
          <p:cNvGrpSpPr/>
          <p:nvPr/>
        </p:nvGrpSpPr>
        <p:grpSpPr>
          <a:xfrm>
            <a:off x="2523626" y="2287428"/>
            <a:ext cx="305386" cy="338602"/>
            <a:chOff x="3300325" y="249875"/>
            <a:chExt cx="433725" cy="480900"/>
          </a:xfrm>
        </p:grpSpPr>
        <p:sp>
          <p:nvSpPr>
            <p:cNvPr id="7413" name="Google Shape;7413;p6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4" name="Google Shape;7414;p6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5" name="Google Shape;7415;p6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6" name="Google Shape;7416;p6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7" name="Google Shape;7417;p6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8" name="Google Shape;7418;p6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9" name="Google Shape;7419;p65"/>
          <p:cNvGrpSpPr/>
          <p:nvPr/>
        </p:nvGrpSpPr>
        <p:grpSpPr>
          <a:xfrm>
            <a:off x="2912712" y="2287349"/>
            <a:ext cx="352349" cy="338760"/>
            <a:chOff x="3854700" y="249750"/>
            <a:chExt cx="500425" cy="481125"/>
          </a:xfrm>
        </p:grpSpPr>
        <p:sp>
          <p:nvSpPr>
            <p:cNvPr id="7420" name="Google Shape;7420;p6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1" name="Google Shape;7421;p6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2" name="Google Shape;7422;p6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3" name="Google Shape;7423;p6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4" name="Google Shape;7424;p6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5" name="Google Shape;7425;p6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6" name="Google Shape;7426;p6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7" name="Google Shape;7427;p6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8" name="Google Shape;7428;p65"/>
          <p:cNvGrpSpPr/>
          <p:nvPr/>
        </p:nvGrpSpPr>
        <p:grpSpPr>
          <a:xfrm>
            <a:off x="3330701" y="2287349"/>
            <a:ext cx="352349" cy="338760"/>
            <a:chOff x="4447550" y="249750"/>
            <a:chExt cx="500425" cy="481125"/>
          </a:xfrm>
        </p:grpSpPr>
        <p:sp>
          <p:nvSpPr>
            <p:cNvPr id="7429" name="Google Shape;7429;p6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0" name="Google Shape;7430;p6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1" name="Google Shape;7431;p65"/>
          <p:cNvGrpSpPr/>
          <p:nvPr/>
        </p:nvGrpSpPr>
        <p:grpSpPr>
          <a:xfrm>
            <a:off x="3759902" y="2287102"/>
            <a:ext cx="339253" cy="339253"/>
            <a:chOff x="5049725" y="249400"/>
            <a:chExt cx="481825" cy="481825"/>
          </a:xfrm>
        </p:grpSpPr>
        <p:sp>
          <p:nvSpPr>
            <p:cNvPr id="7432" name="Google Shape;7432;p6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3" name="Google Shape;7433;p6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4" name="Google Shape;7434;p65"/>
          <p:cNvGrpSpPr/>
          <p:nvPr/>
        </p:nvGrpSpPr>
        <p:grpSpPr>
          <a:xfrm>
            <a:off x="4173843" y="2287102"/>
            <a:ext cx="339253" cy="339253"/>
            <a:chOff x="5660400" y="238125"/>
            <a:chExt cx="481825" cy="481825"/>
          </a:xfrm>
        </p:grpSpPr>
        <p:sp>
          <p:nvSpPr>
            <p:cNvPr id="7435" name="Google Shape;7435;p6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6" name="Google Shape;7436;p6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7" name="Google Shape;7437;p65"/>
          <p:cNvGrpSpPr/>
          <p:nvPr/>
        </p:nvGrpSpPr>
        <p:grpSpPr>
          <a:xfrm>
            <a:off x="4590529" y="2287102"/>
            <a:ext cx="339253" cy="339253"/>
            <a:chOff x="6235400" y="249400"/>
            <a:chExt cx="481825" cy="481825"/>
          </a:xfrm>
        </p:grpSpPr>
        <p:sp>
          <p:nvSpPr>
            <p:cNvPr id="7438" name="Google Shape;7438;p6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9" name="Google Shape;7439;p6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0" name="Google Shape;7440;p6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1" name="Google Shape;7441;p6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2" name="Google Shape;7442;p6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3" name="Google Shape;7443;p65"/>
          <p:cNvGrpSpPr/>
          <p:nvPr/>
        </p:nvGrpSpPr>
        <p:grpSpPr>
          <a:xfrm>
            <a:off x="828875" y="2731810"/>
            <a:ext cx="340204" cy="298116"/>
            <a:chOff x="899850" y="871450"/>
            <a:chExt cx="483175" cy="423400"/>
          </a:xfrm>
        </p:grpSpPr>
        <p:sp>
          <p:nvSpPr>
            <p:cNvPr id="7444" name="Google Shape;7444;p6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5" name="Google Shape;7445;p6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6" name="Google Shape;7446;p6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7" name="Google Shape;7447;p6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48" name="Google Shape;7448;p65"/>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49" name="Google Shape;7449;p65"/>
          <p:cNvGrpSpPr/>
          <p:nvPr/>
        </p:nvGrpSpPr>
        <p:grpSpPr>
          <a:xfrm>
            <a:off x="1660875" y="2711232"/>
            <a:ext cx="340573" cy="339271"/>
            <a:chOff x="2085450" y="842250"/>
            <a:chExt cx="483700" cy="481850"/>
          </a:xfrm>
        </p:grpSpPr>
        <p:sp>
          <p:nvSpPr>
            <p:cNvPr id="7450" name="Google Shape;7450;p6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1" name="Google Shape;7451;p6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2" name="Google Shape;7452;p6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3" name="Google Shape;7453;p65"/>
          <p:cNvGrpSpPr/>
          <p:nvPr/>
        </p:nvGrpSpPr>
        <p:grpSpPr>
          <a:xfrm>
            <a:off x="2089443" y="2711241"/>
            <a:ext cx="339306" cy="339253"/>
            <a:chOff x="2685825" y="840375"/>
            <a:chExt cx="481900" cy="481825"/>
          </a:xfrm>
        </p:grpSpPr>
        <p:sp>
          <p:nvSpPr>
            <p:cNvPr id="7454" name="Google Shape;7454;p6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5" name="Google Shape;7455;p6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6" name="Google Shape;7456;p65"/>
          <p:cNvGrpSpPr/>
          <p:nvPr/>
        </p:nvGrpSpPr>
        <p:grpSpPr>
          <a:xfrm>
            <a:off x="2501104" y="2710924"/>
            <a:ext cx="350431" cy="339887"/>
            <a:chOff x="3270675" y="841800"/>
            <a:chExt cx="497700" cy="482725"/>
          </a:xfrm>
        </p:grpSpPr>
        <p:sp>
          <p:nvSpPr>
            <p:cNvPr id="7457" name="Google Shape;7457;p6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8" name="Google Shape;7458;p6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9" name="Google Shape;7459;p6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60" name="Google Shape;7460;p65"/>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61" name="Google Shape;7461;p65"/>
          <p:cNvGrpSpPr/>
          <p:nvPr/>
        </p:nvGrpSpPr>
        <p:grpSpPr>
          <a:xfrm>
            <a:off x="3337249" y="2731783"/>
            <a:ext cx="339253" cy="298169"/>
            <a:chOff x="4467200" y="877100"/>
            <a:chExt cx="481825" cy="423475"/>
          </a:xfrm>
        </p:grpSpPr>
        <p:sp>
          <p:nvSpPr>
            <p:cNvPr id="7462" name="Google Shape;7462;p6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3" name="Google Shape;7463;p6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4" name="Google Shape;7464;p6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5" name="Google Shape;7465;p6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6" name="Google Shape;7466;p65"/>
          <p:cNvGrpSpPr/>
          <p:nvPr/>
        </p:nvGrpSpPr>
        <p:grpSpPr>
          <a:xfrm>
            <a:off x="3752140" y="2711232"/>
            <a:ext cx="354778" cy="339271"/>
            <a:chOff x="5045500" y="842250"/>
            <a:chExt cx="503875" cy="481850"/>
          </a:xfrm>
        </p:grpSpPr>
        <p:sp>
          <p:nvSpPr>
            <p:cNvPr id="7467" name="Google Shape;7467;p6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8" name="Google Shape;7468;p6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9" name="Google Shape;7469;p65"/>
          <p:cNvGrpSpPr/>
          <p:nvPr/>
        </p:nvGrpSpPr>
        <p:grpSpPr>
          <a:xfrm>
            <a:off x="4174987" y="2737451"/>
            <a:ext cx="336965" cy="286833"/>
            <a:chOff x="5645200" y="879425"/>
            <a:chExt cx="478575" cy="407375"/>
          </a:xfrm>
        </p:grpSpPr>
        <p:sp>
          <p:nvSpPr>
            <p:cNvPr id="7470" name="Google Shape;7470;p6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1" name="Google Shape;7471;p6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2" name="Google Shape;7472;p6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3" name="Google Shape;7473;p6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4" name="Google Shape;7474;p6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5" name="Google Shape;7475;p6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6" name="Google Shape;7476;p65"/>
          <p:cNvGrpSpPr/>
          <p:nvPr/>
        </p:nvGrpSpPr>
        <p:grpSpPr>
          <a:xfrm>
            <a:off x="4611062" y="2711241"/>
            <a:ext cx="298186" cy="339253"/>
            <a:chOff x="6264525" y="842250"/>
            <a:chExt cx="423500" cy="481825"/>
          </a:xfrm>
        </p:grpSpPr>
        <p:sp>
          <p:nvSpPr>
            <p:cNvPr id="7477" name="Google Shape;7477;p6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8" name="Google Shape;7478;p6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9" name="Google Shape;7479;p6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0" name="Google Shape;7480;p6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1" name="Google Shape;7481;p6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2" name="Google Shape;7482;p6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3" name="Google Shape;7483;p6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4" name="Google Shape;7484;p65"/>
          <p:cNvGrpSpPr/>
          <p:nvPr/>
        </p:nvGrpSpPr>
        <p:grpSpPr>
          <a:xfrm>
            <a:off x="829350" y="3125895"/>
            <a:ext cx="339253" cy="339253"/>
            <a:chOff x="900750" y="1436075"/>
            <a:chExt cx="481825" cy="481825"/>
          </a:xfrm>
        </p:grpSpPr>
        <p:sp>
          <p:nvSpPr>
            <p:cNvPr id="7485" name="Google Shape;7485;p6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6" name="Google Shape;7486;p6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7" name="Google Shape;7487;p6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8" name="Google Shape;7488;p6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9" name="Google Shape;7489;p65"/>
          <p:cNvGrpSpPr/>
          <p:nvPr/>
        </p:nvGrpSpPr>
        <p:grpSpPr>
          <a:xfrm>
            <a:off x="1247198" y="3186183"/>
            <a:ext cx="339253" cy="218676"/>
            <a:chOff x="1492675" y="1520750"/>
            <a:chExt cx="481825" cy="310575"/>
          </a:xfrm>
        </p:grpSpPr>
        <p:sp>
          <p:nvSpPr>
            <p:cNvPr id="7490" name="Google Shape;7490;p6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1" name="Google Shape;7491;p6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2" name="Google Shape;7492;p65"/>
          <p:cNvGrpSpPr/>
          <p:nvPr/>
        </p:nvGrpSpPr>
        <p:grpSpPr>
          <a:xfrm>
            <a:off x="1654995" y="3125877"/>
            <a:ext cx="352332" cy="339288"/>
            <a:chOff x="2071000" y="1435025"/>
            <a:chExt cx="500400" cy="481875"/>
          </a:xfrm>
        </p:grpSpPr>
        <p:sp>
          <p:nvSpPr>
            <p:cNvPr id="7493" name="Google Shape;7493;p6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4" name="Google Shape;7494;p6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5" name="Google Shape;7495;p6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6" name="Google Shape;7496;p65"/>
          <p:cNvGrpSpPr/>
          <p:nvPr/>
        </p:nvGrpSpPr>
        <p:grpSpPr>
          <a:xfrm>
            <a:off x="2083159" y="3146709"/>
            <a:ext cx="351874" cy="297623"/>
            <a:chOff x="2678350" y="1464650"/>
            <a:chExt cx="499750" cy="422700"/>
          </a:xfrm>
        </p:grpSpPr>
        <p:sp>
          <p:nvSpPr>
            <p:cNvPr id="7497" name="Google Shape;7497;p6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8" name="Google Shape;7498;p6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9" name="Google Shape;7499;p6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00" name="Google Shape;7500;p65"/>
          <p:cNvGrpSpPr/>
          <p:nvPr/>
        </p:nvGrpSpPr>
        <p:grpSpPr>
          <a:xfrm>
            <a:off x="2506692" y="3125895"/>
            <a:ext cx="339253" cy="339253"/>
            <a:chOff x="3271200" y="1435075"/>
            <a:chExt cx="481825" cy="481825"/>
          </a:xfrm>
        </p:grpSpPr>
        <p:sp>
          <p:nvSpPr>
            <p:cNvPr id="7501" name="Google Shape;7501;p6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2" name="Google Shape;7502;p6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03" name="Google Shape;7503;p65"/>
          <p:cNvGrpSpPr/>
          <p:nvPr/>
        </p:nvGrpSpPr>
        <p:grpSpPr>
          <a:xfrm>
            <a:off x="2917165" y="3125877"/>
            <a:ext cx="343442" cy="339288"/>
            <a:chOff x="3858100" y="1435075"/>
            <a:chExt cx="487775" cy="481875"/>
          </a:xfrm>
        </p:grpSpPr>
        <p:sp>
          <p:nvSpPr>
            <p:cNvPr id="7504" name="Google Shape;7504;p6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5" name="Google Shape;7505;p6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6" name="Google Shape;7506;p6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7" name="Google Shape;7507;p6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8" name="Google Shape;7508;p6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09" name="Google Shape;7509;p65"/>
          <p:cNvGrpSpPr/>
          <p:nvPr/>
        </p:nvGrpSpPr>
        <p:grpSpPr>
          <a:xfrm>
            <a:off x="3337249" y="3125895"/>
            <a:ext cx="339253" cy="339253"/>
            <a:chOff x="4456875" y="1435075"/>
            <a:chExt cx="481825" cy="481825"/>
          </a:xfrm>
        </p:grpSpPr>
        <p:sp>
          <p:nvSpPr>
            <p:cNvPr id="7510" name="Google Shape;7510;p6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1" name="Google Shape;7511;p6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2" name="Google Shape;7512;p6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3" name="Google Shape;7513;p6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4" name="Google Shape;7514;p6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5" name="Google Shape;7515;p6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6" name="Google Shape;7516;p6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7" name="Google Shape;7517;p6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8" name="Google Shape;7518;p6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9" name="Google Shape;7519;p6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0" name="Google Shape;7520;p6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1" name="Google Shape;7521;p6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2" name="Google Shape;7522;p6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3" name="Google Shape;7523;p6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4" name="Google Shape;7524;p6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5" name="Google Shape;7525;p6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6" name="Google Shape;7526;p6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7" name="Google Shape;7527;p6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8" name="Google Shape;7528;p6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29" name="Google Shape;7529;p65"/>
          <p:cNvGrpSpPr/>
          <p:nvPr/>
        </p:nvGrpSpPr>
        <p:grpSpPr>
          <a:xfrm>
            <a:off x="3758239" y="3125886"/>
            <a:ext cx="342580" cy="339271"/>
            <a:chOff x="5049725" y="1435050"/>
            <a:chExt cx="486550" cy="481850"/>
          </a:xfrm>
        </p:grpSpPr>
        <p:sp>
          <p:nvSpPr>
            <p:cNvPr id="7530" name="Google Shape;7530;p6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1" name="Google Shape;7531;p6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2" name="Google Shape;7532;p6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3" name="Google Shape;7533;p6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34" name="Google Shape;7534;p65"/>
          <p:cNvGrpSpPr/>
          <p:nvPr/>
        </p:nvGrpSpPr>
        <p:grpSpPr>
          <a:xfrm>
            <a:off x="4173790" y="3125895"/>
            <a:ext cx="339359" cy="339253"/>
            <a:chOff x="5642475" y="1435075"/>
            <a:chExt cx="481975" cy="481825"/>
          </a:xfrm>
        </p:grpSpPr>
        <p:sp>
          <p:nvSpPr>
            <p:cNvPr id="7535" name="Google Shape;7535;p6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6" name="Google Shape;7536;p6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7" name="Google Shape;7537;p6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38" name="Google Shape;7538;p65"/>
          <p:cNvGrpSpPr/>
          <p:nvPr/>
        </p:nvGrpSpPr>
        <p:grpSpPr>
          <a:xfrm>
            <a:off x="4588276" y="3125886"/>
            <a:ext cx="343759" cy="339271"/>
            <a:chOff x="6232000" y="1435050"/>
            <a:chExt cx="488225" cy="481850"/>
          </a:xfrm>
        </p:grpSpPr>
        <p:sp>
          <p:nvSpPr>
            <p:cNvPr id="7539" name="Google Shape;7539;p6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0" name="Google Shape;7540;p6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1" name="Google Shape;7541;p6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2" name="Google Shape;7542;p6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3" name="Google Shape;7543;p6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44" name="Google Shape;7544;p65"/>
          <p:cNvGrpSpPr/>
          <p:nvPr/>
        </p:nvGrpSpPr>
        <p:grpSpPr>
          <a:xfrm>
            <a:off x="849012" y="3539545"/>
            <a:ext cx="299929" cy="337792"/>
            <a:chOff x="924450" y="2028975"/>
            <a:chExt cx="425975" cy="479750"/>
          </a:xfrm>
        </p:grpSpPr>
        <p:sp>
          <p:nvSpPr>
            <p:cNvPr id="7545" name="Google Shape;7545;p6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6" name="Google Shape;7546;p6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7" name="Google Shape;7547;p6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48" name="Google Shape;7548;p65"/>
          <p:cNvGrpSpPr/>
          <p:nvPr/>
        </p:nvGrpSpPr>
        <p:grpSpPr>
          <a:xfrm>
            <a:off x="1661509" y="3559347"/>
            <a:ext cx="339306" cy="298186"/>
            <a:chOff x="2085450" y="2057100"/>
            <a:chExt cx="481900" cy="423500"/>
          </a:xfrm>
        </p:grpSpPr>
        <p:sp>
          <p:nvSpPr>
            <p:cNvPr id="7549" name="Google Shape;7549;p6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0" name="Google Shape;7550;p6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1" name="Google Shape;7551;p6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52" name="Google Shape;7552;p65"/>
          <p:cNvGrpSpPr/>
          <p:nvPr/>
        </p:nvGrpSpPr>
        <p:grpSpPr>
          <a:xfrm>
            <a:off x="2089442" y="3582592"/>
            <a:ext cx="339306" cy="251698"/>
            <a:chOff x="2678275" y="2090100"/>
            <a:chExt cx="481900" cy="357475"/>
          </a:xfrm>
        </p:grpSpPr>
        <p:sp>
          <p:nvSpPr>
            <p:cNvPr id="7553" name="Google Shape;7553;p6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4" name="Google Shape;7554;p6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5" name="Google Shape;7555;p6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6" name="Google Shape;7556;p6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7" name="Google Shape;7557;p6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58" name="Google Shape;7558;p65"/>
          <p:cNvGrpSpPr/>
          <p:nvPr/>
        </p:nvGrpSpPr>
        <p:grpSpPr>
          <a:xfrm>
            <a:off x="2566646" y="3594790"/>
            <a:ext cx="219345" cy="227301"/>
            <a:chOff x="3357325" y="2093500"/>
            <a:chExt cx="311525" cy="322825"/>
          </a:xfrm>
        </p:grpSpPr>
        <p:sp>
          <p:nvSpPr>
            <p:cNvPr id="7559" name="Google Shape;7559;p6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0" name="Google Shape;7560;p6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1" name="Google Shape;7561;p6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62" name="Google Shape;7562;p65"/>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563" name="Google Shape;7563;p65"/>
          <p:cNvGrpSpPr/>
          <p:nvPr/>
        </p:nvGrpSpPr>
        <p:grpSpPr>
          <a:xfrm>
            <a:off x="3360836" y="3538814"/>
            <a:ext cx="292078" cy="339253"/>
            <a:chOff x="4492800" y="2027925"/>
            <a:chExt cx="414825" cy="481825"/>
          </a:xfrm>
        </p:grpSpPr>
        <p:sp>
          <p:nvSpPr>
            <p:cNvPr id="7564" name="Google Shape;7564;p6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5" name="Google Shape;7565;p6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6" name="Google Shape;7566;p65"/>
          <p:cNvGrpSpPr/>
          <p:nvPr/>
        </p:nvGrpSpPr>
        <p:grpSpPr>
          <a:xfrm>
            <a:off x="3759928" y="3538805"/>
            <a:ext cx="339200" cy="339271"/>
            <a:chOff x="5049725" y="2027900"/>
            <a:chExt cx="481750" cy="481850"/>
          </a:xfrm>
        </p:grpSpPr>
        <p:sp>
          <p:nvSpPr>
            <p:cNvPr id="7567" name="Google Shape;7567;p6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8" name="Google Shape;7568;p6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9" name="Google Shape;7569;p6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0" name="Google Shape;7570;p6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1" name="Google Shape;7571;p6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2" name="Google Shape;7572;p6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3" name="Google Shape;7573;p6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4" name="Google Shape;7574;p6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5" name="Google Shape;7575;p65"/>
          <p:cNvGrpSpPr/>
          <p:nvPr/>
        </p:nvGrpSpPr>
        <p:grpSpPr>
          <a:xfrm>
            <a:off x="4233524" y="3538893"/>
            <a:ext cx="219890" cy="339095"/>
            <a:chOff x="5726350" y="2028150"/>
            <a:chExt cx="312300" cy="481600"/>
          </a:xfrm>
        </p:grpSpPr>
        <p:sp>
          <p:nvSpPr>
            <p:cNvPr id="7576" name="Google Shape;7576;p6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7" name="Google Shape;7577;p6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8" name="Google Shape;7578;p6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9" name="Google Shape;7579;p65"/>
          <p:cNvGrpSpPr/>
          <p:nvPr/>
        </p:nvGrpSpPr>
        <p:grpSpPr>
          <a:xfrm>
            <a:off x="4593715" y="3542000"/>
            <a:ext cx="332881" cy="332881"/>
            <a:chOff x="6239925" y="2032450"/>
            <a:chExt cx="472775" cy="472775"/>
          </a:xfrm>
        </p:grpSpPr>
        <p:sp>
          <p:nvSpPr>
            <p:cNvPr id="7580" name="Google Shape;7580;p6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1" name="Google Shape;7581;p6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82" name="Google Shape;7582;p65"/>
          <p:cNvGrpSpPr/>
          <p:nvPr/>
        </p:nvGrpSpPr>
        <p:grpSpPr>
          <a:xfrm>
            <a:off x="5042807" y="2364092"/>
            <a:ext cx="334641" cy="185425"/>
            <a:chOff x="903075" y="2730000"/>
            <a:chExt cx="475275" cy="263350"/>
          </a:xfrm>
        </p:grpSpPr>
        <p:sp>
          <p:nvSpPr>
            <p:cNvPr id="7583" name="Google Shape;7583;p6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4" name="Google Shape;7584;p6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5" name="Google Shape;7585;p6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86" name="Google Shape;7586;p65"/>
          <p:cNvGrpSpPr/>
          <p:nvPr/>
        </p:nvGrpSpPr>
        <p:grpSpPr>
          <a:xfrm>
            <a:off x="1247198" y="3538814"/>
            <a:ext cx="339253" cy="339253"/>
            <a:chOff x="1492675" y="2027925"/>
            <a:chExt cx="481825" cy="481825"/>
          </a:xfrm>
        </p:grpSpPr>
        <p:sp>
          <p:nvSpPr>
            <p:cNvPr id="7587" name="Google Shape;7587;p6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8" name="Google Shape;7588;p6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9" name="Google Shape;7589;p6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0" name="Google Shape;7590;p6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1" name="Google Shape;7591;p6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92" name="Google Shape;7592;p65"/>
          <p:cNvGrpSpPr/>
          <p:nvPr/>
        </p:nvGrpSpPr>
        <p:grpSpPr>
          <a:xfrm>
            <a:off x="5473575" y="2287178"/>
            <a:ext cx="339253" cy="339253"/>
            <a:chOff x="1492675" y="2620775"/>
            <a:chExt cx="481825" cy="481825"/>
          </a:xfrm>
        </p:grpSpPr>
        <p:sp>
          <p:nvSpPr>
            <p:cNvPr id="7593" name="Google Shape;7593;p6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4" name="Google Shape;7594;p6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95" name="Google Shape;7595;p65"/>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596" name="Google Shape;7596;p65"/>
          <p:cNvGrpSpPr/>
          <p:nvPr/>
        </p:nvGrpSpPr>
        <p:grpSpPr>
          <a:xfrm>
            <a:off x="6297328" y="2303161"/>
            <a:ext cx="333585" cy="307287"/>
            <a:chOff x="2682350" y="2643425"/>
            <a:chExt cx="473775" cy="436425"/>
          </a:xfrm>
        </p:grpSpPr>
        <p:sp>
          <p:nvSpPr>
            <p:cNvPr id="7597" name="Google Shape;7597;p6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8" name="Google Shape;7598;p6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9" name="Google Shape;7599;p6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0" name="Google Shape;7600;p6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1" name="Google Shape;7601;p6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2" name="Google Shape;7602;p6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3" name="Google Shape;7603;p6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04" name="Google Shape;7604;p65"/>
          <p:cNvGrpSpPr/>
          <p:nvPr/>
        </p:nvGrpSpPr>
        <p:grpSpPr>
          <a:xfrm>
            <a:off x="6762818" y="2287178"/>
            <a:ext cx="238531" cy="339253"/>
            <a:chOff x="3342725" y="2620775"/>
            <a:chExt cx="338775" cy="481825"/>
          </a:xfrm>
        </p:grpSpPr>
        <p:sp>
          <p:nvSpPr>
            <p:cNvPr id="7605" name="Google Shape;7605;p6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6" name="Google Shape;7606;p6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7" name="Google Shape;7607;p6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08" name="Google Shape;7608;p65"/>
          <p:cNvGrpSpPr/>
          <p:nvPr/>
        </p:nvGrpSpPr>
        <p:grpSpPr>
          <a:xfrm>
            <a:off x="7156568" y="2287178"/>
            <a:ext cx="278296" cy="339253"/>
            <a:chOff x="3907325" y="2620775"/>
            <a:chExt cx="395250" cy="481825"/>
          </a:xfrm>
        </p:grpSpPr>
        <p:sp>
          <p:nvSpPr>
            <p:cNvPr id="7609" name="Google Shape;7609;p6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0" name="Google Shape;7610;p6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1" name="Google Shape;7611;p6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2" name="Google Shape;7612;p6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13" name="Google Shape;7613;p65"/>
          <p:cNvGrpSpPr/>
          <p:nvPr/>
        </p:nvGrpSpPr>
        <p:grpSpPr>
          <a:xfrm>
            <a:off x="7549755" y="2297783"/>
            <a:ext cx="339253" cy="318042"/>
            <a:chOff x="4456875" y="2635825"/>
            <a:chExt cx="481825" cy="451700"/>
          </a:xfrm>
        </p:grpSpPr>
        <p:sp>
          <p:nvSpPr>
            <p:cNvPr id="7614" name="Google Shape;7614;p6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5" name="Google Shape;7615;p6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6" name="Google Shape;7616;p6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7" name="Google Shape;7617;p6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8" name="Google Shape;7618;p6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9" name="Google Shape;7619;p6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20" name="Google Shape;7620;p65"/>
          <p:cNvGrpSpPr/>
          <p:nvPr/>
        </p:nvGrpSpPr>
        <p:grpSpPr>
          <a:xfrm>
            <a:off x="7974679" y="2297783"/>
            <a:ext cx="339253" cy="318042"/>
            <a:chOff x="5049725" y="2635825"/>
            <a:chExt cx="481825" cy="451700"/>
          </a:xfrm>
        </p:grpSpPr>
        <p:sp>
          <p:nvSpPr>
            <p:cNvPr id="7621" name="Google Shape;7621;p6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2" name="Google Shape;7622;p6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3" name="Google Shape;7623;p6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24" name="Google Shape;7624;p65"/>
          <p:cNvGrpSpPr/>
          <p:nvPr/>
        </p:nvGrpSpPr>
        <p:grpSpPr>
          <a:xfrm>
            <a:off x="2375386" y="3952243"/>
            <a:ext cx="338566" cy="338373"/>
            <a:chOff x="5643000" y="2621375"/>
            <a:chExt cx="480850" cy="480575"/>
          </a:xfrm>
        </p:grpSpPr>
        <p:sp>
          <p:nvSpPr>
            <p:cNvPr id="7625" name="Google Shape;7625;p6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6" name="Google Shape;7626;p6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7" name="Google Shape;7627;p6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8" name="Google Shape;7628;p6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9" name="Google Shape;7629;p6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0" name="Google Shape;7630;p6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1" name="Google Shape;7631;p6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32" name="Google Shape;7632;p65"/>
          <p:cNvGrpSpPr/>
          <p:nvPr/>
        </p:nvGrpSpPr>
        <p:grpSpPr>
          <a:xfrm>
            <a:off x="4192782" y="3951803"/>
            <a:ext cx="339359" cy="339253"/>
            <a:chOff x="6235250" y="2620775"/>
            <a:chExt cx="481975" cy="481825"/>
          </a:xfrm>
        </p:grpSpPr>
        <p:sp>
          <p:nvSpPr>
            <p:cNvPr id="7633" name="Google Shape;7633;p6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4" name="Google Shape;7634;p6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5" name="Google Shape;7635;p6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6" name="Google Shape;7636;p6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7" name="Google Shape;7637;p6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38" name="Google Shape;7638;p65"/>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39" name="Google Shape;7639;p65"/>
          <p:cNvGrpSpPr/>
          <p:nvPr/>
        </p:nvGrpSpPr>
        <p:grpSpPr>
          <a:xfrm>
            <a:off x="5472652" y="2711317"/>
            <a:ext cx="341101" cy="339253"/>
            <a:chOff x="1535000" y="3223325"/>
            <a:chExt cx="484450" cy="481825"/>
          </a:xfrm>
        </p:grpSpPr>
        <p:sp>
          <p:nvSpPr>
            <p:cNvPr id="7640" name="Google Shape;7640;p6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1" name="Google Shape;7641;p6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2" name="Google Shape;7642;p6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43" name="Google Shape;7643;p65"/>
          <p:cNvGrpSpPr/>
          <p:nvPr/>
        </p:nvGrpSpPr>
        <p:grpSpPr>
          <a:xfrm>
            <a:off x="5880219" y="2746618"/>
            <a:ext cx="339253" cy="268649"/>
            <a:chOff x="2085525" y="3263750"/>
            <a:chExt cx="481825" cy="381550"/>
          </a:xfrm>
        </p:grpSpPr>
        <p:sp>
          <p:nvSpPr>
            <p:cNvPr id="7644" name="Google Shape;7644;p6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5" name="Google Shape;7645;p6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46" name="Google Shape;7646;p65"/>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47" name="Google Shape;7647;p65"/>
          <p:cNvGrpSpPr/>
          <p:nvPr/>
        </p:nvGrpSpPr>
        <p:grpSpPr>
          <a:xfrm>
            <a:off x="6711982" y="2711308"/>
            <a:ext cx="340204" cy="339271"/>
            <a:chOff x="3270450" y="3213625"/>
            <a:chExt cx="483175" cy="481850"/>
          </a:xfrm>
        </p:grpSpPr>
        <p:sp>
          <p:nvSpPr>
            <p:cNvPr id="7648" name="Google Shape;7648;p6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9" name="Google Shape;7649;p6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50" name="Google Shape;7650;p65"/>
          <p:cNvGrpSpPr/>
          <p:nvPr/>
        </p:nvGrpSpPr>
        <p:grpSpPr>
          <a:xfrm>
            <a:off x="7211250" y="2711317"/>
            <a:ext cx="168931" cy="339253"/>
            <a:chOff x="3984950" y="3213600"/>
            <a:chExt cx="239925" cy="481825"/>
          </a:xfrm>
        </p:grpSpPr>
        <p:sp>
          <p:nvSpPr>
            <p:cNvPr id="7651" name="Google Shape;7651;p6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2" name="Google Shape;7652;p6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53" name="Google Shape;7653;p65"/>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4" name="Google Shape;7654;p65"/>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55" name="Google Shape;7655;p65"/>
          <p:cNvGrpSpPr/>
          <p:nvPr/>
        </p:nvGrpSpPr>
        <p:grpSpPr>
          <a:xfrm>
            <a:off x="1874281" y="3981487"/>
            <a:ext cx="355218" cy="279880"/>
            <a:chOff x="5629975" y="3255775"/>
            <a:chExt cx="504500" cy="397500"/>
          </a:xfrm>
        </p:grpSpPr>
        <p:sp>
          <p:nvSpPr>
            <p:cNvPr id="7656" name="Google Shape;7656;p6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7" name="Google Shape;7657;p6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8" name="Google Shape;7658;p6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9" name="Google Shape;7659;p6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0" name="Google Shape;7660;p6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1" name="Google Shape;7661;p65"/>
          <p:cNvGrpSpPr/>
          <p:nvPr/>
        </p:nvGrpSpPr>
        <p:grpSpPr>
          <a:xfrm>
            <a:off x="3755839" y="3981593"/>
            <a:ext cx="340256" cy="279669"/>
            <a:chOff x="6234950" y="3255925"/>
            <a:chExt cx="483250" cy="397200"/>
          </a:xfrm>
        </p:grpSpPr>
        <p:sp>
          <p:nvSpPr>
            <p:cNvPr id="7662" name="Google Shape;7662;p6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3" name="Google Shape;7663;p6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4" name="Google Shape;7664;p6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5" name="Google Shape;7665;p6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6" name="Google Shape;7666;p6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7" name="Google Shape;7667;p6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8" name="Google Shape;7668;p65"/>
          <p:cNvGrpSpPr/>
          <p:nvPr/>
        </p:nvGrpSpPr>
        <p:grpSpPr>
          <a:xfrm>
            <a:off x="5051107" y="3125970"/>
            <a:ext cx="318042" cy="339253"/>
            <a:chOff x="914900" y="3806450"/>
            <a:chExt cx="451700" cy="481825"/>
          </a:xfrm>
        </p:grpSpPr>
        <p:sp>
          <p:nvSpPr>
            <p:cNvPr id="7669" name="Google Shape;7669;p6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0" name="Google Shape;7670;p6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1" name="Google Shape;7671;p6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2" name="Google Shape;7672;p6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3" name="Google Shape;7673;p6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4" name="Google Shape;7674;p65"/>
          <p:cNvGrpSpPr/>
          <p:nvPr/>
        </p:nvGrpSpPr>
        <p:grpSpPr>
          <a:xfrm>
            <a:off x="5470028" y="3125785"/>
            <a:ext cx="346347" cy="339623"/>
            <a:chOff x="1490050" y="3805975"/>
            <a:chExt cx="491900" cy="482350"/>
          </a:xfrm>
        </p:grpSpPr>
        <p:sp>
          <p:nvSpPr>
            <p:cNvPr id="7675" name="Google Shape;7675;p6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6" name="Google Shape;7676;p6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7" name="Google Shape;7677;p6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8" name="Google Shape;7678;p6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9" name="Google Shape;7679;p65"/>
          <p:cNvGrpSpPr/>
          <p:nvPr/>
        </p:nvGrpSpPr>
        <p:grpSpPr>
          <a:xfrm>
            <a:off x="5893896" y="3125970"/>
            <a:ext cx="311899" cy="339253"/>
            <a:chOff x="2104275" y="3806450"/>
            <a:chExt cx="442975" cy="481825"/>
          </a:xfrm>
        </p:grpSpPr>
        <p:sp>
          <p:nvSpPr>
            <p:cNvPr id="7680" name="Google Shape;7680;p6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1" name="Google Shape;7681;p6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82" name="Google Shape;7682;p65"/>
          <p:cNvGrpSpPr/>
          <p:nvPr/>
        </p:nvGrpSpPr>
        <p:grpSpPr>
          <a:xfrm>
            <a:off x="6317413" y="3125970"/>
            <a:ext cx="293416" cy="339253"/>
            <a:chOff x="2710875" y="3806450"/>
            <a:chExt cx="416725" cy="481825"/>
          </a:xfrm>
        </p:grpSpPr>
        <p:sp>
          <p:nvSpPr>
            <p:cNvPr id="7683" name="Google Shape;7683;p6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4" name="Google Shape;7684;p6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85" name="Google Shape;7685;p65"/>
          <p:cNvGrpSpPr/>
          <p:nvPr/>
        </p:nvGrpSpPr>
        <p:grpSpPr>
          <a:xfrm>
            <a:off x="6712457" y="3166412"/>
            <a:ext cx="339253" cy="258369"/>
            <a:chOff x="3271200" y="3863875"/>
            <a:chExt cx="481825" cy="366950"/>
          </a:xfrm>
        </p:grpSpPr>
        <p:sp>
          <p:nvSpPr>
            <p:cNvPr id="7686" name="Google Shape;7686;p6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7" name="Google Shape;7687;p6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88" name="Google Shape;7688;p65"/>
          <p:cNvGrpSpPr/>
          <p:nvPr/>
        </p:nvGrpSpPr>
        <p:grpSpPr>
          <a:xfrm>
            <a:off x="7147952" y="3126199"/>
            <a:ext cx="295528" cy="338795"/>
            <a:chOff x="3895050" y="3806775"/>
            <a:chExt cx="419725" cy="481175"/>
          </a:xfrm>
        </p:grpSpPr>
        <p:sp>
          <p:nvSpPr>
            <p:cNvPr id="7689" name="Google Shape;7689;p6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0" name="Google Shape;7690;p6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1" name="Google Shape;7691;p65"/>
          <p:cNvGrpSpPr/>
          <p:nvPr/>
        </p:nvGrpSpPr>
        <p:grpSpPr>
          <a:xfrm>
            <a:off x="7551234" y="3125979"/>
            <a:ext cx="336296" cy="339235"/>
            <a:chOff x="4464775" y="3806475"/>
            <a:chExt cx="477625" cy="481800"/>
          </a:xfrm>
        </p:grpSpPr>
        <p:sp>
          <p:nvSpPr>
            <p:cNvPr id="7692" name="Google Shape;7692;p6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3" name="Google Shape;7693;p6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4" name="Google Shape;7694;p6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5" name="Google Shape;7695;p6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6" name="Google Shape;7696;p6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7" name="Google Shape;7697;p6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8" name="Google Shape;7698;p65"/>
          <p:cNvGrpSpPr/>
          <p:nvPr/>
        </p:nvGrpSpPr>
        <p:grpSpPr>
          <a:xfrm>
            <a:off x="7974679" y="3125970"/>
            <a:ext cx="339253" cy="339253"/>
            <a:chOff x="5049725" y="3806450"/>
            <a:chExt cx="481825" cy="481825"/>
          </a:xfrm>
        </p:grpSpPr>
        <p:sp>
          <p:nvSpPr>
            <p:cNvPr id="7699" name="Google Shape;7699;p6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0" name="Google Shape;7700;p6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1" name="Google Shape;7701;p6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02" name="Google Shape;7702;p65"/>
          <p:cNvGrpSpPr/>
          <p:nvPr/>
        </p:nvGrpSpPr>
        <p:grpSpPr>
          <a:xfrm>
            <a:off x="1461983" y="3951798"/>
            <a:ext cx="339253" cy="339253"/>
            <a:chOff x="5651375" y="3806450"/>
            <a:chExt cx="481825" cy="481825"/>
          </a:xfrm>
        </p:grpSpPr>
        <p:sp>
          <p:nvSpPr>
            <p:cNvPr id="7703" name="Google Shape;7703;p6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4" name="Google Shape;7704;p6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5" name="Google Shape;7705;p6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6" name="Google Shape;7706;p6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07" name="Google Shape;7707;p65"/>
          <p:cNvGrpSpPr/>
          <p:nvPr/>
        </p:nvGrpSpPr>
        <p:grpSpPr>
          <a:xfrm>
            <a:off x="3360663" y="3953787"/>
            <a:ext cx="298503" cy="335275"/>
            <a:chOff x="6264300" y="3809300"/>
            <a:chExt cx="423950" cy="476175"/>
          </a:xfrm>
        </p:grpSpPr>
        <p:sp>
          <p:nvSpPr>
            <p:cNvPr id="7708" name="Google Shape;7708;p6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9" name="Google Shape;7709;p6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0" name="Google Shape;7710;p6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11" name="Google Shape;7711;p65"/>
          <p:cNvGrpSpPr/>
          <p:nvPr/>
        </p:nvGrpSpPr>
        <p:grpSpPr>
          <a:xfrm>
            <a:off x="5039841" y="3538881"/>
            <a:ext cx="340573" cy="339271"/>
            <a:chOff x="898875" y="4399275"/>
            <a:chExt cx="483700" cy="481850"/>
          </a:xfrm>
        </p:grpSpPr>
        <p:sp>
          <p:nvSpPr>
            <p:cNvPr id="7712" name="Google Shape;7712;p6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3" name="Google Shape;7713;p65"/>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4" name="Google Shape;7714;p6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5" name="Google Shape;7715;p6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6" name="Google Shape;7716;p6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7" name="Google Shape;7717;p6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8" name="Google Shape;7718;p6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9" name="Google Shape;7719;p6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20" name="Google Shape;7720;p65"/>
          <p:cNvGrpSpPr/>
          <p:nvPr/>
        </p:nvGrpSpPr>
        <p:grpSpPr>
          <a:xfrm>
            <a:off x="5473575" y="3554133"/>
            <a:ext cx="339253" cy="308765"/>
            <a:chOff x="1492675" y="4420975"/>
            <a:chExt cx="481825" cy="438525"/>
          </a:xfrm>
        </p:grpSpPr>
        <p:sp>
          <p:nvSpPr>
            <p:cNvPr id="7721" name="Google Shape;7721;p6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2" name="Google Shape;7722;p6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3" name="Google Shape;7723;p6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4" name="Google Shape;7724;p6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5" name="Google Shape;7725;p6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26" name="Google Shape;7726;p65"/>
          <p:cNvGrpSpPr/>
          <p:nvPr/>
        </p:nvGrpSpPr>
        <p:grpSpPr>
          <a:xfrm>
            <a:off x="5878556" y="3539558"/>
            <a:ext cx="342580" cy="337915"/>
            <a:chOff x="2084100" y="4400250"/>
            <a:chExt cx="486550" cy="479925"/>
          </a:xfrm>
        </p:grpSpPr>
        <p:sp>
          <p:nvSpPr>
            <p:cNvPr id="7727" name="Google Shape;7727;p6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8" name="Google Shape;7728;p6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9" name="Google Shape;7729;p6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0" name="Google Shape;7730;p6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1" name="Google Shape;7731;p6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2" name="Google Shape;7732;p6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33" name="Google Shape;7733;p65"/>
          <p:cNvGrpSpPr/>
          <p:nvPr/>
        </p:nvGrpSpPr>
        <p:grpSpPr>
          <a:xfrm>
            <a:off x="6315036" y="3538907"/>
            <a:ext cx="298169" cy="339218"/>
            <a:chOff x="2707950" y="4399325"/>
            <a:chExt cx="423475" cy="481775"/>
          </a:xfrm>
        </p:grpSpPr>
        <p:sp>
          <p:nvSpPr>
            <p:cNvPr id="7734" name="Google Shape;7734;p6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5" name="Google Shape;7735;p6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6" name="Google Shape;7736;p6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7" name="Google Shape;7737;p6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8" name="Google Shape;7738;p6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9" name="Google Shape;7739;p6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0" name="Google Shape;7740;p6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1" name="Google Shape;7741;p6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2" name="Google Shape;7742;p6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3" name="Google Shape;7743;p6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4" name="Google Shape;7744;p6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5" name="Google Shape;7745;p6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46" name="Google Shape;7746;p65"/>
          <p:cNvGrpSpPr/>
          <p:nvPr/>
        </p:nvGrpSpPr>
        <p:grpSpPr>
          <a:xfrm>
            <a:off x="6744555" y="3538881"/>
            <a:ext cx="275057" cy="339271"/>
            <a:chOff x="3330525" y="4399275"/>
            <a:chExt cx="390650" cy="481850"/>
          </a:xfrm>
        </p:grpSpPr>
        <p:sp>
          <p:nvSpPr>
            <p:cNvPr id="7747" name="Google Shape;7747;p6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8" name="Google Shape;7748;p6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9" name="Google Shape;7749;p6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0" name="Google Shape;7750;p6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1" name="Google Shape;7751;p6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2" name="Google Shape;7752;p6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3" name="Google Shape;7753;p6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54" name="Google Shape;7754;p65"/>
          <p:cNvGrpSpPr/>
          <p:nvPr/>
        </p:nvGrpSpPr>
        <p:grpSpPr>
          <a:xfrm>
            <a:off x="7169084" y="3538890"/>
            <a:ext cx="253265" cy="339253"/>
            <a:chOff x="3938800" y="4399275"/>
            <a:chExt cx="359700" cy="481825"/>
          </a:xfrm>
        </p:grpSpPr>
        <p:sp>
          <p:nvSpPr>
            <p:cNvPr id="7755" name="Google Shape;7755;p6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6" name="Google Shape;7756;p6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7" name="Google Shape;7757;p6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8" name="Google Shape;7758;p6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9" name="Google Shape;7759;p6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60" name="Google Shape;7760;p65"/>
          <p:cNvGrpSpPr/>
          <p:nvPr/>
        </p:nvGrpSpPr>
        <p:grpSpPr>
          <a:xfrm>
            <a:off x="7639862" y="3538890"/>
            <a:ext cx="159039" cy="339253"/>
            <a:chOff x="4584850" y="4399275"/>
            <a:chExt cx="225875" cy="481825"/>
          </a:xfrm>
        </p:grpSpPr>
        <p:sp>
          <p:nvSpPr>
            <p:cNvPr id="7761" name="Google Shape;7761;p6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2" name="Google Shape;7762;p6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63" name="Google Shape;7763;p65"/>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764" name="Google Shape;7764;p65"/>
          <p:cNvGrpSpPr/>
          <p:nvPr/>
        </p:nvGrpSpPr>
        <p:grpSpPr>
          <a:xfrm>
            <a:off x="1049680" y="3951795"/>
            <a:ext cx="339253" cy="339253"/>
            <a:chOff x="5642550" y="4399275"/>
            <a:chExt cx="481825" cy="481825"/>
          </a:xfrm>
        </p:grpSpPr>
        <p:sp>
          <p:nvSpPr>
            <p:cNvPr id="7765" name="Google Shape;7765;p6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6" name="Google Shape;7766;p6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67" name="Google Shape;7767;p65"/>
          <p:cNvGrpSpPr/>
          <p:nvPr/>
        </p:nvGrpSpPr>
        <p:grpSpPr>
          <a:xfrm>
            <a:off x="2859815" y="3963703"/>
            <a:ext cx="363316" cy="315437"/>
            <a:chOff x="6218300" y="4416175"/>
            <a:chExt cx="516000" cy="448000"/>
          </a:xfrm>
        </p:grpSpPr>
        <p:sp>
          <p:nvSpPr>
            <p:cNvPr id="7768" name="Google Shape;7768;p6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9" name="Google Shape;7769;p6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0" name="Google Shape;7770;p6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71" name="Google Shape;7771;p65"/>
          <p:cNvGrpSpPr/>
          <p:nvPr/>
        </p:nvGrpSpPr>
        <p:grpSpPr>
          <a:xfrm>
            <a:off x="5918879" y="3951792"/>
            <a:ext cx="339253" cy="339253"/>
            <a:chOff x="899850" y="4992125"/>
            <a:chExt cx="481825" cy="481825"/>
          </a:xfrm>
        </p:grpSpPr>
        <p:sp>
          <p:nvSpPr>
            <p:cNvPr id="7772" name="Google Shape;7772;p6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3" name="Google Shape;7773;p6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4" name="Google Shape;7774;p6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75" name="Google Shape;7775;p65"/>
          <p:cNvGrpSpPr/>
          <p:nvPr/>
        </p:nvGrpSpPr>
        <p:grpSpPr>
          <a:xfrm>
            <a:off x="5461708" y="3951792"/>
            <a:ext cx="339253" cy="339253"/>
            <a:chOff x="1492675" y="4992125"/>
            <a:chExt cx="481825" cy="481825"/>
          </a:xfrm>
        </p:grpSpPr>
        <p:sp>
          <p:nvSpPr>
            <p:cNvPr id="7776" name="Google Shape;7776;p6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7" name="Google Shape;7777;p6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78" name="Google Shape;7778;p65"/>
          <p:cNvGrpSpPr/>
          <p:nvPr/>
        </p:nvGrpSpPr>
        <p:grpSpPr>
          <a:xfrm>
            <a:off x="5004462" y="3951792"/>
            <a:ext cx="339253" cy="339253"/>
            <a:chOff x="2085525" y="4992125"/>
            <a:chExt cx="481825" cy="481825"/>
          </a:xfrm>
        </p:grpSpPr>
        <p:sp>
          <p:nvSpPr>
            <p:cNvPr id="7779" name="Google Shape;7779;p6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0" name="Google Shape;7780;p6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81" name="Google Shape;7781;p65"/>
          <p:cNvGrpSpPr/>
          <p:nvPr/>
        </p:nvGrpSpPr>
        <p:grpSpPr>
          <a:xfrm>
            <a:off x="6833221" y="3951792"/>
            <a:ext cx="339253" cy="339253"/>
            <a:chOff x="2678350" y="4992125"/>
            <a:chExt cx="481825" cy="481825"/>
          </a:xfrm>
        </p:grpSpPr>
        <p:sp>
          <p:nvSpPr>
            <p:cNvPr id="7782" name="Google Shape;7782;p6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3" name="Google Shape;7783;p6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4" name="Google Shape;7784;p6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85" name="Google Shape;7785;p65"/>
          <p:cNvGrpSpPr/>
          <p:nvPr/>
        </p:nvGrpSpPr>
        <p:grpSpPr>
          <a:xfrm>
            <a:off x="4628816" y="3951792"/>
            <a:ext cx="339253" cy="339253"/>
            <a:chOff x="3271200" y="4992125"/>
            <a:chExt cx="481825" cy="481825"/>
          </a:xfrm>
        </p:grpSpPr>
        <p:sp>
          <p:nvSpPr>
            <p:cNvPr id="7786" name="Google Shape;7786;p6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7" name="Google Shape;7787;p6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8" name="Google Shape;7788;p6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89" name="Google Shape;7789;p65"/>
          <p:cNvGrpSpPr/>
          <p:nvPr/>
        </p:nvGrpSpPr>
        <p:grpSpPr>
          <a:xfrm>
            <a:off x="7290263" y="3952822"/>
            <a:ext cx="339411" cy="337193"/>
            <a:chOff x="3863900" y="4993625"/>
            <a:chExt cx="482050" cy="478900"/>
          </a:xfrm>
        </p:grpSpPr>
        <p:sp>
          <p:nvSpPr>
            <p:cNvPr id="7790" name="Google Shape;7790;p65"/>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1" name="Google Shape;7791;p65"/>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2" name="Google Shape;7792;p65"/>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3" name="Google Shape;7793;p65"/>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94" name="Google Shape;7794;p65"/>
          <p:cNvGrpSpPr/>
          <p:nvPr/>
        </p:nvGrpSpPr>
        <p:grpSpPr>
          <a:xfrm>
            <a:off x="7747437" y="3952822"/>
            <a:ext cx="339411" cy="337193"/>
            <a:chOff x="4456725" y="4993625"/>
            <a:chExt cx="482050" cy="478900"/>
          </a:xfrm>
        </p:grpSpPr>
        <p:sp>
          <p:nvSpPr>
            <p:cNvPr id="7795" name="Google Shape;7795;p65"/>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6" name="Google Shape;7796;p65"/>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7" name="Google Shape;7797;p65"/>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8" name="Google Shape;7798;p65"/>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99" name="Google Shape;7799;p65"/>
          <p:cNvGrpSpPr/>
          <p:nvPr/>
        </p:nvGrpSpPr>
        <p:grpSpPr>
          <a:xfrm>
            <a:off x="6376030" y="3952813"/>
            <a:ext cx="339411" cy="337211"/>
            <a:chOff x="5049575" y="4993600"/>
            <a:chExt cx="482050" cy="478925"/>
          </a:xfrm>
        </p:grpSpPr>
        <p:sp>
          <p:nvSpPr>
            <p:cNvPr id="7800" name="Google Shape;7800;p6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1" name="Google Shape;7801;p6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2" name="Google Shape;7802;p6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3" name="Google Shape;7803;p6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804" name="Google Shape;7804;p65"/>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805" name="Google Shape;7805;p6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09" name="Shape 7809"/>
        <p:cNvGrpSpPr/>
        <p:nvPr/>
      </p:nvGrpSpPr>
      <p:grpSpPr>
        <a:xfrm>
          <a:off x="0" y="0"/>
          <a:ext cx="0" cy="0"/>
          <a:chOff x="0" y="0"/>
          <a:chExt cx="0" cy="0"/>
        </a:xfrm>
      </p:grpSpPr>
      <p:grpSp>
        <p:nvGrpSpPr>
          <p:cNvPr id="7810" name="Google Shape;7810;p66"/>
          <p:cNvGrpSpPr/>
          <p:nvPr/>
        </p:nvGrpSpPr>
        <p:grpSpPr>
          <a:xfrm>
            <a:off x="876361" y="1308054"/>
            <a:ext cx="322099" cy="370529"/>
            <a:chOff x="-42971725" y="3217825"/>
            <a:chExt cx="275675" cy="317125"/>
          </a:xfrm>
        </p:grpSpPr>
        <p:sp>
          <p:nvSpPr>
            <p:cNvPr id="7811" name="Google Shape;7811;p6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66"/>
          <p:cNvGrpSpPr/>
          <p:nvPr/>
        </p:nvGrpSpPr>
        <p:grpSpPr>
          <a:xfrm>
            <a:off x="848276" y="1776710"/>
            <a:ext cx="378270" cy="337551"/>
            <a:chOff x="-42996150" y="3612600"/>
            <a:chExt cx="323750" cy="288900"/>
          </a:xfrm>
        </p:grpSpPr>
        <p:sp>
          <p:nvSpPr>
            <p:cNvPr id="7815" name="Google Shape;7815;p6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66"/>
          <p:cNvGrpSpPr/>
          <p:nvPr/>
        </p:nvGrpSpPr>
        <p:grpSpPr>
          <a:xfrm>
            <a:off x="851036" y="2186080"/>
            <a:ext cx="372749" cy="370909"/>
            <a:chOff x="-42994575" y="3950300"/>
            <a:chExt cx="319025" cy="317450"/>
          </a:xfrm>
        </p:grpSpPr>
        <p:sp>
          <p:nvSpPr>
            <p:cNvPr id="7819" name="Google Shape;7819;p6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66"/>
          <p:cNvGrpSpPr/>
          <p:nvPr/>
        </p:nvGrpSpPr>
        <p:grpSpPr>
          <a:xfrm>
            <a:off x="3004431" y="1332912"/>
            <a:ext cx="371785" cy="370879"/>
            <a:chOff x="-41111350" y="3239100"/>
            <a:chExt cx="318200" cy="317425"/>
          </a:xfrm>
        </p:grpSpPr>
        <p:sp>
          <p:nvSpPr>
            <p:cNvPr id="7823" name="Google Shape;7823;p6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66"/>
          <p:cNvGrpSpPr/>
          <p:nvPr/>
        </p:nvGrpSpPr>
        <p:grpSpPr>
          <a:xfrm>
            <a:off x="3000751" y="1768444"/>
            <a:ext cx="379146" cy="370967"/>
            <a:chOff x="-41117650" y="3605525"/>
            <a:chExt cx="324500" cy="317500"/>
          </a:xfrm>
        </p:grpSpPr>
        <p:sp>
          <p:nvSpPr>
            <p:cNvPr id="7828" name="Google Shape;7828;p6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1" name="Google Shape;7831;p66"/>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2" name="Google Shape;7832;p66"/>
          <p:cNvGrpSpPr/>
          <p:nvPr/>
        </p:nvGrpSpPr>
        <p:grpSpPr>
          <a:xfrm>
            <a:off x="1827005" y="2659967"/>
            <a:ext cx="216271" cy="371814"/>
            <a:chOff x="-39205300" y="3220175"/>
            <a:chExt cx="185100" cy="318225"/>
          </a:xfrm>
        </p:grpSpPr>
        <p:sp>
          <p:nvSpPr>
            <p:cNvPr id="7833" name="Google Shape;7833;p6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66"/>
          <p:cNvGrpSpPr/>
          <p:nvPr/>
        </p:nvGrpSpPr>
        <p:grpSpPr>
          <a:xfrm>
            <a:off x="1792533" y="3120038"/>
            <a:ext cx="300016" cy="369273"/>
            <a:chOff x="-39248625" y="3588600"/>
            <a:chExt cx="256775" cy="316050"/>
          </a:xfrm>
        </p:grpSpPr>
        <p:sp>
          <p:nvSpPr>
            <p:cNvPr id="7836" name="Google Shape;7836;p6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8" name="Google Shape;7838;p66"/>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6"/>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0" name="Google Shape;7840;p66"/>
          <p:cNvGrpSpPr/>
          <p:nvPr/>
        </p:nvGrpSpPr>
        <p:grpSpPr>
          <a:xfrm>
            <a:off x="1243246" y="1308054"/>
            <a:ext cx="429504" cy="370879"/>
            <a:chOff x="-42651700" y="3217825"/>
            <a:chExt cx="367600" cy="317425"/>
          </a:xfrm>
        </p:grpSpPr>
        <p:sp>
          <p:nvSpPr>
            <p:cNvPr id="7841" name="Google Shape;7841;p6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66"/>
          <p:cNvGrpSpPr/>
          <p:nvPr/>
        </p:nvGrpSpPr>
        <p:grpSpPr>
          <a:xfrm>
            <a:off x="1278678" y="1747704"/>
            <a:ext cx="358640" cy="363226"/>
            <a:chOff x="-42617300" y="3587775"/>
            <a:chExt cx="306950" cy="310875"/>
          </a:xfrm>
        </p:grpSpPr>
        <p:sp>
          <p:nvSpPr>
            <p:cNvPr id="7846" name="Google Shape;7846;p6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8" name="Google Shape;7848;p66"/>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9" name="Google Shape;7849;p66"/>
          <p:cNvGrpSpPr/>
          <p:nvPr/>
        </p:nvGrpSpPr>
        <p:grpSpPr>
          <a:xfrm>
            <a:off x="3450506" y="1332445"/>
            <a:ext cx="376926" cy="370324"/>
            <a:chOff x="-40748275" y="3238700"/>
            <a:chExt cx="322600" cy="316950"/>
          </a:xfrm>
        </p:grpSpPr>
        <p:sp>
          <p:nvSpPr>
            <p:cNvPr id="7850" name="Google Shape;7850;p6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66"/>
          <p:cNvGrpSpPr/>
          <p:nvPr/>
        </p:nvGrpSpPr>
        <p:grpSpPr>
          <a:xfrm>
            <a:off x="3453062" y="1800429"/>
            <a:ext cx="371814" cy="338690"/>
            <a:chOff x="-40745125" y="3632900"/>
            <a:chExt cx="318225" cy="289875"/>
          </a:xfrm>
        </p:grpSpPr>
        <p:sp>
          <p:nvSpPr>
            <p:cNvPr id="7857" name="Google Shape;7857;p6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66"/>
          <p:cNvGrpSpPr/>
          <p:nvPr/>
        </p:nvGrpSpPr>
        <p:grpSpPr>
          <a:xfrm>
            <a:off x="3457209" y="2211639"/>
            <a:ext cx="363518" cy="370178"/>
            <a:chOff x="-40742750" y="3972175"/>
            <a:chExt cx="311125" cy="316825"/>
          </a:xfrm>
        </p:grpSpPr>
        <p:sp>
          <p:nvSpPr>
            <p:cNvPr id="7865" name="Google Shape;7865;p6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66"/>
          <p:cNvGrpSpPr/>
          <p:nvPr/>
        </p:nvGrpSpPr>
        <p:grpSpPr>
          <a:xfrm>
            <a:off x="2239871" y="2661807"/>
            <a:ext cx="266892" cy="369974"/>
            <a:chOff x="-38860325" y="3221750"/>
            <a:chExt cx="228425" cy="316650"/>
          </a:xfrm>
        </p:grpSpPr>
        <p:sp>
          <p:nvSpPr>
            <p:cNvPr id="7868" name="Google Shape;7868;p6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66"/>
          <p:cNvGrpSpPr/>
          <p:nvPr/>
        </p:nvGrpSpPr>
        <p:grpSpPr>
          <a:xfrm>
            <a:off x="2190678" y="3123864"/>
            <a:ext cx="380081" cy="367111"/>
            <a:chOff x="-38905225" y="3591875"/>
            <a:chExt cx="325300" cy="314200"/>
          </a:xfrm>
        </p:grpSpPr>
        <p:sp>
          <p:nvSpPr>
            <p:cNvPr id="7873" name="Google Shape;7873;p6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6" name="Google Shape;7876;p66"/>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7" name="Google Shape;7877;p66"/>
          <p:cNvGrpSpPr/>
          <p:nvPr/>
        </p:nvGrpSpPr>
        <p:grpSpPr>
          <a:xfrm>
            <a:off x="3997427" y="3108944"/>
            <a:ext cx="290815" cy="369740"/>
            <a:chOff x="-37370925" y="3579105"/>
            <a:chExt cx="248900" cy="316450"/>
          </a:xfrm>
        </p:grpSpPr>
        <p:sp>
          <p:nvSpPr>
            <p:cNvPr id="7878" name="Google Shape;7878;p6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0" name="Google Shape;7880;p66"/>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6"/>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2" name="Google Shape;7882;p66"/>
          <p:cNvGrpSpPr/>
          <p:nvPr/>
        </p:nvGrpSpPr>
        <p:grpSpPr>
          <a:xfrm>
            <a:off x="1690803" y="2187015"/>
            <a:ext cx="371814" cy="369974"/>
            <a:chOff x="-42259725" y="3951100"/>
            <a:chExt cx="318225" cy="316650"/>
          </a:xfrm>
        </p:grpSpPr>
        <p:sp>
          <p:nvSpPr>
            <p:cNvPr id="7883" name="Google Shape;7883;p6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66"/>
          <p:cNvGrpSpPr/>
          <p:nvPr/>
        </p:nvGrpSpPr>
        <p:grpSpPr>
          <a:xfrm>
            <a:off x="3889164" y="1366036"/>
            <a:ext cx="370879" cy="337755"/>
            <a:chOff x="-40378075" y="3267450"/>
            <a:chExt cx="317425" cy="289075"/>
          </a:xfrm>
        </p:grpSpPr>
        <p:sp>
          <p:nvSpPr>
            <p:cNvPr id="7886" name="Google Shape;7886;p6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66"/>
          <p:cNvGrpSpPr/>
          <p:nvPr/>
        </p:nvGrpSpPr>
        <p:grpSpPr>
          <a:xfrm>
            <a:off x="3892830" y="1767304"/>
            <a:ext cx="363548" cy="369974"/>
            <a:chOff x="-40372575" y="3604550"/>
            <a:chExt cx="311150" cy="316650"/>
          </a:xfrm>
        </p:grpSpPr>
        <p:sp>
          <p:nvSpPr>
            <p:cNvPr id="7891" name="Google Shape;7891;p6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4" name="Google Shape;7894;p66"/>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5" name="Google Shape;7895;p66"/>
          <p:cNvGrpSpPr/>
          <p:nvPr/>
        </p:nvGrpSpPr>
        <p:grpSpPr>
          <a:xfrm>
            <a:off x="2616780" y="2659967"/>
            <a:ext cx="399038" cy="372165"/>
            <a:chOff x="-38542250" y="3220175"/>
            <a:chExt cx="341525" cy="318525"/>
          </a:xfrm>
        </p:grpSpPr>
        <p:sp>
          <p:nvSpPr>
            <p:cNvPr id="7896" name="Google Shape;7896;p6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66"/>
          <p:cNvGrpSpPr/>
          <p:nvPr/>
        </p:nvGrpSpPr>
        <p:grpSpPr>
          <a:xfrm>
            <a:off x="2638712" y="3119337"/>
            <a:ext cx="369974" cy="369068"/>
            <a:chOff x="-38537400" y="3588000"/>
            <a:chExt cx="316650" cy="315875"/>
          </a:xfrm>
        </p:grpSpPr>
        <p:sp>
          <p:nvSpPr>
            <p:cNvPr id="7900" name="Google Shape;7900;p6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66"/>
          <p:cNvGrpSpPr/>
          <p:nvPr/>
        </p:nvGrpSpPr>
        <p:grpSpPr>
          <a:xfrm>
            <a:off x="2637792" y="3576866"/>
            <a:ext cx="371814" cy="369974"/>
            <a:chOff x="-38538975" y="3954250"/>
            <a:chExt cx="318225" cy="316650"/>
          </a:xfrm>
        </p:grpSpPr>
        <p:sp>
          <p:nvSpPr>
            <p:cNvPr id="7905" name="Google Shape;7905;p6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66"/>
          <p:cNvGrpSpPr/>
          <p:nvPr/>
        </p:nvGrpSpPr>
        <p:grpSpPr>
          <a:xfrm>
            <a:off x="3955104" y="3571793"/>
            <a:ext cx="375465" cy="371814"/>
            <a:chOff x="-37385100" y="3949908"/>
            <a:chExt cx="321350" cy="318225"/>
          </a:xfrm>
        </p:grpSpPr>
        <p:sp>
          <p:nvSpPr>
            <p:cNvPr id="7908" name="Google Shape;7908;p6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66"/>
          <p:cNvGrpSpPr/>
          <p:nvPr/>
        </p:nvGrpSpPr>
        <p:grpSpPr>
          <a:xfrm>
            <a:off x="2130763" y="1307353"/>
            <a:ext cx="370909" cy="370675"/>
            <a:chOff x="-41895050" y="3217225"/>
            <a:chExt cx="317450" cy="317250"/>
          </a:xfrm>
        </p:grpSpPr>
        <p:sp>
          <p:nvSpPr>
            <p:cNvPr id="7911" name="Google Shape;7911;p6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66"/>
          <p:cNvGrpSpPr/>
          <p:nvPr/>
        </p:nvGrpSpPr>
        <p:grpSpPr>
          <a:xfrm>
            <a:off x="2130310" y="1744287"/>
            <a:ext cx="371814" cy="369974"/>
            <a:chOff x="-41893475" y="3584850"/>
            <a:chExt cx="318225" cy="316650"/>
          </a:xfrm>
        </p:grpSpPr>
        <p:sp>
          <p:nvSpPr>
            <p:cNvPr id="7917" name="Google Shape;7917;p6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1" name="Google Shape;7921;p66"/>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6"/>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3" name="Google Shape;7923;p66"/>
          <p:cNvGrpSpPr/>
          <p:nvPr/>
        </p:nvGrpSpPr>
        <p:grpSpPr>
          <a:xfrm>
            <a:off x="900338" y="3139579"/>
            <a:ext cx="337522" cy="370909"/>
            <a:chOff x="-39998250" y="3605325"/>
            <a:chExt cx="288875" cy="317450"/>
          </a:xfrm>
        </p:grpSpPr>
        <p:sp>
          <p:nvSpPr>
            <p:cNvPr id="7924" name="Google Shape;7924;p6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66"/>
          <p:cNvGrpSpPr/>
          <p:nvPr/>
        </p:nvGrpSpPr>
        <p:grpSpPr>
          <a:xfrm>
            <a:off x="884112" y="3598043"/>
            <a:ext cx="369974" cy="369945"/>
            <a:chOff x="-40011050" y="3972375"/>
            <a:chExt cx="316650" cy="316625"/>
          </a:xfrm>
        </p:grpSpPr>
        <p:sp>
          <p:nvSpPr>
            <p:cNvPr id="7927" name="Google Shape;7927;p6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66"/>
          <p:cNvGrpSpPr/>
          <p:nvPr/>
        </p:nvGrpSpPr>
        <p:grpSpPr>
          <a:xfrm>
            <a:off x="3116043" y="2662742"/>
            <a:ext cx="266921" cy="369039"/>
            <a:chOff x="-38129425" y="3222550"/>
            <a:chExt cx="228450" cy="315850"/>
          </a:xfrm>
        </p:grpSpPr>
        <p:sp>
          <p:nvSpPr>
            <p:cNvPr id="7930" name="Google Shape;7930;p6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66"/>
          <p:cNvGrpSpPr/>
          <p:nvPr/>
        </p:nvGrpSpPr>
        <p:grpSpPr>
          <a:xfrm>
            <a:off x="3071012" y="3119337"/>
            <a:ext cx="371785" cy="369974"/>
            <a:chOff x="-38172725" y="3588000"/>
            <a:chExt cx="318200" cy="316650"/>
          </a:xfrm>
        </p:grpSpPr>
        <p:sp>
          <p:nvSpPr>
            <p:cNvPr id="7933" name="Google Shape;7933;p6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66"/>
          <p:cNvGrpSpPr/>
          <p:nvPr/>
        </p:nvGrpSpPr>
        <p:grpSpPr>
          <a:xfrm>
            <a:off x="3146914" y="3577772"/>
            <a:ext cx="219981" cy="369974"/>
            <a:chOff x="-38109725" y="3955025"/>
            <a:chExt cx="188275" cy="316650"/>
          </a:xfrm>
        </p:grpSpPr>
        <p:sp>
          <p:nvSpPr>
            <p:cNvPr id="7942" name="Google Shape;7942;p6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4" name="Google Shape;7944;p66"/>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5" name="Google Shape;7945;p66"/>
          <p:cNvGrpSpPr/>
          <p:nvPr/>
        </p:nvGrpSpPr>
        <p:grpSpPr>
          <a:xfrm>
            <a:off x="2562313" y="1309193"/>
            <a:ext cx="373654" cy="369068"/>
            <a:chOff x="-41530375" y="3218800"/>
            <a:chExt cx="319800" cy="315875"/>
          </a:xfrm>
        </p:grpSpPr>
        <p:sp>
          <p:nvSpPr>
            <p:cNvPr id="7946" name="Google Shape;7946;p6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66"/>
          <p:cNvGrpSpPr/>
          <p:nvPr/>
        </p:nvGrpSpPr>
        <p:grpSpPr>
          <a:xfrm>
            <a:off x="2564607" y="1824351"/>
            <a:ext cx="369068" cy="289004"/>
            <a:chOff x="-41526450" y="3653375"/>
            <a:chExt cx="315875" cy="247350"/>
          </a:xfrm>
        </p:grpSpPr>
        <p:sp>
          <p:nvSpPr>
            <p:cNvPr id="7949" name="Google Shape;7949;p6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66"/>
          <p:cNvGrpSpPr/>
          <p:nvPr/>
        </p:nvGrpSpPr>
        <p:grpSpPr>
          <a:xfrm>
            <a:off x="2565994" y="2187015"/>
            <a:ext cx="366293" cy="369974"/>
            <a:chOff x="-41526450" y="3951100"/>
            <a:chExt cx="313500" cy="316650"/>
          </a:xfrm>
        </p:grpSpPr>
        <p:sp>
          <p:nvSpPr>
            <p:cNvPr id="7952" name="Google Shape;7952;p6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66"/>
          <p:cNvGrpSpPr/>
          <p:nvPr/>
        </p:nvGrpSpPr>
        <p:grpSpPr>
          <a:xfrm>
            <a:off x="1331249" y="2681144"/>
            <a:ext cx="339595" cy="371814"/>
            <a:chOff x="-39625900" y="3238300"/>
            <a:chExt cx="290650" cy="318225"/>
          </a:xfrm>
        </p:grpSpPr>
        <p:sp>
          <p:nvSpPr>
            <p:cNvPr id="7956" name="Google Shape;7956;p6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8" name="Google Shape;7958;p66"/>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9" name="Google Shape;7959;p66"/>
          <p:cNvGrpSpPr/>
          <p:nvPr/>
        </p:nvGrpSpPr>
        <p:grpSpPr>
          <a:xfrm>
            <a:off x="1325300" y="3597605"/>
            <a:ext cx="366293" cy="370441"/>
            <a:chOff x="-39647175" y="3972000"/>
            <a:chExt cx="313500" cy="317050"/>
          </a:xfrm>
        </p:grpSpPr>
        <p:sp>
          <p:nvSpPr>
            <p:cNvPr id="7960" name="Google Shape;7960;p6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66"/>
          <p:cNvGrpSpPr/>
          <p:nvPr/>
        </p:nvGrpSpPr>
        <p:grpSpPr>
          <a:xfrm>
            <a:off x="3494427" y="2661603"/>
            <a:ext cx="375495" cy="370879"/>
            <a:chOff x="-37808850" y="3221575"/>
            <a:chExt cx="321375" cy="317425"/>
          </a:xfrm>
        </p:grpSpPr>
        <p:sp>
          <p:nvSpPr>
            <p:cNvPr id="7964" name="Google Shape;7964;p6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66"/>
          <p:cNvGrpSpPr/>
          <p:nvPr/>
        </p:nvGrpSpPr>
        <p:grpSpPr>
          <a:xfrm>
            <a:off x="3503201" y="3183634"/>
            <a:ext cx="372749" cy="241158"/>
            <a:chOff x="-37806500" y="3643030"/>
            <a:chExt cx="319025" cy="206400"/>
          </a:xfrm>
        </p:grpSpPr>
        <p:sp>
          <p:nvSpPr>
            <p:cNvPr id="7967" name="Google Shape;7967;p6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6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66"/>
          <p:cNvGrpSpPr/>
          <p:nvPr/>
        </p:nvGrpSpPr>
        <p:grpSpPr>
          <a:xfrm>
            <a:off x="3505508" y="3575931"/>
            <a:ext cx="368134" cy="371814"/>
            <a:chOff x="-37804925" y="3953450"/>
            <a:chExt cx="315075" cy="318225"/>
          </a:xfrm>
        </p:grpSpPr>
        <p:sp>
          <p:nvSpPr>
            <p:cNvPr id="7970" name="Google Shape;7970;p6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3" name="Google Shape;7973;p66"/>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4" name="Google Shape;7974;p66"/>
          <p:cNvGrpSpPr/>
          <p:nvPr/>
        </p:nvGrpSpPr>
        <p:grpSpPr>
          <a:xfrm>
            <a:off x="4860977" y="1328538"/>
            <a:ext cx="355663" cy="308725"/>
            <a:chOff x="-28462125" y="3199700"/>
            <a:chExt cx="298550" cy="259150"/>
          </a:xfrm>
        </p:grpSpPr>
        <p:sp>
          <p:nvSpPr>
            <p:cNvPr id="7975" name="Google Shape;7975;p6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66"/>
          <p:cNvGrpSpPr/>
          <p:nvPr/>
        </p:nvGrpSpPr>
        <p:grpSpPr>
          <a:xfrm>
            <a:off x="4861930" y="1763228"/>
            <a:ext cx="353757" cy="352833"/>
            <a:chOff x="-28461325" y="3545475"/>
            <a:chExt cx="296950" cy="296175"/>
          </a:xfrm>
        </p:grpSpPr>
        <p:sp>
          <p:nvSpPr>
            <p:cNvPr id="7979" name="Google Shape;7979;p6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66"/>
          <p:cNvGrpSpPr/>
          <p:nvPr/>
        </p:nvGrpSpPr>
        <p:grpSpPr>
          <a:xfrm>
            <a:off x="4858162" y="2213272"/>
            <a:ext cx="361292" cy="352803"/>
            <a:chOff x="-28463700" y="3914875"/>
            <a:chExt cx="303275" cy="296150"/>
          </a:xfrm>
        </p:grpSpPr>
        <p:sp>
          <p:nvSpPr>
            <p:cNvPr id="7986" name="Google Shape;7986;p6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66"/>
          <p:cNvGrpSpPr/>
          <p:nvPr/>
        </p:nvGrpSpPr>
        <p:grpSpPr>
          <a:xfrm>
            <a:off x="7092947" y="1369355"/>
            <a:ext cx="351880" cy="227092"/>
            <a:chOff x="-26573400" y="3224125"/>
            <a:chExt cx="295375" cy="190625"/>
          </a:xfrm>
        </p:grpSpPr>
        <p:sp>
          <p:nvSpPr>
            <p:cNvPr id="7989" name="Google Shape;7989;p6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66"/>
          <p:cNvGrpSpPr/>
          <p:nvPr/>
        </p:nvGrpSpPr>
        <p:grpSpPr>
          <a:xfrm>
            <a:off x="7092947" y="1763690"/>
            <a:ext cx="351880" cy="351910"/>
            <a:chOff x="-26573400" y="3546250"/>
            <a:chExt cx="295375" cy="295400"/>
          </a:xfrm>
        </p:grpSpPr>
        <p:sp>
          <p:nvSpPr>
            <p:cNvPr id="7992" name="Google Shape;7992;p6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66"/>
          <p:cNvGrpSpPr/>
          <p:nvPr/>
        </p:nvGrpSpPr>
        <p:grpSpPr>
          <a:xfrm>
            <a:off x="7081228" y="2213599"/>
            <a:ext cx="375319" cy="352148"/>
            <a:chOff x="-26583625" y="3917025"/>
            <a:chExt cx="315050" cy="295600"/>
          </a:xfrm>
        </p:grpSpPr>
        <p:sp>
          <p:nvSpPr>
            <p:cNvPr id="7998" name="Google Shape;7998;p6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2" name="Google Shape;8002;p66"/>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3" name="Google Shape;8003;p66"/>
          <p:cNvGrpSpPr/>
          <p:nvPr/>
        </p:nvGrpSpPr>
        <p:grpSpPr>
          <a:xfrm>
            <a:off x="5779742" y="3172629"/>
            <a:ext cx="289039" cy="352833"/>
            <a:chOff x="-24694925" y="3518700"/>
            <a:chExt cx="242625" cy="296175"/>
          </a:xfrm>
        </p:grpSpPr>
        <p:sp>
          <p:nvSpPr>
            <p:cNvPr id="8004" name="Google Shape;8004;p6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66"/>
          <p:cNvGrpSpPr/>
          <p:nvPr/>
        </p:nvGrpSpPr>
        <p:grpSpPr>
          <a:xfrm>
            <a:off x="5779280" y="3622657"/>
            <a:ext cx="289962" cy="352833"/>
            <a:chOff x="-24709100" y="3888875"/>
            <a:chExt cx="243400" cy="296175"/>
          </a:xfrm>
        </p:grpSpPr>
        <p:sp>
          <p:nvSpPr>
            <p:cNvPr id="8009" name="Google Shape;8009;p6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6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66"/>
          <p:cNvGrpSpPr/>
          <p:nvPr/>
        </p:nvGrpSpPr>
        <p:grpSpPr>
          <a:xfrm>
            <a:off x="7979280" y="2695320"/>
            <a:ext cx="356556" cy="349557"/>
            <a:chOff x="-22863675" y="3131775"/>
            <a:chExt cx="299300" cy="293425"/>
          </a:xfrm>
        </p:grpSpPr>
        <p:sp>
          <p:nvSpPr>
            <p:cNvPr id="8013" name="Google Shape;8013;p6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66"/>
          <p:cNvGrpSpPr/>
          <p:nvPr/>
        </p:nvGrpSpPr>
        <p:grpSpPr>
          <a:xfrm>
            <a:off x="5322144" y="1306499"/>
            <a:ext cx="310602" cy="352803"/>
            <a:chOff x="-28069875" y="3175300"/>
            <a:chExt cx="260725" cy="296150"/>
          </a:xfrm>
        </p:grpSpPr>
        <p:sp>
          <p:nvSpPr>
            <p:cNvPr id="8017" name="Google Shape;8017;p6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6" name="Google Shape;8026;p66"/>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7" name="Google Shape;8027;p66"/>
          <p:cNvGrpSpPr/>
          <p:nvPr/>
        </p:nvGrpSpPr>
        <p:grpSpPr>
          <a:xfrm>
            <a:off x="5363423" y="2213733"/>
            <a:ext cx="228045" cy="351880"/>
            <a:chOff x="-28032075" y="3916450"/>
            <a:chExt cx="191425" cy="295375"/>
          </a:xfrm>
        </p:grpSpPr>
        <p:sp>
          <p:nvSpPr>
            <p:cNvPr id="8028" name="Google Shape;8028;p6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66"/>
          <p:cNvGrpSpPr/>
          <p:nvPr/>
        </p:nvGrpSpPr>
        <p:grpSpPr>
          <a:xfrm>
            <a:off x="7528769" y="1306484"/>
            <a:ext cx="352833" cy="352833"/>
            <a:chOff x="-26201650" y="3176075"/>
            <a:chExt cx="296175" cy="296175"/>
          </a:xfrm>
        </p:grpSpPr>
        <p:sp>
          <p:nvSpPr>
            <p:cNvPr id="8032" name="Google Shape;8032;p6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66"/>
          <p:cNvGrpSpPr/>
          <p:nvPr/>
        </p:nvGrpSpPr>
        <p:grpSpPr>
          <a:xfrm>
            <a:off x="7528293" y="1763705"/>
            <a:ext cx="353786" cy="351880"/>
            <a:chOff x="-26204800" y="3547050"/>
            <a:chExt cx="296975" cy="295375"/>
          </a:xfrm>
        </p:grpSpPr>
        <p:sp>
          <p:nvSpPr>
            <p:cNvPr id="8035" name="Google Shape;8035;p6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7" name="Google Shape;8037;p66"/>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8" name="Google Shape;8038;p66"/>
          <p:cNvGrpSpPr/>
          <p:nvPr/>
        </p:nvGrpSpPr>
        <p:grpSpPr>
          <a:xfrm>
            <a:off x="6199548" y="2693683"/>
            <a:ext cx="345328" cy="352833"/>
            <a:chOff x="-24353875" y="3147725"/>
            <a:chExt cx="289875" cy="296175"/>
          </a:xfrm>
        </p:grpSpPr>
        <p:sp>
          <p:nvSpPr>
            <p:cNvPr id="8039" name="Google Shape;8039;p6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66"/>
          <p:cNvGrpSpPr/>
          <p:nvPr/>
        </p:nvGrpSpPr>
        <p:grpSpPr>
          <a:xfrm>
            <a:off x="6207530" y="3173090"/>
            <a:ext cx="329365" cy="351910"/>
            <a:chOff x="-24344425" y="3519475"/>
            <a:chExt cx="276475" cy="295400"/>
          </a:xfrm>
        </p:grpSpPr>
        <p:sp>
          <p:nvSpPr>
            <p:cNvPr id="8042" name="Google Shape;8042;p6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66"/>
          <p:cNvGrpSpPr/>
          <p:nvPr/>
        </p:nvGrpSpPr>
        <p:grpSpPr>
          <a:xfrm>
            <a:off x="6197210" y="3625010"/>
            <a:ext cx="350004" cy="348128"/>
            <a:chOff x="-24353075" y="3891250"/>
            <a:chExt cx="293800" cy="292225"/>
          </a:xfrm>
        </p:grpSpPr>
        <p:sp>
          <p:nvSpPr>
            <p:cNvPr id="8045" name="Google Shape;8045;p6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66"/>
          <p:cNvGrpSpPr/>
          <p:nvPr/>
        </p:nvGrpSpPr>
        <p:grpSpPr>
          <a:xfrm>
            <a:off x="7980681" y="3173313"/>
            <a:ext cx="353757" cy="351463"/>
            <a:chOff x="-22845575" y="3504075"/>
            <a:chExt cx="296950" cy="295025"/>
          </a:xfrm>
        </p:grpSpPr>
        <p:sp>
          <p:nvSpPr>
            <p:cNvPr id="8048" name="Google Shape;8048;p6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66"/>
          <p:cNvGrpSpPr/>
          <p:nvPr/>
        </p:nvGrpSpPr>
        <p:grpSpPr>
          <a:xfrm>
            <a:off x="5773862" y="1306961"/>
            <a:ext cx="299344" cy="351880"/>
            <a:chOff x="-27691025" y="3175300"/>
            <a:chExt cx="251275" cy="295375"/>
          </a:xfrm>
        </p:grpSpPr>
        <p:sp>
          <p:nvSpPr>
            <p:cNvPr id="8051" name="Google Shape;8051;p6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66"/>
          <p:cNvGrpSpPr/>
          <p:nvPr/>
        </p:nvGrpSpPr>
        <p:grpSpPr>
          <a:xfrm>
            <a:off x="5746179" y="1825637"/>
            <a:ext cx="354710" cy="228015"/>
            <a:chOff x="-27721750" y="3598250"/>
            <a:chExt cx="297750" cy="191400"/>
          </a:xfrm>
        </p:grpSpPr>
        <p:sp>
          <p:nvSpPr>
            <p:cNvPr id="8056" name="Google Shape;8056;p6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66"/>
          <p:cNvGrpSpPr/>
          <p:nvPr/>
        </p:nvGrpSpPr>
        <p:grpSpPr>
          <a:xfrm>
            <a:off x="5747579" y="2219183"/>
            <a:ext cx="351910" cy="340980"/>
            <a:chOff x="-27719400" y="3925600"/>
            <a:chExt cx="295400" cy="286225"/>
          </a:xfrm>
        </p:grpSpPr>
        <p:sp>
          <p:nvSpPr>
            <p:cNvPr id="8059" name="Google Shape;8059;p6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66"/>
          <p:cNvGrpSpPr/>
          <p:nvPr/>
        </p:nvGrpSpPr>
        <p:grpSpPr>
          <a:xfrm>
            <a:off x="7968851" y="1306023"/>
            <a:ext cx="353757" cy="353757"/>
            <a:chOff x="-25834600" y="3176875"/>
            <a:chExt cx="296950" cy="296950"/>
          </a:xfrm>
        </p:grpSpPr>
        <p:sp>
          <p:nvSpPr>
            <p:cNvPr id="8062" name="Google Shape;8062;p6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6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66"/>
          <p:cNvGrpSpPr/>
          <p:nvPr/>
        </p:nvGrpSpPr>
        <p:grpSpPr>
          <a:xfrm>
            <a:off x="7968851" y="1774024"/>
            <a:ext cx="353757" cy="331241"/>
            <a:chOff x="-25834600" y="3564375"/>
            <a:chExt cx="296950" cy="278050"/>
          </a:xfrm>
        </p:grpSpPr>
        <p:sp>
          <p:nvSpPr>
            <p:cNvPr id="8068" name="Google Shape;8068;p6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6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6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6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6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66"/>
          <p:cNvGrpSpPr/>
          <p:nvPr/>
        </p:nvGrpSpPr>
        <p:grpSpPr>
          <a:xfrm>
            <a:off x="7966974" y="2213376"/>
            <a:ext cx="357509" cy="352595"/>
            <a:chOff x="-25834600" y="3915850"/>
            <a:chExt cx="300100" cy="295975"/>
          </a:xfrm>
        </p:grpSpPr>
        <p:sp>
          <p:nvSpPr>
            <p:cNvPr id="8077" name="Google Shape;8077;p6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66"/>
          <p:cNvGrpSpPr/>
          <p:nvPr/>
        </p:nvGrpSpPr>
        <p:grpSpPr>
          <a:xfrm>
            <a:off x="6702402" y="2694606"/>
            <a:ext cx="228968" cy="350987"/>
            <a:chOff x="-23930925" y="3149300"/>
            <a:chExt cx="192200" cy="294625"/>
          </a:xfrm>
        </p:grpSpPr>
        <p:sp>
          <p:nvSpPr>
            <p:cNvPr id="8081" name="Google Shape;8081;p6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66"/>
          <p:cNvGrpSpPr/>
          <p:nvPr/>
        </p:nvGrpSpPr>
        <p:grpSpPr>
          <a:xfrm>
            <a:off x="6659232" y="3173090"/>
            <a:ext cx="315307" cy="351910"/>
            <a:chOff x="-23962425" y="3519475"/>
            <a:chExt cx="264675" cy="295400"/>
          </a:xfrm>
        </p:grpSpPr>
        <p:sp>
          <p:nvSpPr>
            <p:cNvPr id="8086" name="Google Shape;8086;p6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8" name="Google Shape;8088;p66"/>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9" name="Google Shape;8089;p66"/>
          <p:cNvGrpSpPr/>
          <p:nvPr/>
        </p:nvGrpSpPr>
        <p:grpSpPr>
          <a:xfrm>
            <a:off x="8037908" y="3623134"/>
            <a:ext cx="239302" cy="351880"/>
            <a:chOff x="-22788075" y="3904625"/>
            <a:chExt cx="200875" cy="295375"/>
          </a:xfrm>
        </p:grpSpPr>
        <p:sp>
          <p:nvSpPr>
            <p:cNvPr id="8090" name="Google Shape;8090;p6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66"/>
          <p:cNvGrpSpPr/>
          <p:nvPr/>
        </p:nvGrpSpPr>
        <p:grpSpPr>
          <a:xfrm>
            <a:off x="6193206" y="1306499"/>
            <a:ext cx="354710" cy="352803"/>
            <a:chOff x="-27351575" y="3175300"/>
            <a:chExt cx="297750" cy="296150"/>
          </a:xfrm>
        </p:grpSpPr>
        <p:sp>
          <p:nvSpPr>
            <p:cNvPr id="8095" name="Google Shape;8095;p6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66"/>
          <p:cNvGrpSpPr/>
          <p:nvPr/>
        </p:nvGrpSpPr>
        <p:grpSpPr>
          <a:xfrm>
            <a:off x="6235914" y="1763109"/>
            <a:ext cx="269293" cy="353072"/>
            <a:chOff x="-27313750" y="3545275"/>
            <a:chExt cx="226050" cy="296375"/>
          </a:xfrm>
        </p:grpSpPr>
        <p:sp>
          <p:nvSpPr>
            <p:cNvPr id="8100" name="Google Shape;8100;p6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6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6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66"/>
          <p:cNvGrpSpPr/>
          <p:nvPr/>
        </p:nvGrpSpPr>
        <p:grpSpPr>
          <a:xfrm>
            <a:off x="6193206" y="2211380"/>
            <a:ext cx="354710" cy="356586"/>
            <a:chOff x="-27351575" y="3915650"/>
            <a:chExt cx="297750" cy="299325"/>
          </a:xfrm>
        </p:grpSpPr>
        <p:sp>
          <p:nvSpPr>
            <p:cNvPr id="8104" name="Google Shape;8104;p6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66"/>
          <p:cNvGrpSpPr/>
          <p:nvPr/>
        </p:nvGrpSpPr>
        <p:grpSpPr>
          <a:xfrm>
            <a:off x="4880696" y="2693579"/>
            <a:ext cx="319060" cy="353042"/>
            <a:chOff x="-25445525" y="3175900"/>
            <a:chExt cx="267825" cy="296350"/>
          </a:xfrm>
        </p:grpSpPr>
        <p:sp>
          <p:nvSpPr>
            <p:cNvPr id="8107" name="Google Shape;8107;p6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66"/>
          <p:cNvGrpSpPr/>
          <p:nvPr/>
        </p:nvGrpSpPr>
        <p:grpSpPr>
          <a:xfrm>
            <a:off x="4862410" y="3183902"/>
            <a:ext cx="355633" cy="330288"/>
            <a:chOff x="-25465200" y="3565175"/>
            <a:chExt cx="298525" cy="277250"/>
          </a:xfrm>
        </p:grpSpPr>
        <p:sp>
          <p:nvSpPr>
            <p:cNvPr id="8111" name="Google Shape;8111;p6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66"/>
          <p:cNvGrpSpPr/>
          <p:nvPr/>
        </p:nvGrpSpPr>
        <p:grpSpPr>
          <a:xfrm>
            <a:off x="4861948" y="3623432"/>
            <a:ext cx="356556" cy="351285"/>
            <a:chOff x="-25465200" y="3916150"/>
            <a:chExt cx="299300" cy="294875"/>
          </a:xfrm>
        </p:grpSpPr>
        <p:sp>
          <p:nvSpPr>
            <p:cNvPr id="8114" name="Google Shape;8114;p6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6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66"/>
          <p:cNvGrpSpPr/>
          <p:nvPr/>
        </p:nvGrpSpPr>
        <p:grpSpPr>
          <a:xfrm>
            <a:off x="7089388" y="2693698"/>
            <a:ext cx="351880" cy="352803"/>
            <a:chOff x="-23615075" y="3148525"/>
            <a:chExt cx="295375" cy="296150"/>
          </a:xfrm>
        </p:grpSpPr>
        <p:sp>
          <p:nvSpPr>
            <p:cNvPr id="8117" name="Google Shape;8117;p6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6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1" name="Google Shape;8121;p66"/>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2" name="Google Shape;8122;p66"/>
          <p:cNvGrpSpPr/>
          <p:nvPr/>
        </p:nvGrpSpPr>
        <p:grpSpPr>
          <a:xfrm>
            <a:off x="7088911" y="3632977"/>
            <a:ext cx="352833" cy="332194"/>
            <a:chOff x="-23615075" y="3906200"/>
            <a:chExt cx="296175" cy="278850"/>
          </a:xfrm>
        </p:grpSpPr>
        <p:sp>
          <p:nvSpPr>
            <p:cNvPr id="8123" name="Google Shape;8123;p6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6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6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6" name="Google Shape;8126;p66"/>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7" name="Google Shape;8127;p66"/>
          <p:cNvGrpSpPr/>
          <p:nvPr/>
        </p:nvGrpSpPr>
        <p:grpSpPr>
          <a:xfrm>
            <a:off x="6637880" y="1306618"/>
            <a:ext cx="353757" cy="352565"/>
            <a:chOff x="-26980600" y="3175500"/>
            <a:chExt cx="296950" cy="295950"/>
          </a:xfrm>
        </p:grpSpPr>
        <p:sp>
          <p:nvSpPr>
            <p:cNvPr id="8128" name="Google Shape;8128;p6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6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1" name="Google Shape;8131;p66"/>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2" name="Google Shape;8132;p66"/>
          <p:cNvGrpSpPr/>
          <p:nvPr/>
        </p:nvGrpSpPr>
        <p:grpSpPr>
          <a:xfrm>
            <a:off x="6638357" y="2245154"/>
            <a:ext cx="352803" cy="289039"/>
            <a:chOff x="-26981375" y="3951875"/>
            <a:chExt cx="296150" cy="242625"/>
          </a:xfrm>
        </p:grpSpPr>
        <p:sp>
          <p:nvSpPr>
            <p:cNvPr id="8133" name="Google Shape;8133;p6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66"/>
          <p:cNvGrpSpPr/>
          <p:nvPr/>
        </p:nvGrpSpPr>
        <p:grpSpPr>
          <a:xfrm>
            <a:off x="5303399" y="2692745"/>
            <a:ext cx="351910" cy="354710"/>
            <a:chOff x="-25094250" y="3176075"/>
            <a:chExt cx="295400" cy="297750"/>
          </a:xfrm>
        </p:grpSpPr>
        <p:sp>
          <p:nvSpPr>
            <p:cNvPr id="8137" name="Google Shape;8137;p6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66"/>
          <p:cNvGrpSpPr/>
          <p:nvPr/>
        </p:nvGrpSpPr>
        <p:grpSpPr>
          <a:xfrm>
            <a:off x="5303399" y="3173106"/>
            <a:ext cx="351910" cy="351880"/>
            <a:chOff x="-25094250" y="3547050"/>
            <a:chExt cx="295400" cy="295375"/>
          </a:xfrm>
        </p:grpSpPr>
        <p:sp>
          <p:nvSpPr>
            <p:cNvPr id="8141" name="Google Shape;8141;p6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6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6" name="Google Shape;8146;p66"/>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7" name="Google Shape;8147;p66"/>
          <p:cNvGrpSpPr/>
          <p:nvPr/>
        </p:nvGrpSpPr>
        <p:grpSpPr>
          <a:xfrm>
            <a:off x="7535476" y="2693698"/>
            <a:ext cx="352803" cy="352803"/>
            <a:chOff x="-23245675" y="3148525"/>
            <a:chExt cx="296150" cy="296150"/>
          </a:xfrm>
        </p:grpSpPr>
        <p:sp>
          <p:nvSpPr>
            <p:cNvPr id="8148" name="Google Shape;8148;p6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1" name="Google Shape;8151;p66"/>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2" name="Google Shape;8152;p66"/>
          <p:cNvGrpSpPr/>
          <p:nvPr/>
        </p:nvGrpSpPr>
        <p:grpSpPr>
          <a:xfrm>
            <a:off x="7535938" y="3622672"/>
            <a:ext cx="351880" cy="352803"/>
            <a:chOff x="-23244900" y="3888100"/>
            <a:chExt cx="295375" cy="296150"/>
          </a:xfrm>
        </p:grpSpPr>
        <p:sp>
          <p:nvSpPr>
            <p:cNvPr id="8153" name="Google Shape;8153;p6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6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4" name="Google Shape;8164;p66"/>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66"/>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8166" name="Google Shape;8166;p66"/>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70" name="Shape 8170"/>
        <p:cNvGrpSpPr/>
        <p:nvPr/>
      </p:nvGrpSpPr>
      <p:grpSpPr>
        <a:xfrm>
          <a:off x="0" y="0"/>
          <a:ext cx="0" cy="0"/>
          <a:chOff x="0" y="0"/>
          <a:chExt cx="0" cy="0"/>
        </a:xfrm>
      </p:grpSpPr>
      <p:sp>
        <p:nvSpPr>
          <p:cNvPr id="8171" name="Google Shape;8171;p67"/>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2" name="Google Shape;8172;p67"/>
          <p:cNvGrpSpPr/>
          <p:nvPr/>
        </p:nvGrpSpPr>
        <p:grpSpPr>
          <a:xfrm>
            <a:off x="850004" y="1823018"/>
            <a:ext cx="367261" cy="367261"/>
            <a:chOff x="-65145700" y="3727425"/>
            <a:chExt cx="317425" cy="317425"/>
          </a:xfrm>
        </p:grpSpPr>
        <p:sp>
          <p:nvSpPr>
            <p:cNvPr id="8173" name="Google Shape;8173;p6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67"/>
          <p:cNvGrpSpPr/>
          <p:nvPr/>
        </p:nvGrpSpPr>
        <p:grpSpPr>
          <a:xfrm>
            <a:off x="853201" y="2251933"/>
            <a:ext cx="360868" cy="367261"/>
            <a:chOff x="-65144125" y="4094450"/>
            <a:chExt cx="311900" cy="317425"/>
          </a:xfrm>
        </p:grpSpPr>
        <p:sp>
          <p:nvSpPr>
            <p:cNvPr id="8176" name="Google Shape;8176;p6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9" name="Google Shape;8179;p67"/>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0" name="Google Shape;8180;p67"/>
          <p:cNvGrpSpPr/>
          <p:nvPr/>
        </p:nvGrpSpPr>
        <p:grpSpPr>
          <a:xfrm>
            <a:off x="3056770" y="1822628"/>
            <a:ext cx="370645" cy="368042"/>
            <a:chOff x="-63250675" y="3744075"/>
            <a:chExt cx="320350" cy="318100"/>
          </a:xfrm>
        </p:grpSpPr>
        <p:sp>
          <p:nvSpPr>
            <p:cNvPr id="8181" name="Google Shape;8181;p6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6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67"/>
          <p:cNvGrpSpPr/>
          <p:nvPr/>
        </p:nvGrpSpPr>
        <p:grpSpPr>
          <a:xfrm>
            <a:off x="3058462" y="2251933"/>
            <a:ext cx="367261" cy="367261"/>
            <a:chOff x="-63250675" y="4110200"/>
            <a:chExt cx="317425" cy="317425"/>
          </a:xfrm>
        </p:grpSpPr>
        <p:sp>
          <p:nvSpPr>
            <p:cNvPr id="8185" name="Google Shape;8185;p6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6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67"/>
          <p:cNvGrpSpPr/>
          <p:nvPr/>
        </p:nvGrpSpPr>
        <p:grpSpPr>
          <a:xfrm>
            <a:off x="1737509" y="2749028"/>
            <a:ext cx="359075" cy="358844"/>
            <a:chOff x="-61351725" y="3372400"/>
            <a:chExt cx="310350" cy="310150"/>
          </a:xfrm>
        </p:grpSpPr>
        <p:sp>
          <p:nvSpPr>
            <p:cNvPr id="8195" name="Google Shape;8195;p6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67"/>
          <p:cNvGrpSpPr/>
          <p:nvPr/>
        </p:nvGrpSpPr>
        <p:grpSpPr>
          <a:xfrm>
            <a:off x="1733864" y="3212084"/>
            <a:ext cx="366364" cy="333534"/>
            <a:chOff x="-61354875" y="3751050"/>
            <a:chExt cx="316650" cy="288275"/>
          </a:xfrm>
        </p:grpSpPr>
        <p:sp>
          <p:nvSpPr>
            <p:cNvPr id="8199" name="Google Shape;8199;p6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67"/>
          <p:cNvGrpSpPr/>
          <p:nvPr/>
        </p:nvGrpSpPr>
        <p:grpSpPr>
          <a:xfrm>
            <a:off x="1733864" y="3653724"/>
            <a:ext cx="366364" cy="367290"/>
            <a:chOff x="-61354875" y="4101525"/>
            <a:chExt cx="316650" cy="317450"/>
          </a:xfrm>
        </p:grpSpPr>
        <p:sp>
          <p:nvSpPr>
            <p:cNvPr id="8203" name="Google Shape;8203;p6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6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67"/>
          <p:cNvGrpSpPr/>
          <p:nvPr/>
        </p:nvGrpSpPr>
        <p:grpSpPr>
          <a:xfrm>
            <a:off x="3950299" y="2745600"/>
            <a:ext cx="368157" cy="365699"/>
            <a:chOff x="-59470075" y="3308975"/>
            <a:chExt cx="318200" cy="316075"/>
          </a:xfrm>
        </p:grpSpPr>
        <p:sp>
          <p:nvSpPr>
            <p:cNvPr id="8206" name="Google Shape;8206;p6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6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6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67"/>
          <p:cNvGrpSpPr/>
          <p:nvPr/>
        </p:nvGrpSpPr>
        <p:grpSpPr>
          <a:xfrm>
            <a:off x="1295729" y="1381305"/>
            <a:ext cx="367261" cy="364686"/>
            <a:chOff x="-64781025" y="3361050"/>
            <a:chExt cx="317425" cy="315200"/>
          </a:xfrm>
        </p:grpSpPr>
        <p:sp>
          <p:nvSpPr>
            <p:cNvPr id="8216" name="Google Shape;8216;p6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6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0" name="Google Shape;8220;p67"/>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7"/>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7"/>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3" name="Google Shape;8223;p67"/>
          <p:cNvGrpSpPr/>
          <p:nvPr/>
        </p:nvGrpSpPr>
        <p:grpSpPr>
          <a:xfrm>
            <a:off x="3500129" y="1822744"/>
            <a:ext cx="382765" cy="367810"/>
            <a:chOff x="-62890750" y="3747425"/>
            <a:chExt cx="330825" cy="317900"/>
          </a:xfrm>
        </p:grpSpPr>
        <p:sp>
          <p:nvSpPr>
            <p:cNvPr id="8224" name="Google Shape;8224;p6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6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6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6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6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6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67"/>
          <p:cNvGrpSpPr/>
          <p:nvPr/>
        </p:nvGrpSpPr>
        <p:grpSpPr>
          <a:xfrm>
            <a:off x="3507881" y="2252381"/>
            <a:ext cx="367261" cy="366364"/>
            <a:chOff x="-62884425" y="4111775"/>
            <a:chExt cx="317425" cy="316650"/>
          </a:xfrm>
        </p:grpSpPr>
        <p:sp>
          <p:nvSpPr>
            <p:cNvPr id="8239" name="Google Shape;8239;p6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6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67"/>
          <p:cNvGrpSpPr/>
          <p:nvPr/>
        </p:nvGrpSpPr>
        <p:grpSpPr>
          <a:xfrm>
            <a:off x="2180515" y="2748450"/>
            <a:ext cx="365438" cy="360001"/>
            <a:chOff x="-60991775" y="3376900"/>
            <a:chExt cx="315850" cy="311150"/>
          </a:xfrm>
        </p:grpSpPr>
        <p:sp>
          <p:nvSpPr>
            <p:cNvPr id="8242" name="Google Shape;8242;p6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6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67"/>
          <p:cNvGrpSpPr/>
          <p:nvPr/>
        </p:nvGrpSpPr>
        <p:grpSpPr>
          <a:xfrm>
            <a:off x="2180052" y="3199314"/>
            <a:ext cx="366364" cy="359075"/>
            <a:chOff x="-60988625" y="3740800"/>
            <a:chExt cx="316650" cy="310350"/>
          </a:xfrm>
        </p:grpSpPr>
        <p:sp>
          <p:nvSpPr>
            <p:cNvPr id="8246" name="Google Shape;8246;p6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67"/>
          <p:cNvGrpSpPr/>
          <p:nvPr/>
        </p:nvGrpSpPr>
        <p:grpSpPr>
          <a:xfrm>
            <a:off x="2180052" y="3654765"/>
            <a:ext cx="366364" cy="365207"/>
            <a:chOff x="-60987850" y="4100950"/>
            <a:chExt cx="316650" cy="315650"/>
          </a:xfrm>
        </p:grpSpPr>
        <p:sp>
          <p:nvSpPr>
            <p:cNvPr id="8250" name="Google Shape;8250;p6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67"/>
          <p:cNvGrpSpPr/>
          <p:nvPr/>
        </p:nvGrpSpPr>
        <p:grpSpPr>
          <a:xfrm>
            <a:off x="3949836" y="3200225"/>
            <a:ext cx="369083" cy="357253"/>
            <a:chOff x="-59447250" y="3706150"/>
            <a:chExt cx="319000" cy="308775"/>
          </a:xfrm>
        </p:grpSpPr>
        <p:sp>
          <p:nvSpPr>
            <p:cNvPr id="8256" name="Google Shape;8256;p6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6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6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67"/>
          <p:cNvGrpSpPr/>
          <p:nvPr/>
        </p:nvGrpSpPr>
        <p:grpSpPr>
          <a:xfrm>
            <a:off x="1738564" y="1381536"/>
            <a:ext cx="368186" cy="364224"/>
            <a:chOff x="-64406125" y="3362225"/>
            <a:chExt cx="318225" cy="314800"/>
          </a:xfrm>
        </p:grpSpPr>
        <p:sp>
          <p:nvSpPr>
            <p:cNvPr id="8261" name="Google Shape;8261;p6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3" name="Google Shape;8263;p67"/>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4" name="Google Shape;8264;p67"/>
          <p:cNvGrpSpPr/>
          <p:nvPr/>
        </p:nvGrpSpPr>
        <p:grpSpPr>
          <a:xfrm>
            <a:off x="1739027" y="2252381"/>
            <a:ext cx="367261" cy="366364"/>
            <a:chOff x="-64410850" y="4094450"/>
            <a:chExt cx="317425" cy="316650"/>
          </a:xfrm>
        </p:grpSpPr>
        <p:sp>
          <p:nvSpPr>
            <p:cNvPr id="8265" name="Google Shape;8265;p6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6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8" name="Google Shape;8268;p67"/>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9" name="Google Shape;8269;p67"/>
          <p:cNvGrpSpPr/>
          <p:nvPr/>
        </p:nvGrpSpPr>
        <p:grpSpPr>
          <a:xfrm>
            <a:off x="3960575" y="1822454"/>
            <a:ext cx="365467" cy="368389"/>
            <a:chOff x="-62516625" y="3743175"/>
            <a:chExt cx="315875" cy="318400"/>
          </a:xfrm>
        </p:grpSpPr>
        <p:sp>
          <p:nvSpPr>
            <p:cNvPr id="8270" name="Google Shape;8270;p6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67"/>
          <p:cNvGrpSpPr/>
          <p:nvPr/>
        </p:nvGrpSpPr>
        <p:grpSpPr>
          <a:xfrm>
            <a:off x="3967415" y="2272426"/>
            <a:ext cx="351786" cy="326274"/>
            <a:chOff x="-62511900" y="4129100"/>
            <a:chExt cx="304050" cy="282000"/>
          </a:xfrm>
        </p:grpSpPr>
        <p:sp>
          <p:nvSpPr>
            <p:cNvPr id="8273" name="Google Shape;8273;p6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6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6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67"/>
          <p:cNvGrpSpPr/>
          <p:nvPr/>
        </p:nvGrpSpPr>
        <p:grpSpPr>
          <a:xfrm>
            <a:off x="2645537" y="2744820"/>
            <a:ext cx="310770" cy="367261"/>
            <a:chOff x="-60597975" y="3367475"/>
            <a:chExt cx="268600" cy="317425"/>
          </a:xfrm>
        </p:grpSpPr>
        <p:sp>
          <p:nvSpPr>
            <p:cNvPr id="8279" name="Google Shape;8279;p6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4" name="Google Shape;8284;p67"/>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5" name="Google Shape;8285;p67"/>
          <p:cNvGrpSpPr/>
          <p:nvPr/>
        </p:nvGrpSpPr>
        <p:grpSpPr>
          <a:xfrm>
            <a:off x="2617740" y="3706136"/>
            <a:ext cx="366364" cy="262465"/>
            <a:chOff x="-60621600" y="4145650"/>
            <a:chExt cx="316650" cy="226850"/>
          </a:xfrm>
        </p:grpSpPr>
        <p:sp>
          <p:nvSpPr>
            <p:cNvPr id="8286" name="Google Shape;8286;p6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6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6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67"/>
          <p:cNvGrpSpPr/>
          <p:nvPr/>
        </p:nvGrpSpPr>
        <p:grpSpPr>
          <a:xfrm>
            <a:off x="3954392" y="3654635"/>
            <a:ext cx="359972" cy="365467"/>
            <a:chOff x="-59400775" y="4084200"/>
            <a:chExt cx="311125" cy="315875"/>
          </a:xfrm>
        </p:grpSpPr>
        <p:sp>
          <p:nvSpPr>
            <p:cNvPr id="8290" name="Google Shape;8290;p6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6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6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6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67"/>
          <p:cNvGrpSpPr/>
          <p:nvPr/>
        </p:nvGrpSpPr>
        <p:grpSpPr>
          <a:xfrm>
            <a:off x="2178486" y="1380466"/>
            <a:ext cx="365438" cy="366364"/>
            <a:chOff x="-64044600" y="3360375"/>
            <a:chExt cx="315850" cy="316650"/>
          </a:xfrm>
        </p:grpSpPr>
        <p:sp>
          <p:nvSpPr>
            <p:cNvPr id="8297" name="Google Shape;8297;p6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67"/>
          <p:cNvGrpSpPr/>
          <p:nvPr/>
        </p:nvGrpSpPr>
        <p:grpSpPr>
          <a:xfrm>
            <a:off x="2204909" y="1823018"/>
            <a:ext cx="312592" cy="367261"/>
            <a:chOff x="-64022550" y="3727425"/>
            <a:chExt cx="270175" cy="317425"/>
          </a:xfrm>
        </p:grpSpPr>
        <p:sp>
          <p:nvSpPr>
            <p:cNvPr id="8301" name="Google Shape;8301;p6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6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6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67"/>
          <p:cNvGrpSpPr/>
          <p:nvPr/>
        </p:nvGrpSpPr>
        <p:grpSpPr>
          <a:xfrm>
            <a:off x="2229047" y="2251918"/>
            <a:ext cx="264317" cy="367290"/>
            <a:chOff x="-64001300" y="4093650"/>
            <a:chExt cx="228450" cy="317450"/>
          </a:xfrm>
        </p:grpSpPr>
        <p:sp>
          <p:nvSpPr>
            <p:cNvPr id="8305" name="Google Shape;8305;p6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6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67"/>
          <p:cNvGrpSpPr/>
          <p:nvPr/>
        </p:nvGrpSpPr>
        <p:grpSpPr>
          <a:xfrm>
            <a:off x="848051" y="2745210"/>
            <a:ext cx="359972" cy="366480"/>
            <a:chOff x="-62148800" y="3377700"/>
            <a:chExt cx="311125" cy="316750"/>
          </a:xfrm>
        </p:grpSpPr>
        <p:sp>
          <p:nvSpPr>
            <p:cNvPr id="8310" name="Google Shape;8310;p6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6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67"/>
          <p:cNvGrpSpPr/>
          <p:nvPr/>
        </p:nvGrpSpPr>
        <p:grpSpPr>
          <a:xfrm>
            <a:off x="843958" y="3195207"/>
            <a:ext cx="368157" cy="367290"/>
            <a:chOff x="-62154300" y="3743950"/>
            <a:chExt cx="318200" cy="317450"/>
          </a:xfrm>
        </p:grpSpPr>
        <p:sp>
          <p:nvSpPr>
            <p:cNvPr id="8313" name="Google Shape;8313;p6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6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67"/>
          <p:cNvGrpSpPr/>
          <p:nvPr/>
        </p:nvGrpSpPr>
        <p:grpSpPr>
          <a:xfrm>
            <a:off x="843944" y="3654187"/>
            <a:ext cx="368186" cy="366364"/>
            <a:chOff x="-62151950" y="4111775"/>
            <a:chExt cx="318225" cy="316650"/>
          </a:xfrm>
        </p:grpSpPr>
        <p:sp>
          <p:nvSpPr>
            <p:cNvPr id="8316" name="Google Shape;8316;p6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6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6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67"/>
          <p:cNvGrpSpPr/>
          <p:nvPr/>
        </p:nvGrpSpPr>
        <p:grpSpPr>
          <a:xfrm>
            <a:off x="3062568" y="2744733"/>
            <a:ext cx="368157" cy="367434"/>
            <a:chOff x="-60254550" y="3367325"/>
            <a:chExt cx="318200" cy="317575"/>
          </a:xfrm>
        </p:grpSpPr>
        <p:sp>
          <p:nvSpPr>
            <p:cNvPr id="8321" name="Google Shape;8321;p6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6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6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67"/>
          <p:cNvGrpSpPr/>
          <p:nvPr/>
        </p:nvGrpSpPr>
        <p:grpSpPr>
          <a:xfrm>
            <a:off x="3063465" y="3195727"/>
            <a:ext cx="366364" cy="366248"/>
            <a:chOff x="-60255350" y="3733825"/>
            <a:chExt cx="316650" cy="316550"/>
          </a:xfrm>
        </p:grpSpPr>
        <p:sp>
          <p:nvSpPr>
            <p:cNvPr id="8326" name="Google Shape;8326;p6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6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6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6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67"/>
          <p:cNvGrpSpPr/>
          <p:nvPr/>
        </p:nvGrpSpPr>
        <p:grpSpPr>
          <a:xfrm>
            <a:off x="3091262" y="3654635"/>
            <a:ext cx="310770" cy="365467"/>
            <a:chOff x="-60232500" y="4101525"/>
            <a:chExt cx="268600" cy="315875"/>
          </a:xfrm>
        </p:grpSpPr>
        <p:sp>
          <p:nvSpPr>
            <p:cNvPr id="8334" name="Google Shape;8334;p6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6" name="Google Shape;8336;p67"/>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7" name="Google Shape;8337;p67"/>
          <p:cNvGrpSpPr/>
          <p:nvPr/>
        </p:nvGrpSpPr>
        <p:grpSpPr>
          <a:xfrm>
            <a:off x="2624262" y="1380466"/>
            <a:ext cx="368186" cy="366364"/>
            <a:chOff x="-63679950" y="3360375"/>
            <a:chExt cx="318225" cy="316650"/>
          </a:xfrm>
        </p:grpSpPr>
        <p:sp>
          <p:nvSpPr>
            <p:cNvPr id="8338" name="Google Shape;8338;p6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6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6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2" name="Google Shape;8342;p67"/>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3" name="Google Shape;8343;p67"/>
          <p:cNvGrpSpPr/>
          <p:nvPr/>
        </p:nvGrpSpPr>
        <p:grpSpPr>
          <a:xfrm>
            <a:off x="2622889" y="2251803"/>
            <a:ext cx="370934" cy="367521"/>
            <a:chOff x="-63679950" y="4093450"/>
            <a:chExt cx="320600" cy="317650"/>
          </a:xfrm>
        </p:grpSpPr>
        <p:sp>
          <p:nvSpPr>
            <p:cNvPr id="8344" name="Google Shape;8344;p6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6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6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67"/>
          <p:cNvGrpSpPr/>
          <p:nvPr/>
        </p:nvGrpSpPr>
        <p:grpSpPr>
          <a:xfrm>
            <a:off x="1283006" y="2744805"/>
            <a:ext cx="366364" cy="367290"/>
            <a:chOff x="-61784125" y="3377700"/>
            <a:chExt cx="316650" cy="317450"/>
          </a:xfrm>
        </p:grpSpPr>
        <p:sp>
          <p:nvSpPr>
            <p:cNvPr id="8348" name="Google Shape;8348;p6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6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6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6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6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5" name="Google Shape;8355;p67"/>
          <p:cNvGrpSpPr/>
          <p:nvPr/>
        </p:nvGrpSpPr>
        <p:grpSpPr>
          <a:xfrm>
            <a:off x="1283006" y="3195207"/>
            <a:ext cx="366364" cy="367290"/>
            <a:chOff x="-61783350" y="3743950"/>
            <a:chExt cx="316650" cy="317450"/>
          </a:xfrm>
        </p:grpSpPr>
        <p:sp>
          <p:nvSpPr>
            <p:cNvPr id="8356" name="Google Shape;8356;p6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6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8" name="Google Shape;8358;p67"/>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7"/>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67"/>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1" name="Google Shape;8361;p67"/>
          <p:cNvGrpSpPr/>
          <p:nvPr/>
        </p:nvGrpSpPr>
        <p:grpSpPr>
          <a:xfrm>
            <a:off x="3504430" y="3655040"/>
            <a:ext cx="369112" cy="364657"/>
            <a:chOff x="-59869425" y="4102225"/>
            <a:chExt cx="319025" cy="315175"/>
          </a:xfrm>
        </p:grpSpPr>
        <p:sp>
          <p:nvSpPr>
            <p:cNvPr id="8362" name="Google Shape;8362;p6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6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67"/>
          <p:cNvGrpSpPr/>
          <p:nvPr/>
        </p:nvGrpSpPr>
        <p:grpSpPr>
          <a:xfrm>
            <a:off x="2623233" y="4123862"/>
            <a:ext cx="366364" cy="365467"/>
            <a:chOff x="-59029025" y="3711650"/>
            <a:chExt cx="316650" cy="315875"/>
          </a:xfrm>
        </p:grpSpPr>
        <p:sp>
          <p:nvSpPr>
            <p:cNvPr id="8367" name="Google Shape;8367;p6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6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6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6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67"/>
          <p:cNvGrpSpPr/>
          <p:nvPr/>
        </p:nvGrpSpPr>
        <p:grpSpPr>
          <a:xfrm>
            <a:off x="4859311" y="1379917"/>
            <a:ext cx="351940" cy="348188"/>
            <a:chOff x="581525" y="3254850"/>
            <a:chExt cx="297750" cy="294575"/>
          </a:xfrm>
        </p:grpSpPr>
        <p:sp>
          <p:nvSpPr>
            <p:cNvPr id="8375" name="Google Shape;8375;p6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6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67"/>
          <p:cNvGrpSpPr/>
          <p:nvPr/>
        </p:nvGrpSpPr>
        <p:grpSpPr>
          <a:xfrm>
            <a:off x="4858380" y="1818853"/>
            <a:ext cx="353802" cy="351497"/>
            <a:chOff x="580725" y="3617925"/>
            <a:chExt cx="299325" cy="297375"/>
          </a:xfrm>
        </p:grpSpPr>
        <p:sp>
          <p:nvSpPr>
            <p:cNvPr id="8379" name="Google Shape;8379;p6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6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6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67"/>
          <p:cNvGrpSpPr/>
          <p:nvPr/>
        </p:nvGrpSpPr>
        <p:grpSpPr>
          <a:xfrm>
            <a:off x="4860242" y="2266043"/>
            <a:ext cx="350079" cy="350079"/>
            <a:chOff x="583100" y="3982600"/>
            <a:chExt cx="296175" cy="296175"/>
          </a:xfrm>
        </p:grpSpPr>
        <p:sp>
          <p:nvSpPr>
            <p:cNvPr id="8385" name="Google Shape;8385;p6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6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6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6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6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6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6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67"/>
          <p:cNvGrpSpPr/>
          <p:nvPr/>
        </p:nvGrpSpPr>
        <p:grpSpPr>
          <a:xfrm>
            <a:off x="7092856" y="1379667"/>
            <a:ext cx="307231" cy="348690"/>
            <a:chOff x="2423775" y="3226875"/>
            <a:chExt cx="259925" cy="295000"/>
          </a:xfrm>
        </p:grpSpPr>
        <p:sp>
          <p:nvSpPr>
            <p:cNvPr id="8393" name="Google Shape;8393;p6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6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6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67"/>
          <p:cNvGrpSpPr/>
          <p:nvPr/>
        </p:nvGrpSpPr>
        <p:grpSpPr>
          <a:xfrm>
            <a:off x="7070043" y="1820952"/>
            <a:ext cx="352857" cy="347301"/>
            <a:chOff x="2404875" y="3592725"/>
            <a:chExt cx="298525" cy="293825"/>
          </a:xfrm>
        </p:grpSpPr>
        <p:sp>
          <p:nvSpPr>
            <p:cNvPr id="8397" name="Google Shape;8397;p6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6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0" name="Google Shape;8400;p67"/>
          <p:cNvGrpSpPr/>
          <p:nvPr/>
        </p:nvGrpSpPr>
        <p:grpSpPr>
          <a:xfrm>
            <a:off x="7070974" y="2266517"/>
            <a:ext cx="350995" cy="349133"/>
            <a:chOff x="2404875" y="3955825"/>
            <a:chExt cx="296950" cy="295375"/>
          </a:xfrm>
        </p:grpSpPr>
        <p:sp>
          <p:nvSpPr>
            <p:cNvPr id="8401" name="Google Shape;8401;p6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6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6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6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67"/>
          <p:cNvGrpSpPr/>
          <p:nvPr/>
        </p:nvGrpSpPr>
        <p:grpSpPr>
          <a:xfrm>
            <a:off x="5764954" y="2730711"/>
            <a:ext cx="349163" cy="350079"/>
            <a:chOff x="4263650" y="3235150"/>
            <a:chExt cx="295400" cy="296175"/>
          </a:xfrm>
        </p:grpSpPr>
        <p:sp>
          <p:nvSpPr>
            <p:cNvPr id="8406" name="Google Shape;8406;p6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6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6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6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6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67"/>
          <p:cNvGrpSpPr/>
          <p:nvPr/>
        </p:nvGrpSpPr>
        <p:grpSpPr>
          <a:xfrm>
            <a:off x="5762634" y="3189872"/>
            <a:ext cx="353802" cy="327739"/>
            <a:chOff x="4266025" y="3609275"/>
            <a:chExt cx="299325" cy="277275"/>
          </a:xfrm>
        </p:grpSpPr>
        <p:sp>
          <p:nvSpPr>
            <p:cNvPr id="8412" name="Google Shape;8412;p6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6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67"/>
          <p:cNvGrpSpPr/>
          <p:nvPr/>
        </p:nvGrpSpPr>
        <p:grpSpPr>
          <a:xfrm>
            <a:off x="5763092" y="3655259"/>
            <a:ext cx="352886" cy="349133"/>
            <a:chOff x="4263650" y="3963700"/>
            <a:chExt cx="298550" cy="295375"/>
          </a:xfrm>
        </p:grpSpPr>
        <p:sp>
          <p:nvSpPr>
            <p:cNvPr id="8415" name="Google Shape;8415;p6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6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6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6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6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6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67"/>
          <p:cNvGrpSpPr/>
          <p:nvPr/>
        </p:nvGrpSpPr>
        <p:grpSpPr>
          <a:xfrm>
            <a:off x="8041429" y="2730711"/>
            <a:ext cx="226264" cy="350079"/>
            <a:chOff x="6164975" y="3211525"/>
            <a:chExt cx="191425" cy="296175"/>
          </a:xfrm>
        </p:grpSpPr>
        <p:sp>
          <p:nvSpPr>
            <p:cNvPr id="8423" name="Google Shape;8423;p6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6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6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6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6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6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0" name="Google Shape;8430;p67"/>
          <p:cNvGrpSpPr/>
          <p:nvPr/>
        </p:nvGrpSpPr>
        <p:grpSpPr>
          <a:xfrm>
            <a:off x="5303466" y="1378987"/>
            <a:ext cx="352886" cy="350049"/>
            <a:chOff x="946175" y="3253275"/>
            <a:chExt cx="298550" cy="296150"/>
          </a:xfrm>
        </p:grpSpPr>
        <p:sp>
          <p:nvSpPr>
            <p:cNvPr id="8431" name="Google Shape;8431;p6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6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6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6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6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6" name="Google Shape;8436;p67"/>
          <p:cNvGrpSpPr/>
          <p:nvPr/>
        </p:nvGrpSpPr>
        <p:grpSpPr>
          <a:xfrm>
            <a:off x="5304397" y="1820951"/>
            <a:ext cx="351024" cy="347301"/>
            <a:chOff x="946175" y="3619500"/>
            <a:chExt cx="296975" cy="293825"/>
          </a:xfrm>
        </p:grpSpPr>
        <p:sp>
          <p:nvSpPr>
            <p:cNvPr id="8437" name="Google Shape;8437;p6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6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6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6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6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67"/>
          <p:cNvGrpSpPr/>
          <p:nvPr/>
        </p:nvGrpSpPr>
        <p:grpSpPr>
          <a:xfrm>
            <a:off x="5303939" y="2265585"/>
            <a:ext cx="351940" cy="350995"/>
            <a:chOff x="944600" y="3981825"/>
            <a:chExt cx="297750" cy="296950"/>
          </a:xfrm>
        </p:grpSpPr>
        <p:sp>
          <p:nvSpPr>
            <p:cNvPr id="8444" name="Google Shape;8444;p6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6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6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6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67"/>
          <p:cNvGrpSpPr/>
          <p:nvPr/>
        </p:nvGrpSpPr>
        <p:grpSpPr>
          <a:xfrm>
            <a:off x="7520875" y="1379445"/>
            <a:ext cx="350079" cy="349133"/>
            <a:chOff x="2768750" y="3227275"/>
            <a:chExt cx="296175" cy="295375"/>
          </a:xfrm>
        </p:grpSpPr>
        <p:sp>
          <p:nvSpPr>
            <p:cNvPr id="8449" name="Google Shape;8449;p6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6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6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6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6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6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6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6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67"/>
          <p:cNvGrpSpPr/>
          <p:nvPr/>
        </p:nvGrpSpPr>
        <p:grpSpPr>
          <a:xfrm>
            <a:off x="7541826" y="1820317"/>
            <a:ext cx="308177" cy="348572"/>
            <a:chOff x="2786075" y="3591800"/>
            <a:chExt cx="260725" cy="294900"/>
          </a:xfrm>
        </p:grpSpPr>
        <p:sp>
          <p:nvSpPr>
            <p:cNvPr id="8458" name="Google Shape;8458;p6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6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6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6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67"/>
          <p:cNvGrpSpPr/>
          <p:nvPr/>
        </p:nvGrpSpPr>
        <p:grpSpPr>
          <a:xfrm>
            <a:off x="7582324" y="2266044"/>
            <a:ext cx="227180" cy="350079"/>
            <a:chOff x="2819150" y="3955025"/>
            <a:chExt cx="192200" cy="296175"/>
          </a:xfrm>
        </p:grpSpPr>
        <p:sp>
          <p:nvSpPr>
            <p:cNvPr id="8464" name="Google Shape;8464;p6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6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6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6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8" name="Google Shape;8468;p67"/>
          <p:cNvGrpSpPr/>
          <p:nvPr/>
        </p:nvGrpSpPr>
        <p:grpSpPr>
          <a:xfrm>
            <a:off x="6206097" y="2731642"/>
            <a:ext cx="349133" cy="348217"/>
            <a:chOff x="4629125" y="3235150"/>
            <a:chExt cx="295375" cy="294600"/>
          </a:xfrm>
        </p:grpSpPr>
        <p:sp>
          <p:nvSpPr>
            <p:cNvPr id="8469" name="Google Shape;8469;p6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6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6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6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67"/>
          <p:cNvGrpSpPr/>
          <p:nvPr/>
        </p:nvGrpSpPr>
        <p:grpSpPr>
          <a:xfrm>
            <a:off x="6206082" y="3179175"/>
            <a:ext cx="349163" cy="349133"/>
            <a:chOff x="4628325" y="3599825"/>
            <a:chExt cx="295400" cy="295375"/>
          </a:xfrm>
        </p:grpSpPr>
        <p:sp>
          <p:nvSpPr>
            <p:cNvPr id="8475" name="Google Shape;8475;p6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6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6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6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6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6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6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6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6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6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6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67"/>
          <p:cNvGrpSpPr/>
          <p:nvPr/>
        </p:nvGrpSpPr>
        <p:grpSpPr>
          <a:xfrm>
            <a:off x="6227033" y="3654786"/>
            <a:ext cx="307261" cy="350079"/>
            <a:chOff x="4645650" y="3962900"/>
            <a:chExt cx="259950" cy="296175"/>
          </a:xfrm>
        </p:grpSpPr>
        <p:sp>
          <p:nvSpPr>
            <p:cNvPr id="8488" name="Google Shape;8488;p6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6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6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6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67"/>
          <p:cNvGrpSpPr/>
          <p:nvPr/>
        </p:nvGrpSpPr>
        <p:grpSpPr>
          <a:xfrm>
            <a:off x="7979994" y="3179648"/>
            <a:ext cx="349133" cy="348188"/>
            <a:chOff x="6143725" y="3582500"/>
            <a:chExt cx="295375" cy="294575"/>
          </a:xfrm>
        </p:grpSpPr>
        <p:sp>
          <p:nvSpPr>
            <p:cNvPr id="8495" name="Google Shape;8495;p6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6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6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6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6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6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67"/>
          <p:cNvGrpSpPr/>
          <p:nvPr/>
        </p:nvGrpSpPr>
        <p:grpSpPr>
          <a:xfrm>
            <a:off x="5748820" y="1378987"/>
            <a:ext cx="350995" cy="350049"/>
            <a:chOff x="1310075" y="3253275"/>
            <a:chExt cx="296950" cy="296150"/>
          </a:xfrm>
        </p:grpSpPr>
        <p:sp>
          <p:nvSpPr>
            <p:cNvPr id="8503" name="Google Shape;8503;p6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6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6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6" name="Google Shape;8506;p67"/>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7" name="Google Shape;8507;p67"/>
          <p:cNvGrpSpPr/>
          <p:nvPr/>
        </p:nvGrpSpPr>
        <p:grpSpPr>
          <a:xfrm>
            <a:off x="5748347" y="2265246"/>
            <a:ext cx="351941" cy="351675"/>
            <a:chOff x="1310075" y="3980250"/>
            <a:chExt cx="297750" cy="297525"/>
          </a:xfrm>
        </p:grpSpPr>
        <p:sp>
          <p:nvSpPr>
            <p:cNvPr id="8508" name="Google Shape;8508;p6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6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6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6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67"/>
          <p:cNvGrpSpPr/>
          <p:nvPr/>
        </p:nvGrpSpPr>
        <p:grpSpPr>
          <a:xfrm>
            <a:off x="8013136" y="1379445"/>
            <a:ext cx="266305" cy="349133"/>
            <a:chOff x="3167275" y="3227275"/>
            <a:chExt cx="225300" cy="295375"/>
          </a:xfrm>
        </p:grpSpPr>
        <p:sp>
          <p:nvSpPr>
            <p:cNvPr id="8513" name="Google Shape;8513;p6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6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6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6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8" name="Google Shape;8518;p67"/>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9" name="Google Shape;8519;p67"/>
          <p:cNvGrpSpPr/>
          <p:nvPr/>
        </p:nvGrpSpPr>
        <p:grpSpPr>
          <a:xfrm>
            <a:off x="7970318" y="2266502"/>
            <a:ext cx="351940" cy="349163"/>
            <a:chOff x="3133425" y="3955025"/>
            <a:chExt cx="297750" cy="295400"/>
          </a:xfrm>
        </p:grpSpPr>
        <p:sp>
          <p:nvSpPr>
            <p:cNvPr id="8520" name="Google Shape;8520;p6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6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6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67"/>
          <p:cNvGrpSpPr/>
          <p:nvPr/>
        </p:nvGrpSpPr>
        <p:grpSpPr>
          <a:xfrm>
            <a:off x="6650491" y="2730090"/>
            <a:ext cx="350079" cy="351320"/>
            <a:chOff x="4991425" y="3234750"/>
            <a:chExt cx="296175" cy="297225"/>
          </a:xfrm>
        </p:grpSpPr>
        <p:sp>
          <p:nvSpPr>
            <p:cNvPr id="8524" name="Google Shape;8524;p6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6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6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6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6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6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67"/>
          <p:cNvGrpSpPr/>
          <p:nvPr/>
        </p:nvGrpSpPr>
        <p:grpSpPr>
          <a:xfrm>
            <a:off x="6650491" y="3199653"/>
            <a:ext cx="350079" cy="308177"/>
            <a:chOff x="4991425" y="3617150"/>
            <a:chExt cx="296175" cy="260725"/>
          </a:xfrm>
        </p:grpSpPr>
        <p:sp>
          <p:nvSpPr>
            <p:cNvPr id="8531" name="Google Shape;8531;p6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6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6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6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6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6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6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8" name="Google Shape;8538;p67"/>
          <p:cNvGrpSpPr/>
          <p:nvPr/>
        </p:nvGrpSpPr>
        <p:grpSpPr>
          <a:xfrm>
            <a:off x="6727764" y="3655244"/>
            <a:ext cx="195532" cy="349163"/>
            <a:chOff x="5056800" y="3962900"/>
            <a:chExt cx="165425" cy="295400"/>
          </a:xfrm>
        </p:grpSpPr>
        <p:sp>
          <p:nvSpPr>
            <p:cNvPr id="8539" name="Google Shape;8539;p6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6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6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67"/>
          <p:cNvGrpSpPr/>
          <p:nvPr/>
        </p:nvGrpSpPr>
        <p:grpSpPr>
          <a:xfrm>
            <a:off x="7979062" y="3655260"/>
            <a:ext cx="350995" cy="349133"/>
            <a:chOff x="6168925" y="3936925"/>
            <a:chExt cx="296950" cy="295375"/>
          </a:xfrm>
        </p:grpSpPr>
        <p:sp>
          <p:nvSpPr>
            <p:cNvPr id="8543" name="Google Shape;8543;p6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6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6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6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6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6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67"/>
          <p:cNvGrpSpPr/>
          <p:nvPr/>
        </p:nvGrpSpPr>
        <p:grpSpPr>
          <a:xfrm>
            <a:off x="6192781" y="1372332"/>
            <a:ext cx="348188" cy="349133"/>
            <a:chOff x="1674750" y="3254050"/>
            <a:chExt cx="294575" cy="295375"/>
          </a:xfrm>
        </p:grpSpPr>
        <p:sp>
          <p:nvSpPr>
            <p:cNvPr id="8550" name="Google Shape;8550;p6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6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6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67"/>
          <p:cNvGrpSpPr/>
          <p:nvPr/>
        </p:nvGrpSpPr>
        <p:grpSpPr>
          <a:xfrm>
            <a:off x="6207177" y="1820035"/>
            <a:ext cx="319347" cy="349133"/>
            <a:chOff x="1687350" y="3618725"/>
            <a:chExt cx="270175" cy="295375"/>
          </a:xfrm>
        </p:grpSpPr>
        <p:sp>
          <p:nvSpPr>
            <p:cNvPr id="8554" name="Google Shape;8554;p6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6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6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67"/>
          <p:cNvGrpSpPr/>
          <p:nvPr/>
        </p:nvGrpSpPr>
        <p:grpSpPr>
          <a:xfrm>
            <a:off x="6190880" y="2266516"/>
            <a:ext cx="351940" cy="349133"/>
            <a:chOff x="1672375" y="3982600"/>
            <a:chExt cx="297750" cy="295375"/>
          </a:xfrm>
        </p:grpSpPr>
        <p:sp>
          <p:nvSpPr>
            <p:cNvPr id="8558" name="Google Shape;8558;p6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6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67"/>
          <p:cNvGrpSpPr/>
          <p:nvPr/>
        </p:nvGrpSpPr>
        <p:grpSpPr>
          <a:xfrm>
            <a:off x="4882872" y="2730711"/>
            <a:ext cx="350079" cy="350079"/>
            <a:chOff x="3497300" y="3227275"/>
            <a:chExt cx="296175" cy="296175"/>
          </a:xfrm>
        </p:grpSpPr>
        <p:sp>
          <p:nvSpPr>
            <p:cNvPr id="8562" name="Google Shape;8562;p6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6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6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6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6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6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6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6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0" name="Google Shape;8570;p67"/>
          <p:cNvGrpSpPr/>
          <p:nvPr/>
        </p:nvGrpSpPr>
        <p:grpSpPr>
          <a:xfrm>
            <a:off x="4883345" y="3180106"/>
            <a:ext cx="349133" cy="347272"/>
            <a:chOff x="3497300" y="3591950"/>
            <a:chExt cx="295375" cy="293800"/>
          </a:xfrm>
        </p:grpSpPr>
        <p:sp>
          <p:nvSpPr>
            <p:cNvPr id="8571" name="Google Shape;8571;p6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6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6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6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6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6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6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6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67"/>
          <p:cNvGrpSpPr/>
          <p:nvPr/>
        </p:nvGrpSpPr>
        <p:grpSpPr>
          <a:xfrm>
            <a:off x="4883345" y="3655244"/>
            <a:ext cx="349133" cy="349163"/>
            <a:chOff x="3497300" y="3955025"/>
            <a:chExt cx="295375" cy="295400"/>
          </a:xfrm>
        </p:grpSpPr>
        <p:sp>
          <p:nvSpPr>
            <p:cNvPr id="8580" name="Google Shape;8580;p6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6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6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67"/>
          <p:cNvGrpSpPr/>
          <p:nvPr/>
        </p:nvGrpSpPr>
        <p:grpSpPr>
          <a:xfrm>
            <a:off x="7107917" y="2731435"/>
            <a:ext cx="327739" cy="348631"/>
            <a:chOff x="5364750" y="3235150"/>
            <a:chExt cx="277275" cy="294950"/>
          </a:xfrm>
        </p:grpSpPr>
        <p:sp>
          <p:nvSpPr>
            <p:cNvPr id="8584" name="Google Shape;8584;p6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6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6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6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6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6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6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67"/>
          <p:cNvGrpSpPr/>
          <p:nvPr/>
        </p:nvGrpSpPr>
        <p:grpSpPr>
          <a:xfrm>
            <a:off x="7096274" y="3177771"/>
            <a:ext cx="351024" cy="351941"/>
            <a:chOff x="5355300" y="3598250"/>
            <a:chExt cx="296975" cy="297750"/>
          </a:xfrm>
        </p:grpSpPr>
        <p:sp>
          <p:nvSpPr>
            <p:cNvPr id="8593" name="Google Shape;8593;p6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6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6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6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6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6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6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6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67"/>
          <p:cNvGrpSpPr/>
          <p:nvPr/>
        </p:nvGrpSpPr>
        <p:grpSpPr>
          <a:xfrm>
            <a:off x="7100470" y="3716693"/>
            <a:ext cx="342632" cy="226264"/>
            <a:chOff x="5358450" y="4015675"/>
            <a:chExt cx="289875" cy="191425"/>
          </a:xfrm>
        </p:grpSpPr>
        <p:sp>
          <p:nvSpPr>
            <p:cNvPr id="8602" name="Google Shape;8602;p6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6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6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6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6" name="Google Shape;8606;p67"/>
          <p:cNvGrpSpPr/>
          <p:nvPr/>
        </p:nvGrpSpPr>
        <p:grpSpPr>
          <a:xfrm>
            <a:off x="6226953" y="4099224"/>
            <a:ext cx="351024" cy="325464"/>
            <a:chOff x="6543825" y="3202075"/>
            <a:chExt cx="296975" cy="275350"/>
          </a:xfrm>
        </p:grpSpPr>
        <p:sp>
          <p:nvSpPr>
            <p:cNvPr id="8607" name="Google Shape;8607;p6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6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6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6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6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6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6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4" name="Google Shape;8614;p67"/>
          <p:cNvGrpSpPr/>
          <p:nvPr/>
        </p:nvGrpSpPr>
        <p:grpSpPr>
          <a:xfrm>
            <a:off x="6633934" y="1378972"/>
            <a:ext cx="350079" cy="350079"/>
            <a:chOff x="2037825" y="3254050"/>
            <a:chExt cx="296175" cy="296175"/>
          </a:xfrm>
        </p:grpSpPr>
        <p:sp>
          <p:nvSpPr>
            <p:cNvPr id="8615" name="Google Shape;8615;p6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6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6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6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6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6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67"/>
          <p:cNvGrpSpPr/>
          <p:nvPr/>
        </p:nvGrpSpPr>
        <p:grpSpPr>
          <a:xfrm>
            <a:off x="6632072" y="1820139"/>
            <a:ext cx="353802" cy="348926"/>
            <a:chOff x="2034675" y="3617925"/>
            <a:chExt cx="299325" cy="295200"/>
          </a:xfrm>
        </p:grpSpPr>
        <p:sp>
          <p:nvSpPr>
            <p:cNvPr id="8622" name="Google Shape;8622;p6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6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6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6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6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67"/>
          <p:cNvGrpSpPr/>
          <p:nvPr/>
        </p:nvGrpSpPr>
        <p:grpSpPr>
          <a:xfrm>
            <a:off x="6633934" y="2266516"/>
            <a:ext cx="350079" cy="349133"/>
            <a:chOff x="2037825" y="3981825"/>
            <a:chExt cx="296175" cy="295375"/>
          </a:xfrm>
        </p:grpSpPr>
        <p:sp>
          <p:nvSpPr>
            <p:cNvPr id="8628" name="Google Shape;8628;p6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6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6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67"/>
          <p:cNvGrpSpPr/>
          <p:nvPr/>
        </p:nvGrpSpPr>
        <p:grpSpPr>
          <a:xfrm>
            <a:off x="5318952" y="2762832"/>
            <a:ext cx="350079" cy="285837"/>
            <a:chOff x="3860400" y="3254050"/>
            <a:chExt cx="296175" cy="241825"/>
          </a:xfrm>
        </p:grpSpPr>
        <p:sp>
          <p:nvSpPr>
            <p:cNvPr id="8632" name="Google Shape;8632;p6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6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6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6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6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67"/>
          <p:cNvGrpSpPr/>
          <p:nvPr/>
        </p:nvGrpSpPr>
        <p:grpSpPr>
          <a:xfrm>
            <a:off x="5318479" y="3178702"/>
            <a:ext cx="351024" cy="350079"/>
            <a:chOff x="3859600" y="3591950"/>
            <a:chExt cx="296975" cy="296175"/>
          </a:xfrm>
        </p:grpSpPr>
        <p:sp>
          <p:nvSpPr>
            <p:cNvPr id="8640" name="Google Shape;8640;p6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6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6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67"/>
          <p:cNvGrpSpPr/>
          <p:nvPr/>
        </p:nvGrpSpPr>
        <p:grpSpPr>
          <a:xfrm>
            <a:off x="5318952" y="3654786"/>
            <a:ext cx="350079" cy="350079"/>
            <a:chOff x="3860400" y="3955025"/>
            <a:chExt cx="296175" cy="296175"/>
          </a:xfrm>
        </p:grpSpPr>
        <p:sp>
          <p:nvSpPr>
            <p:cNvPr id="8644" name="Google Shape;8644;p6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6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6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6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6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67"/>
          <p:cNvGrpSpPr/>
          <p:nvPr/>
        </p:nvGrpSpPr>
        <p:grpSpPr>
          <a:xfrm>
            <a:off x="7534167" y="2731184"/>
            <a:ext cx="355664" cy="349133"/>
            <a:chOff x="5716825" y="3235950"/>
            <a:chExt cx="300900" cy="295375"/>
          </a:xfrm>
        </p:grpSpPr>
        <p:sp>
          <p:nvSpPr>
            <p:cNvPr id="8650" name="Google Shape;8650;p6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6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6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6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4" name="Google Shape;8654;p67"/>
          <p:cNvGrpSpPr/>
          <p:nvPr/>
        </p:nvGrpSpPr>
        <p:grpSpPr>
          <a:xfrm>
            <a:off x="7547199" y="3189872"/>
            <a:ext cx="329601" cy="327739"/>
            <a:chOff x="5727850" y="3609275"/>
            <a:chExt cx="278850" cy="277275"/>
          </a:xfrm>
        </p:grpSpPr>
        <p:sp>
          <p:nvSpPr>
            <p:cNvPr id="8655" name="Google Shape;8655;p6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6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6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6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6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0" name="Google Shape;8660;p67"/>
          <p:cNvGrpSpPr/>
          <p:nvPr/>
        </p:nvGrpSpPr>
        <p:grpSpPr>
          <a:xfrm>
            <a:off x="7558383" y="3655259"/>
            <a:ext cx="307231" cy="349133"/>
            <a:chOff x="5736525" y="3963700"/>
            <a:chExt cx="259925" cy="295375"/>
          </a:xfrm>
        </p:grpSpPr>
        <p:sp>
          <p:nvSpPr>
            <p:cNvPr id="8661" name="Google Shape;8661;p6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6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6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6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6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6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6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8" name="Google Shape;8668;p67"/>
          <p:cNvGrpSpPr/>
          <p:nvPr/>
        </p:nvGrpSpPr>
        <p:grpSpPr>
          <a:xfrm>
            <a:off x="6649963" y="4104585"/>
            <a:ext cx="351024" cy="350079"/>
            <a:chOff x="6553275" y="3604550"/>
            <a:chExt cx="296975" cy="296175"/>
          </a:xfrm>
        </p:grpSpPr>
        <p:sp>
          <p:nvSpPr>
            <p:cNvPr id="8669" name="Google Shape;8669;p6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6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6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6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6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6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5" name="Google Shape;8675;p67"/>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8676" name="Google Shape;8676;p67"/>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80" name="Shape 8680"/>
        <p:cNvGrpSpPr/>
        <p:nvPr/>
      </p:nvGrpSpPr>
      <p:grpSpPr>
        <a:xfrm>
          <a:off x="0" y="0"/>
          <a:ext cx="0" cy="0"/>
          <a:chOff x="0" y="0"/>
          <a:chExt cx="0" cy="0"/>
        </a:xfrm>
      </p:grpSpPr>
      <p:grpSp>
        <p:nvGrpSpPr>
          <p:cNvPr id="8681" name="Google Shape;8681;p68"/>
          <p:cNvGrpSpPr/>
          <p:nvPr/>
        </p:nvGrpSpPr>
        <p:grpSpPr>
          <a:xfrm>
            <a:off x="877057" y="1380546"/>
            <a:ext cx="294401" cy="353645"/>
            <a:chOff x="-35814600" y="3202075"/>
            <a:chExt cx="242625" cy="291450"/>
          </a:xfrm>
        </p:grpSpPr>
        <p:sp>
          <p:nvSpPr>
            <p:cNvPr id="8682" name="Google Shape;8682;p6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6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6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6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6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6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6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9" name="Google Shape;8689;p68"/>
          <p:cNvGrpSpPr/>
          <p:nvPr/>
        </p:nvGrpSpPr>
        <p:grpSpPr>
          <a:xfrm>
            <a:off x="847435" y="1821466"/>
            <a:ext cx="353645" cy="353888"/>
            <a:chOff x="-35839800" y="3561025"/>
            <a:chExt cx="291450" cy="291650"/>
          </a:xfrm>
        </p:grpSpPr>
        <p:sp>
          <p:nvSpPr>
            <p:cNvPr id="8690" name="Google Shape;8690;p6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6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6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6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6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6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6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7" name="Google Shape;8697;p68"/>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8" name="Google Shape;8698;p68"/>
          <p:cNvGrpSpPr/>
          <p:nvPr/>
        </p:nvGrpSpPr>
        <p:grpSpPr>
          <a:xfrm>
            <a:off x="3084980" y="1380546"/>
            <a:ext cx="353645" cy="353645"/>
            <a:chOff x="-34003850" y="3227275"/>
            <a:chExt cx="291450" cy="291450"/>
          </a:xfrm>
        </p:grpSpPr>
        <p:sp>
          <p:nvSpPr>
            <p:cNvPr id="8699" name="Google Shape;8699;p6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6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6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6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6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68"/>
          <p:cNvGrpSpPr/>
          <p:nvPr/>
        </p:nvGrpSpPr>
        <p:grpSpPr>
          <a:xfrm>
            <a:off x="3084510" y="1821238"/>
            <a:ext cx="354586" cy="354343"/>
            <a:chOff x="-34004625" y="3585850"/>
            <a:chExt cx="292225" cy="292025"/>
          </a:xfrm>
        </p:grpSpPr>
        <p:sp>
          <p:nvSpPr>
            <p:cNvPr id="8705" name="Google Shape;8705;p6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6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6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6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6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68"/>
          <p:cNvGrpSpPr/>
          <p:nvPr/>
        </p:nvGrpSpPr>
        <p:grpSpPr>
          <a:xfrm>
            <a:off x="3084025" y="2256439"/>
            <a:ext cx="355557" cy="354616"/>
            <a:chOff x="-34005425" y="3945575"/>
            <a:chExt cx="293025" cy="292250"/>
          </a:xfrm>
        </p:grpSpPr>
        <p:sp>
          <p:nvSpPr>
            <p:cNvPr id="8711" name="Google Shape;8711;p6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6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6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4" name="Google Shape;8714;p68"/>
          <p:cNvGrpSpPr/>
          <p:nvPr/>
        </p:nvGrpSpPr>
        <p:grpSpPr>
          <a:xfrm>
            <a:off x="1731124" y="2729615"/>
            <a:ext cx="358408" cy="355557"/>
            <a:chOff x="-32174975" y="3192625"/>
            <a:chExt cx="295375" cy="293025"/>
          </a:xfrm>
        </p:grpSpPr>
        <p:sp>
          <p:nvSpPr>
            <p:cNvPr id="8715" name="Google Shape;8715;p6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6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6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6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9" name="Google Shape;8719;p68"/>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68"/>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1" name="Google Shape;8721;p68"/>
          <p:cNvGrpSpPr/>
          <p:nvPr/>
        </p:nvGrpSpPr>
        <p:grpSpPr>
          <a:xfrm>
            <a:off x="3970274" y="2730570"/>
            <a:ext cx="354586" cy="353645"/>
            <a:chOff x="-30345325" y="3184750"/>
            <a:chExt cx="292225" cy="291450"/>
          </a:xfrm>
        </p:grpSpPr>
        <p:sp>
          <p:nvSpPr>
            <p:cNvPr id="8722" name="Google Shape;8722;p6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6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6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6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6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7" name="Google Shape;8727;p68"/>
          <p:cNvGrpSpPr/>
          <p:nvPr/>
        </p:nvGrpSpPr>
        <p:grpSpPr>
          <a:xfrm>
            <a:off x="1295026" y="1380546"/>
            <a:ext cx="353645" cy="353645"/>
            <a:chOff x="-35481425" y="3202075"/>
            <a:chExt cx="291450" cy="291450"/>
          </a:xfrm>
        </p:grpSpPr>
        <p:sp>
          <p:nvSpPr>
            <p:cNvPr id="8728" name="Google Shape;8728;p6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6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6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6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6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6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6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68"/>
          <p:cNvGrpSpPr/>
          <p:nvPr/>
        </p:nvGrpSpPr>
        <p:grpSpPr>
          <a:xfrm>
            <a:off x="1294556" y="1822072"/>
            <a:ext cx="354586" cy="352675"/>
            <a:chOff x="-35482200" y="3561225"/>
            <a:chExt cx="292225" cy="290650"/>
          </a:xfrm>
        </p:grpSpPr>
        <p:sp>
          <p:nvSpPr>
            <p:cNvPr id="8736" name="Google Shape;8736;p6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6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6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68"/>
          <p:cNvGrpSpPr/>
          <p:nvPr/>
        </p:nvGrpSpPr>
        <p:grpSpPr>
          <a:xfrm>
            <a:off x="1295026" y="2256940"/>
            <a:ext cx="353645" cy="353615"/>
            <a:chOff x="-35481425" y="3919600"/>
            <a:chExt cx="291450" cy="291425"/>
          </a:xfrm>
        </p:grpSpPr>
        <p:sp>
          <p:nvSpPr>
            <p:cNvPr id="8740" name="Google Shape;8740;p6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6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6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6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6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6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6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6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8" name="Google Shape;8748;p68"/>
          <p:cNvGrpSpPr/>
          <p:nvPr/>
        </p:nvGrpSpPr>
        <p:grpSpPr>
          <a:xfrm>
            <a:off x="3530661" y="1381031"/>
            <a:ext cx="357468" cy="352675"/>
            <a:chOff x="-33645475" y="3228075"/>
            <a:chExt cx="294600" cy="290650"/>
          </a:xfrm>
        </p:grpSpPr>
        <p:sp>
          <p:nvSpPr>
            <p:cNvPr id="8749" name="Google Shape;8749;p6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6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6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6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6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6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6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68"/>
          <p:cNvGrpSpPr/>
          <p:nvPr/>
        </p:nvGrpSpPr>
        <p:grpSpPr>
          <a:xfrm>
            <a:off x="3531631" y="1821116"/>
            <a:ext cx="355526" cy="354586"/>
            <a:chOff x="-33646250" y="3586425"/>
            <a:chExt cx="293000" cy="292225"/>
          </a:xfrm>
        </p:grpSpPr>
        <p:sp>
          <p:nvSpPr>
            <p:cNvPr id="8757" name="Google Shape;8757;p6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6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68"/>
          <p:cNvGrpSpPr/>
          <p:nvPr/>
        </p:nvGrpSpPr>
        <p:grpSpPr>
          <a:xfrm>
            <a:off x="3532101" y="2255969"/>
            <a:ext cx="354586" cy="355557"/>
            <a:chOff x="-33645475" y="3944800"/>
            <a:chExt cx="292225" cy="293025"/>
          </a:xfrm>
        </p:grpSpPr>
        <p:sp>
          <p:nvSpPr>
            <p:cNvPr id="8760" name="Google Shape;8760;p6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6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6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6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6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6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6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6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6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6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0" name="Google Shape;8770;p68"/>
          <p:cNvGrpSpPr/>
          <p:nvPr/>
        </p:nvGrpSpPr>
        <p:grpSpPr>
          <a:xfrm>
            <a:off x="2185320" y="2729706"/>
            <a:ext cx="352675" cy="355375"/>
            <a:chOff x="-31809525" y="3192625"/>
            <a:chExt cx="290650" cy="292875"/>
          </a:xfrm>
        </p:grpSpPr>
        <p:sp>
          <p:nvSpPr>
            <p:cNvPr id="8771" name="Google Shape;8771;p6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6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6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6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68"/>
          <p:cNvGrpSpPr/>
          <p:nvPr/>
        </p:nvGrpSpPr>
        <p:grpSpPr>
          <a:xfrm>
            <a:off x="2184835" y="3200258"/>
            <a:ext cx="353645" cy="355557"/>
            <a:chOff x="-31811100" y="3550975"/>
            <a:chExt cx="291450" cy="293025"/>
          </a:xfrm>
        </p:grpSpPr>
        <p:sp>
          <p:nvSpPr>
            <p:cNvPr id="8776" name="Google Shape;8776;p6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6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6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6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6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6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6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68"/>
          <p:cNvGrpSpPr/>
          <p:nvPr/>
        </p:nvGrpSpPr>
        <p:grpSpPr>
          <a:xfrm>
            <a:off x="2178631" y="3664562"/>
            <a:ext cx="366052" cy="356831"/>
            <a:chOff x="-31817400" y="3910025"/>
            <a:chExt cx="301675" cy="294075"/>
          </a:xfrm>
        </p:grpSpPr>
        <p:sp>
          <p:nvSpPr>
            <p:cNvPr id="8784" name="Google Shape;8784;p6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6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6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7" name="Google Shape;8787;p68"/>
          <p:cNvGrpSpPr/>
          <p:nvPr/>
        </p:nvGrpSpPr>
        <p:grpSpPr>
          <a:xfrm>
            <a:off x="3970259" y="3200743"/>
            <a:ext cx="354616" cy="354586"/>
            <a:chOff x="-30354000" y="3569100"/>
            <a:chExt cx="292250" cy="292225"/>
          </a:xfrm>
        </p:grpSpPr>
        <p:sp>
          <p:nvSpPr>
            <p:cNvPr id="8788" name="Google Shape;8788;p6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6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6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6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6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6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68"/>
          <p:cNvGrpSpPr/>
          <p:nvPr/>
        </p:nvGrpSpPr>
        <p:grpSpPr>
          <a:xfrm>
            <a:off x="1748837" y="1380546"/>
            <a:ext cx="342148" cy="353645"/>
            <a:chOff x="-35118325" y="3202075"/>
            <a:chExt cx="281975" cy="291450"/>
          </a:xfrm>
        </p:grpSpPr>
        <p:sp>
          <p:nvSpPr>
            <p:cNvPr id="8795" name="Google Shape;8795;p6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6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6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6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68"/>
          <p:cNvGrpSpPr/>
          <p:nvPr/>
        </p:nvGrpSpPr>
        <p:grpSpPr>
          <a:xfrm>
            <a:off x="1742618" y="1821799"/>
            <a:ext cx="354586" cy="353221"/>
            <a:chOff x="-35123050" y="3561225"/>
            <a:chExt cx="292225" cy="291100"/>
          </a:xfrm>
        </p:grpSpPr>
        <p:sp>
          <p:nvSpPr>
            <p:cNvPr id="8800" name="Google Shape;8800;p6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6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68"/>
          <p:cNvGrpSpPr/>
          <p:nvPr/>
        </p:nvGrpSpPr>
        <p:grpSpPr>
          <a:xfrm>
            <a:off x="1784677" y="2256940"/>
            <a:ext cx="270467" cy="353615"/>
            <a:chOff x="-35089175" y="3919600"/>
            <a:chExt cx="222900" cy="291425"/>
          </a:xfrm>
        </p:grpSpPr>
        <p:sp>
          <p:nvSpPr>
            <p:cNvPr id="8803" name="Google Shape;8803;p6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6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68"/>
          <p:cNvGrpSpPr/>
          <p:nvPr/>
        </p:nvGrpSpPr>
        <p:grpSpPr>
          <a:xfrm>
            <a:off x="3981673" y="1380303"/>
            <a:ext cx="336445" cy="354131"/>
            <a:chOff x="-33277650" y="3226875"/>
            <a:chExt cx="277275" cy="291850"/>
          </a:xfrm>
        </p:grpSpPr>
        <p:sp>
          <p:nvSpPr>
            <p:cNvPr id="8806" name="Google Shape;8806;p6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6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6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6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6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6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6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68"/>
          <p:cNvGrpSpPr/>
          <p:nvPr/>
        </p:nvGrpSpPr>
        <p:grpSpPr>
          <a:xfrm>
            <a:off x="3973073" y="1821587"/>
            <a:ext cx="353645" cy="353645"/>
            <a:chOff x="-33286325" y="3586425"/>
            <a:chExt cx="291450" cy="291450"/>
          </a:xfrm>
        </p:grpSpPr>
        <p:sp>
          <p:nvSpPr>
            <p:cNvPr id="8814" name="Google Shape;8814;p6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6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6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6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6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68"/>
          <p:cNvGrpSpPr/>
          <p:nvPr/>
        </p:nvGrpSpPr>
        <p:grpSpPr>
          <a:xfrm>
            <a:off x="3973073" y="2255969"/>
            <a:ext cx="353645" cy="355557"/>
            <a:chOff x="-33286325" y="3944800"/>
            <a:chExt cx="291450" cy="293025"/>
          </a:xfrm>
        </p:grpSpPr>
        <p:sp>
          <p:nvSpPr>
            <p:cNvPr id="8820" name="Google Shape;8820;p6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6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6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6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68"/>
          <p:cNvGrpSpPr/>
          <p:nvPr/>
        </p:nvGrpSpPr>
        <p:grpSpPr>
          <a:xfrm>
            <a:off x="2631470" y="2729129"/>
            <a:ext cx="353645" cy="356527"/>
            <a:chOff x="-31452725" y="3191825"/>
            <a:chExt cx="291450" cy="293825"/>
          </a:xfrm>
        </p:grpSpPr>
        <p:sp>
          <p:nvSpPr>
            <p:cNvPr id="8825" name="Google Shape;8825;p6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6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6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6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68"/>
          <p:cNvGrpSpPr/>
          <p:nvPr/>
        </p:nvGrpSpPr>
        <p:grpSpPr>
          <a:xfrm>
            <a:off x="2631000" y="3200744"/>
            <a:ext cx="354586" cy="354586"/>
            <a:chOff x="-31452725" y="3551775"/>
            <a:chExt cx="292225" cy="292225"/>
          </a:xfrm>
        </p:grpSpPr>
        <p:sp>
          <p:nvSpPr>
            <p:cNvPr id="8830" name="Google Shape;8830;p6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6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6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6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68"/>
          <p:cNvGrpSpPr/>
          <p:nvPr/>
        </p:nvGrpSpPr>
        <p:grpSpPr>
          <a:xfrm>
            <a:off x="2629559" y="3664729"/>
            <a:ext cx="357468" cy="356497"/>
            <a:chOff x="-31455100" y="3909350"/>
            <a:chExt cx="294600" cy="293800"/>
          </a:xfrm>
        </p:grpSpPr>
        <p:sp>
          <p:nvSpPr>
            <p:cNvPr id="8835" name="Google Shape;8835;p6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6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68"/>
          <p:cNvGrpSpPr/>
          <p:nvPr/>
        </p:nvGrpSpPr>
        <p:grpSpPr>
          <a:xfrm>
            <a:off x="3970744" y="3665684"/>
            <a:ext cx="353645" cy="354586"/>
            <a:chOff x="-30345325" y="3918800"/>
            <a:chExt cx="291450" cy="292225"/>
          </a:xfrm>
        </p:grpSpPr>
        <p:sp>
          <p:nvSpPr>
            <p:cNvPr id="8838" name="Google Shape;8838;p6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6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6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6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6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3" name="Google Shape;8843;p68"/>
          <p:cNvGrpSpPr/>
          <p:nvPr/>
        </p:nvGrpSpPr>
        <p:grpSpPr>
          <a:xfrm>
            <a:off x="2200736" y="1380546"/>
            <a:ext cx="332593" cy="353645"/>
            <a:chOff x="-34755225" y="3202075"/>
            <a:chExt cx="274100" cy="291450"/>
          </a:xfrm>
        </p:grpSpPr>
        <p:sp>
          <p:nvSpPr>
            <p:cNvPr id="8844" name="Google Shape;8844;p6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6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6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6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6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6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6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1" name="Google Shape;8851;p68"/>
          <p:cNvGrpSpPr/>
          <p:nvPr/>
        </p:nvGrpSpPr>
        <p:grpSpPr>
          <a:xfrm>
            <a:off x="2190209" y="1821587"/>
            <a:ext cx="353645" cy="353645"/>
            <a:chOff x="-34763900" y="3561225"/>
            <a:chExt cx="291450" cy="291450"/>
          </a:xfrm>
        </p:grpSpPr>
        <p:sp>
          <p:nvSpPr>
            <p:cNvPr id="8852" name="Google Shape;8852;p6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6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6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5" name="Google Shape;8855;p68"/>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6" name="Google Shape;8856;p68"/>
          <p:cNvGrpSpPr/>
          <p:nvPr/>
        </p:nvGrpSpPr>
        <p:grpSpPr>
          <a:xfrm>
            <a:off x="845106" y="2730099"/>
            <a:ext cx="354586" cy="354586"/>
            <a:chOff x="-32927950" y="3227275"/>
            <a:chExt cx="292225" cy="292225"/>
          </a:xfrm>
        </p:grpSpPr>
        <p:sp>
          <p:nvSpPr>
            <p:cNvPr id="8857" name="Google Shape;8857;p6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6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6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6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6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68"/>
          <p:cNvGrpSpPr/>
          <p:nvPr/>
        </p:nvGrpSpPr>
        <p:grpSpPr>
          <a:xfrm>
            <a:off x="844621" y="3201213"/>
            <a:ext cx="355557" cy="353645"/>
            <a:chOff x="-32927950" y="3586425"/>
            <a:chExt cx="293025" cy="291450"/>
          </a:xfrm>
        </p:grpSpPr>
        <p:sp>
          <p:nvSpPr>
            <p:cNvPr id="8863" name="Google Shape;8863;p6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6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6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6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6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68"/>
          <p:cNvGrpSpPr/>
          <p:nvPr/>
        </p:nvGrpSpPr>
        <p:grpSpPr>
          <a:xfrm>
            <a:off x="845106" y="3665198"/>
            <a:ext cx="354586" cy="355557"/>
            <a:chOff x="-32927950" y="3944800"/>
            <a:chExt cx="292225" cy="293025"/>
          </a:xfrm>
        </p:grpSpPr>
        <p:sp>
          <p:nvSpPr>
            <p:cNvPr id="8869" name="Google Shape;8869;p6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6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6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6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6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6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6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6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6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8" name="Google Shape;8878;p68"/>
          <p:cNvGrpSpPr/>
          <p:nvPr/>
        </p:nvGrpSpPr>
        <p:grpSpPr>
          <a:xfrm>
            <a:off x="3073898" y="2730449"/>
            <a:ext cx="354586" cy="353888"/>
            <a:chOff x="-31094350" y="3194000"/>
            <a:chExt cx="292225" cy="291650"/>
          </a:xfrm>
        </p:grpSpPr>
        <p:sp>
          <p:nvSpPr>
            <p:cNvPr id="8879" name="Google Shape;8879;p6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6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6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6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6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6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6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6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68"/>
          <p:cNvGrpSpPr/>
          <p:nvPr/>
        </p:nvGrpSpPr>
        <p:grpSpPr>
          <a:xfrm>
            <a:off x="3074368" y="3200941"/>
            <a:ext cx="353645" cy="354191"/>
            <a:chOff x="-31093575" y="3552550"/>
            <a:chExt cx="291450" cy="291900"/>
          </a:xfrm>
        </p:grpSpPr>
        <p:sp>
          <p:nvSpPr>
            <p:cNvPr id="8888" name="Google Shape;8888;p6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6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6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6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68"/>
          <p:cNvGrpSpPr/>
          <p:nvPr/>
        </p:nvGrpSpPr>
        <p:grpSpPr>
          <a:xfrm>
            <a:off x="3074368" y="3666169"/>
            <a:ext cx="353645" cy="353615"/>
            <a:chOff x="-31093575" y="3911725"/>
            <a:chExt cx="291450" cy="291425"/>
          </a:xfrm>
        </p:grpSpPr>
        <p:sp>
          <p:nvSpPr>
            <p:cNvPr id="8893" name="Google Shape;8893;p6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6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5" name="Google Shape;8895;p68"/>
          <p:cNvGrpSpPr/>
          <p:nvPr/>
        </p:nvGrpSpPr>
        <p:grpSpPr>
          <a:xfrm>
            <a:off x="2183798" y="4123136"/>
            <a:ext cx="356497" cy="354586"/>
            <a:chOff x="-29946000" y="3183175"/>
            <a:chExt cx="293800" cy="292225"/>
          </a:xfrm>
        </p:grpSpPr>
        <p:sp>
          <p:nvSpPr>
            <p:cNvPr id="8896" name="Google Shape;8896;p6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6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6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6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6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6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68"/>
          <p:cNvGrpSpPr/>
          <p:nvPr/>
        </p:nvGrpSpPr>
        <p:grpSpPr>
          <a:xfrm>
            <a:off x="2628330" y="1380289"/>
            <a:ext cx="358408" cy="354161"/>
            <a:chOff x="-34408675" y="3202075"/>
            <a:chExt cx="295375" cy="291875"/>
          </a:xfrm>
        </p:grpSpPr>
        <p:sp>
          <p:nvSpPr>
            <p:cNvPr id="8903" name="Google Shape;8903;p6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6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6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6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68"/>
          <p:cNvGrpSpPr/>
          <p:nvPr/>
        </p:nvGrpSpPr>
        <p:grpSpPr>
          <a:xfrm>
            <a:off x="2630241" y="1820283"/>
            <a:ext cx="354586" cy="356254"/>
            <a:chOff x="-34405525" y="3558075"/>
            <a:chExt cx="292225" cy="293600"/>
          </a:xfrm>
        </p:grpSpPr>
        <p:sp>
          <p:nvSpPr>
            <p:cNvPr id="8908" name="Google Shape;8908;p6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6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6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1" name="Google Shape;8911;p68"/>
          <p:cNvGrpSpPr/>
          <p:nvPr/>
        </p:nvGrpSpPr>
        <p:grpSpPr>
          <a:xfrm>
            <a:off x="2629755" y="2256940"/>
            <a:ext cx="355557" cy="353615"/>
            <a:chOff x="-34406325" y="3919600"/>
            <a:chExt cx="293025" cy="291425"/>
          </a:xfrm>
        </p:grpSpPr>
        <p:sp>
          <p:nvSpPr>
            <p:cNvPr id="8912" name="Google Shape;8912;p6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6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6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6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6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6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6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9" name="Google Shape;8919;p68"/>
          <p:cNvGrpSpPr/>
          <p:nvPr/>
        </p:nvGrpSpPr>
        <p:grpSpPr>
          <a:xfrm>
            <a:off x="1293653" y="2736303"/>
            <a:ext cx="353645" cy="342179"/>
            <a:chOff x="-32568800" y="3232000"/>
            <a:chExt cx="291450" cy="282000"/>
          </a:xfrm>
        </p:grpSpPr>
        <p:sp>
          <p:nvSpPr>
            <p:cNvPr id="8920" name="Google Shape;8920;p6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6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68"/>
          <p:cNvGrpSpPr/>
          <p:nvPr/>
        </p:nvGrpSpPr>
        <p:grpSpPr>
          <a:xfrm>
            <a:off x="1293183" y="3201213"/>
            <a:ext cx="354586" cy="353645"/>
            <a:chOff x="-32569575" y="3586425"/>
            <a:chExt cx="292225" cy="291450"/>
          </a:xfrm>
        </p:grpSpPr>
        <p:sp>
          <p:nvSpPr>
            <p:cNvPr id="8923" name="Google Shape;8923;p6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6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68"/>
          <p:cNvGrpSpPr/>
          <p:nvPr/>
        </p:nvGrpSpPr>
        <p:grpSpPr>
          <a:xfrm>
            <a:off x="1284098" y="3665805"/>
            <a:ext cx="372756" cy="354343"/>
            <a:chOff x="-32576675" y="3944600"/>
            <a:chExt cx="307200" cy="292025"/>
          </a:xfrm>
        </p:grpSpPr>
        <p:sp>
          <p:nvSpPr>
            <p:cNvPr id="8926" name="Google Shape;8926;p6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6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68"/>
          <p:cNvGrpSpPr/>
          <p:nvPr/>
        </p:nvGrpSpPr>
        <p:grpSpPr>
          <a:xfrm>
            <a:off x="3529065" y="2730100"/>
            <a:ext cx="354586" cy="354586"/>
            <a:chOff x="-30735200" y="3192625"/>
            <a:chExt cx="292225" cy="292225"/>
          </a:xfrm>
        </p:grpSpPr>
        <p:sp>
          <p:nvSpPr>
            <p:cNvPr id="8929" name="Google Shape;8929;p6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6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6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6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6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6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6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6" name="Google Shape;8936;p68"/>
          <p:cNvGrpSpPr/>
          <p:nvPr/>
        </p:nvGrpSpPr>
        <p:grpSpPr>
          <a:xfrm>
            <a:off x="3529065" y="3201532"/>
            <a:ext cx="354586" cy="353008"/>
            <a:chOff x="-30735200" y="3552550"/>
            <a:chExt cx="292225" cy="290925"/>
          </a:xfrm>
        </p:grpSpPr>
        <p:sp>
          <p:nvSpPr>
            <p:cNvPr id="8937" name="Google Shape;8937;p6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6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68"/>
          <p:cNvGrpSpPr/>
          <p:nvPr/>
        </p:nvGrpSpPr>
        <p:grpSpPr>
          <a:xfrm>
            <a:off x="3529065" y="3666154"/>
            <a:ext cx="354586" cy="353645"/>
            <a:chOff x="-30735200" y="3910925"/>
            <a:chExt cx="292225" cy="291450"/>
          </a:xfrm>
        </p:grpSpPr>
        <p:sp>
          <p:nvSpPr>
            <p:cNvPr id="8940" name="Google Shape;8940;p6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6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2" name="Google Shape;8942;p68"/>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3" name="Google Shape;8943;p68"/>
          <p:cNvGrpSpPr/>
          <p:nvPr/>
        </p:nvGrpSpPr>
        <p:grpSpPr>
          <a:xfrm>
            <a:off x="4882910" y="1379021"/>
            <a:ext cx="358971" cy="359224"/>
            <a:chOff x="-57956275" y="3197925"/>
            <a:chExt cx="319000" cy="319225"/>
          </a:xfrm>
        </p:grpSpPr>
        <p:sp>
          <p:nvSpPr>
            <p:cNvPr id="8944" name="Google Shape;8944;p6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6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6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6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6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6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6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1" name="Google Shape;8951;p68"/>
          <p:cNvGrpSpPr/>
          <p:nvPr/>
        </p:nvGrpSpPr>
        <p:grpSpPr>
          <a:xfrm>
            <a:off x="4905064" y="1835446"/>
            <a:ext cx="314662" cy="358971"/>
            <a:chOff x="-57940525" y="3590375"/>
            <a:chExt cx="279625" cy="319000"/>
          </a:xfrm>
        </p:grpSpPr>
        <p:sp>
          <p:nvSpPr>
            <p:cNvPr id="8952" name="Google Shape;8952;p6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6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6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6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6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7" name="Google Shape;8957;p68"/>
          <p:cNvGrpSpPr/>
          <p:nvPr/>
        </p:nvGrpSpPr>
        <p:grpSpPr>
          <a:xfrm>
            <a:off x="4875945" y="2276817"/>
            <a:ext cx="358099" cy="358999"/>
            <a:chOff x="-57959425" y="3982600"/>
            <a:chExt cx="318225" cy="319025"/>
          </a:xfrm>
        </p:grpSpPr>
        <p:sp>
          <p:nvSpPr>
            <p:cNvPr id="8958" name="Google Shape;8958;p6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6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6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6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2" name="Google Shape;8962;p68"/>
          <p:cNvGrpSpPr/>
          <p:nvPr/>
        </p:nvGrpSpPr>
        <p:grpSpPr>
          <a:xfrm>
            <a:off x="7076112" y="1380146"/>
            <a:ext cx="357226" cy="357226"/>
            <a:chOff x="-55987225" y="3198925"/>
            <a:chExt cx="317450" cy="317450"/>
          </a:xfrm>
        </p:grpSpPr>
        <p:sp>
          <p:nvSpPr>
            <p:cNvPr id="8963" name="Google Shape;8963;p6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6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6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6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7" name="Google Shape;8967;p68"/>
          <p:cNvGrpSpPr/>
          <p:nvPr/>
        </p:nvGrpSpPr>
        <p:grpSpPr>
          <a:xfrm>
            <a:off x="7076112" y="1836178"/>
            <a:ext cx="357226" cy="357367"/>
            <a:chOff x="-55987225" y="3591025"/>
            <a:chExt cx="317450" cy="317575"/>
          </a:xfrm>
        </p:grpSpPr>
        <p:sp>
          <p:nvSpPr>
            <p:cNvPr id="8968" name="Google Shape;8968;p6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6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6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6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6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3" name="Google Shape;8973;p68"/>
          <p:cNvGrpSpPr/>
          <p:nvPr/>
        </p:nvGrpSpPr>
        <p:grpSpPr>
          <a:xfrm>
            <a:off x="7090027" y="2276817"/>
            <a:ext cx="358999" cy="358999"/>
            <a:chOff x="-55988800" y="3982600"/>
            <a:chExt cx="319025" cy="319025"/>
          </a:xfrm>
        </p:grpSpPr>
        <p:sp>
          <p:nvSpPr>
            <p:cNvPr id="8974" name="Google Shape;8974;p6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6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6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6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6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9" name="Google Shape;8979;p68"/>
          <p:cNvGrpSpPr/>
          <p:nvPr/>
        </p:nvGrpSpPr>
        <p:grpSpPr>
          <a:xfrm>
            <a:off x="5748546" y="2734774"/>
            <a:ext cx="356326" cy="358971"/>
            <a:chOff x="-54026025" y="3192625"/>
            <a:chExt cx="316650" cy="319000"/>
          </a:xfrm>
        </p:grpSpPr>
        <p:sp>
          <p:nvSpPr>
            <p:cNvPr id="8980" name="Google Shape;8980;p6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6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6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6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6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6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6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6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68"/>
          <p:cNvGrpSpPr/>
          <p:nvPr/>
        </p:nvGrpSpPr>
        <p:grpSpPr>
          <a:xfrm>
            <a:off x="5768492" y="3205748"/>
            <a:ext cx="316434" cy="358099"/>
            <a:chOff x="-54007925" y="3584850"/>
            <a:chExt cx="281200" cy="318225"/>
          </a:xfrm>
        </p:grpSpPr>
        <p:sp>
          <p:nvSpPr>
            <p:cNvPr id="8989" name="Google Shape;8989;p6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6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6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6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6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6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5" name="Google Shape;8995;p68"/>
          <p:cNvGrpSpPr/>
          <p:nvPr/>
        </p:nvGrpSpPr>
        <p:grpSpPr>
          <a:xfrm>
            <a:off x="5768492" y="3667633"/>
            <a:ext cx="316434" cy="358914"/>
            <a:chOff x="-54007925" y="3975575"/>
            <a:chExt cx="281200" cy="318950"/>
          </a:xfrm>
        </p:grpSpPr>
        <p:sp>
          <p:nvSpPr>
            <p:cNvPr id="8996" name="Google Shape;8996;p6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6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6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6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68"/>
          <p:cNvGrpSpPr/>
          <p:nvPr/>
        </p:nvGrpSpPr>
        <p:grpSpPr>
          <a:xfrm>
            <a:off x="8003359" y="2752104"/>
            <a:ext cx="274770" cy="358492"/>
            <a:chOff x="-52005775" y="3208025"/>
            <a:chExt cx="244175" cy="318575"/>
          </a:xfrm>
        </p:grpSpPr>
        <p:sp>
          <p:nvSpPr>
            <p:cNvPr id="9001" name="Google Shape;9001;p6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6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6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6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6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6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6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6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6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6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6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2" name="Google Shape;9012;p68"/>
          <p:cNvGrpSpPr/>
          <p:nvPr/>
        </p:nvGrpSpPr>
        <p:grpSpPr>
          <a:xfrm>
            <a:off x="5309825" y="1380146"/>
            <a:ext cx="358099" cy="358099"/>
            <a:chOff x="-57568775" y="3198925"/>
            <a:chExt cx="318225" cy="318225"/>
          </a:xfrm>
        </p:grpSpPr>
        <p:sp>
          <p:nvSpPr>
            <p:cNvPr id="9013" name="Google Shape;9013;p6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6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6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6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6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6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9" name="Google Shape;9019;p68"/>
          <p:cNvGrpSpPr/>
          <p:nvPr/>
        </p:nvGrpSpPr>
        <p:grpSpPr>
          <a:xfrm>
            <a:off x="5331543" y="1835446"/>
            <a:ext cx="314662" cy="358099"/>
            <a:chOff x="-57549075" y="3590375"/>
            <a:chExt cx="279625" cy="318225"/>
          </a:xfrm>
        </p:grpSpPr>
        <p:sp>
          <p:nvSpPr>
            <p:cNvPr id="9020" name="Google Shape;9020;p6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6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6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6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68"/>
          <p:cNvGrpSpPr/>
          <p:nvPr/>
        </p:nvGrpSpPr>
        <p:grpSpPr>
          <a:xfrm>
            <a:off x="5323740" y="2276817"/>
            <a:ext cx="359871" cy="359871"/>
            <a:chOff x="-57570350" y="3982600"/>
            <a:chExt cx="319800" cy="319800"/>
          </a:xfrm>
        </p:grpSpPr>
        <p:sp>
          <p:nvSpPr>
            <p:cNvPr id="9025" name="Google Shape;9025;p6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6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6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6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68"/>
          <p:cNvGrpSpPr/>
          <p:nvPr/>
        </p:nvGrpSpPr>
        <p:grpSpPr>
          <a:xfrm>
            <a:off x="7538779" y="1379246"/>
            <a:ext cx="314662" cy="358999"/>
            <a:chOff x="-55576850" y="3198125"/>
            <a:chExt cx="279625" cy="319025"/>
          </a:xfrm>
        </p:grpSpPr>
        <p:sp>
          <p:nvSpPr>
            <p:cNvPr id="9030" name="Google Shape;9030;p6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6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6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6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4" name="Google Shape;9034;p68"/>
          <p:cNvGrpSpPr/>
          <p:nvPr/>
        </p:nvGrpSpPr>
        <p:grpSpPr>
          <a:xfrm>
            <a:off x="7516174" y="1835221"/>
            <a:ext cx="359871" cy="358324"/>
            <a:chOff x="-55596550" y="3590175"/>
            <a:chExt cx="319800" cy="318425"/>
          </a:xfrm>
        </p:grpSpPr>
        <p:sp>
          <p:nvSpPr>
            <p:cNvPr id="9035" name="Google Shape;9035;p6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6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6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6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68"/>
          <p:cNvGrpSpPr/>
          <p:nvPr/>
        </p:nvGrpSpPr>
        <p:grpSpPr>
          <a:xfrm>
            <a:off x="7531412" y="2276564"/>
            <a:ext cx="358999" cy="359252"/>
            <a:chOff x="-55595775" y="3982375"/>
            <a:chExt cx="319025" cy="319250"/>
          </a:xfrm>
        </p:grpSpPr>
        <p:sp>
          <p:nvSpPr>
            <p:cNvPr id="9040" name="Google Shape;9040;p6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6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6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6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6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6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6" name="Google Shape;9046;p68"/>
          <p:cNvGrpSpPr/>
          <p:nvPr/>
        </p:nvGrpSpPr>
        <p:grpSpPr>
          <a:xfrm>
            <a:off x="6188595" y="2734774"/>
            <a:ext cx="358999" cy="358099"/>
            <a:chOff x="-53635375" y="3192625"/>
            <a:chExt cx="319025" cy="318225"/>
          </a:xfrm>
        </p:grpSpPr>
        <p:sp>
          <p:nvSpPr>
            <p:cNvPr id="9047" name="Google Shape;9047;p6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6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6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0" name="Google Shape;9050;p68"/>
          <p:cNvGrpSpPr/>
          <p:nvPr/>
        </p:nvGrpSpPr>
        <p:grpSpPr>
          <a:xfrm>
            <a:off x="6210763" y="3205748"/>
            <a:ext cx="314662" cy="358999"/>
            <a:chOff x="-53615675" y="3584850"/>
            <a:chExt cx="279625" cy="319025"/>
          </a:xfrm>
        </p:grpSpPr>
        <p:sp>
          <p:nvSpPr>
            <p:cNvPr id="9051" name="Google Shape;9051;p6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6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6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68"/>
          <p:cNvGrpSpPr/>
          <p:nvPr/>
        </p:nvGrpSpPr>
        <p:grpSpPr>
          <a:xfrm>
            <a:off x="6188609" y="3668674"/>
            <a:ext cx="358971" cy="357874"/>
            <a:chOff x="-53634575" y="3976500"/>
            <a:chExt cx="319000" cy="318025"/>
          </a:xfrm>
        </p:grpSpPr>
        <p:sp>
          <p:nvSpPr>
            <p:cNvPr id="9055" name="Google Shape;9055;p6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6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6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6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6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6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6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6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68"/>
          <p:cNvGrpSpPr/>
          <p:nvPr/>
        </p:nvGrpSpPr>
        <p:grpSpPr>
          <a:xfrm>
            <a:off x="7983413" y="3211628"/>
            <a:ext cx="314662" cy="358436"/>
            <a:chOff x="-52023900" y="3590075"/>
            <a:chExt cx="279625" cy="318525"/>
          </a:xfrm>
        </p:grpSpPr>
        <p:sp>
          <p:nvSpPr>
            <p:cNvPr id="9064" name="Google Shape;9064;p6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6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6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6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6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6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6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1" name="Google Shape;9071;p68"/>
          <p:cNvGrpSpPr/>
          <p:nvPr/>
        </p:nvGrpSpPr>
        <p:grpSpPr>
          <a:xfrm>
            <a:off x="5746654" y="1380146"/>
            <a:ext cx="358971" cy="358971"/>
            <a:chOff x="-57173375" y="3198925"/>
            <a:chExt cx="319000" cy="319000"/>
          </a:xfrm>
        </p:grpSpPr>
        <p:sp>
          <p:nvSpPr>
            <p:cNvPr id="9072" name="Google Shape;9072;p6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6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6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6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6" name="Google Shape;9076;p68"/>
          <p:cNvGrpSpPr/>
          <p:nvPr/>
        </p:nvGrpSpPr>
        <p:grpSpPr>
          <a:xfrm>
            <a:off x="5747541" y="1857587"/>
            <a:ext cx="357198" cy="314690"/>
            <a:chOff x="-57176525" y="3610050"/>
            <a:chExt cx="317425" cy="279650"/>
          </a:xfrm>
        </p:grpSpPr>
        <p:sp>
          <p:nvSpPr>
            <p:cNvPr id="9077" name="Google Shape;9077;p6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6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6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6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6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2" name="Google Shape;9082;p68"/>
          <p:cNvGrpSpPr/>
          <p:nvPr/>
        </p:nvGrpSpPr>
        <p:grpSpPr>
          <a:xfrm>
            <a:off x="7957995" y="1380146"/>
            <a:ext cx="358099" cy="356326"/>
            <a:chOff x="-55202750" y="3198925"/>
            <a:chExt cx="318225" cy="316650"/>
          </a:xfrm>
        </p:grpSpPr>
        <p:sp>
          <p:nvSpPr>
            <p:cNvPr id="9083" name="Google Shape;9083;p6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6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5" name="Google Shape;9085;p68"/>
          <p:cNvGrpSpPr/>
          <p:nvPr/>
        </p:nvGrpSpPr>
        <p:grpSpPr>
          <a:xfrm>
            <a:off x="7968629" y="1835446"/>
            <a:ext cx="336830" cy="358099"/>
            <a:chOff x="-55194875" y="3590375"/>
            <a:chExt cx="299325" cy="318225"/>
          </a:xfrm>
        </p:grpSpPr>
        <p:sp>
          <p:nvSpPr>
            <p:cNvPr id="9086" name="Google Shape;9086;p6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6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6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6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6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68"/>
          <p:cNvGrpSpPr/>
          <p:nvPr/>
        </p:nvGrpSpPr>
        <p:grpSpPr>
          <a:xfrm>
            <a:off x="7973247" y="2277717"/>
            <a:ext cx="357198" cy="357198"/>
            <a:chOff x="-55203525" y="3983400"/>
            <a:chExt cx="317425" cy="317425"/>
          </a:xfrm>
        </p:grpSpPr>
        <p:sp>
          <p:nvSpPr>
            <p:cNvPr id="9092" name="Google Shape;9092;p6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6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6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5" name="Google Shape;9095;p68"/>
          <p:cNvGrpSpPr/>
          <p:nvPr/>
        </p:nvGrpSpPr>
        <p:grpSpPr>
          <a:xfrm>
            <a:off x="6639727" y="2734774"/>
            <a:ext cx="335930" cy="358971"/>
            <a:chOff x="-53232900" y="3192625"/>
            <a:chExt cx="298525" cy="319000"/>
          </a:xfrm>
        </p:grpSpPr>
        <p:sp>
          <p:nvSpPr>
            <p:cNvPr id="9096" name="Google Shape;9096;p6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6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6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6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6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6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6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6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4" name="Google Shape;9104;p68"/>
          <p:cNvGrpSpPr/>
          <p:nvPr/>
        </p:nvGrpSpPr>
        <p:grpSpPr>
          <a:xfrm>
            <a:off x="6629093" y="3205748"/>
            <a:ext cx="357198" cy="356326"/>
            <a:chOff x="-53242350" y="3584850"/>
            <a:chExt cx="317425" cy="316650"/>
          </a:xfrm>
        </p:grpSpPr>
        <p:sp>
          <p:nvSpPr>
            <p:cNvPr id="9105" name="Google Shape;9105;p6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6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6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6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6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0" name="Google Shape;9110;p68"/>
          <p:cNvGrpSpPr/>
          <p:nvPr/>
        </p:nvGrpSpPr>
        <p:grpSpPr>
          <a:xfrm>
            <a:off x="6650362" y="3668449"/>
            <a:ext cx="314662" cy="358999"/>
            <a:chOff x="-53224225" y="3976300"/>
            <a:chExt cx="279625" cy="319025"/>
          </a:xfrm>
        </p:grpSpPr>
        <p:sp>
          <p:nvSpPr>
            <p:cNvPr id="9111" name="Google Shape;9111;p6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6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6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6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6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6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6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8" name="Google Shape;9118;p68"/>
          <p:cNvGrpSpPr/>
          <p:nvPr/>
        </p:nvGrpSpPr>
        <p:grpSpPr>
          <a:xfrm>
            <a:off x="7961258" y="3676129"/>
            <a:ext cx="358971" cy="358408"/>
            <a:chOff x="-52043575" y="3983125"/>
            <a:chExt cx="319000" cy="318500"/>
          </a:xfrm>
        </p:grpSpPr>
        <p:sp>
          <p:nvSpPr>
            <p:cNvPr id="9119" name="Google Shape;9119;p6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6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6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6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6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6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6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6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6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68"/>
          <p:cNvGrpSpPr/>
          <p:nvPr/>
        </p:nvGrpSpPr>
        <p:grpSpPr>
          <a:xfrm>
            <a:off x="6215199" y="1380146"/>
            <a:ext cx="314662" cy="358971"/>
            <a:chOff x="-56766175" y="3198925"/>
            <a:chExt cx="279625" cy="319000"/>
          </a:xfrm>
        </p:grpSpPr>
        <p:sp>
          <p:nvSpPr>
            <p:cNvPr id="9129" name="Google Shape;9129;p6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6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6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6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6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6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6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6" name="Google Shape;9136;p68"/>
          <p:cNvGrpSpPr/>
          <p:nvPr/>
        </p:nvGrpSpPr>
        <p:grpSpPr>
          <a:xfrm>
            <a:off x="6214313" y="1835446"/>
            <a:ext cx="316434" cy="358099"/>
            <a:chOff x="-56766175" y="3590375"/>
            <a:chExt cx="281200" cy="318225"/>
          </a:xfrm>
        </p:grpSpPr>
        <p:sp>
          <p:nvSpPr>
            <p:cNvPr id="9137" name="Google Shape;9137;p6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6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6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6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1" name="Google Shape;9141;p68"/>
          <p:cNvGrpSpPr/>
          <p:nvPr/>
        </p:nvGrpSpPr>
        <p:grpSpPr>
          <a:xfrm>
            <a:off x="6251269" y="2276817"/>
            <a:ext cx="272126" cy="358099"/>
            <a:chOff x="-56747275" y="3982600"/>
            <a:chExt cx="241825" cy="318225"/>
          </a:xfrm>
        </p:grpSpPr>
        <p:sp>
          <p:nvSpPr>
            <p:cNvPr id="9142" name="Google Shape;9142;p6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6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6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6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6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6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6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9" name="Google Shape;9149;p68"/>
          <p:cNvGrpSpPr/>
          <p:nvPr/>
        </p:nvGrpSpPr>
        <p:grpSpPr>
          <a:xfrm>
            <a:off x="4859020" y="3219055"/>
            <a:ext cx="358999" cy="342991"/>
            <a:chOff x="-54812875" y="3596675"/>
            <a:chExt cx="319025" cy="304800"/>
          </a:xfrm>
        </p:grpSpPr>
        <p:sp>
          <p:nvSpPr>
            <p:cNvPr id="9150" name="Google Shape;9150;p6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6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6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6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6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6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6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57" name="Google Shape;9157;p68"/>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68"/>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9" name="Google Shape;9159;p68"/>
          <p:cNvGrpSpPr/>
          <p:nvPr/>
        </p:nvGrpSpPr>
        <p:grpSpPr>
          <a:xfrm>
            <a:off x="4881188" y="3675538"/>
            <a:ext cx="314662" cy="358099"/>
            <a:chOff x="-54793175" y="3982600"/>
            <a:chExt cx="279625" cy="318225"/>
          </a:xfrm>
        </p:grpSpPr>
        <p:sp>
          <p:nvSpPr>
            <p:cNvPr id="9160" name="Google Shape;9160;p6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6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6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6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6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6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6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7" name="Google Shape;9167;p68"/>
          <p:cNvGrpSpPr/>
          <p:nvPr/>
        </p:nvGrpSpPr>
        <p:grpSpPr>
          <a:xfrm>
            <a:off x="7092647" y="2734774"/>
            <a:ext cx="314662" cy="358099"/>
            <a:chOff x="-52832000" y="3192625"/>
            <a:chExt cx="279625" cy="318225"/>
          </a:xfrm>
        </p:grpSpPr>
        <p:sp>
          <p:nvSpPr>
            <p:cNvPr id="9168" name="Google Shape;9168;p6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6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6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6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6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6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6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6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6" name="Google Shape;9176;p68"/>
          <p:cNvGrpSpPr/>
          <p:nvPr/>
        </p:nvGrpSpPr>
        <p:grpSpPr>
          <a:xfrm>
            <a:off x="5779179" y="2276142"/>
            <a:ext cx="323524" cy="358774"/>
            <a:chOff x="-57162350" y="3982000"/>
            <a:chExt cx="287500" cy="318825"/>
          </a:xfrm>
        </p:grpSpPr>
        <p:sp>
          <p:nvSpPr>
            <p:cNvPr id="9177" name="Google Shape;9177;p6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6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6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6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6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6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6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6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5" name="Google Shape;9185;p68"/>
          <p:cNvGrpSpPr/>
          <p:nvPr/>
        </p:nvGrpSpPr>
        <p:grpSpPr>
          <a:xfrm>
            <a:off x="7070492" y="3206648"/>
            <a:ext cx="358971" cy="357198"/>
            <a:chOff x="-52851675" y="3585650"/>
            <a:chExt cx="319000" cy="317425"/>
          </a:xfrm>
        </p:grpSpPr>
        <p:sp>
          <p:nvSpPr>
            <p:cNvPr id="9186" name="Google Shape;9186;p6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6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6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6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6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6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2" name="Google Shape;9192;p68"/>
          <p:cNvGrpSpPr/>
          <p:nvPr/>
        </p:nvGrpSpPr>
        <p:grpSpPr>
          <a:xfrm>
            <a:off x="7092647" y="3668449"/>
            <a:ext cx="314662" cy="358999"/>
            <a:chOff x="-52832000" y="3976300"/>
            <a:chExt cx="279625" cy="319025"/>
          </a:xfrm>
        </p:grpSpPr>
        <p:sp>
          <p:nvSpPr>
            <p:cNvPr id="9193" name="Google Shape;9193;p6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6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6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6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6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8" name="Google Shape;9198;p68"/>
          <p:cNvGrpSpPr/>
          <p:nvPr/>
        </p:nvGrpSpPr>
        <p:grpSpPr>
          <a:xfrm>
            <a:off x="6209853" y="4123097"/>
            <a:ext cx="316434" cy="358099"/>
            <a:chOff x="-51633225" y="3198925"/>
            <a:chExt cx="281200" cy="318225"/>
          </a:xfrm>
        </p:grpSpPr>
        <p:sp>
          <p:nvSpPr>
            <p:cNvPr id="9199" name="Google Shape;9199;p6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6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6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6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6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6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6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6" name="Google Shape;9206;p68"/>
          <p:cNvGrpSpPr/>
          <p:nvPr/>
        </p:nvGrpSpPr>
        <p:grpSpPr>
          <a:xfrm>
            <a:off x="6628676" y="1381018"/>
            <a:ext cx="365188" cy="357226"/>
            <a:chOff x="-56396775" y="3199700"/>
            <a:chExt cx="324525" cy="317450"/>
          </a:xfrm>
        </p:grpSpPr>
        <p:sp>
          <p:nvSpPr>
            <p:cNvPr id="9207" name="Google Shape;9207;p6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6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6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6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6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6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3" name="Google Shape;9213;p68"/>
          <p:cNvGrpSpPr/>
          <p:nvPr/>
        </p:nvGrpSpPr>
        <p:grpSpPr>
          <a:xfrm>
            <a:off x="6631771" y="1846953"/>
            <a:ext cx="358999" cy="335958"/>
            <a:chOff x="-56394425" y="3600600"/>
            <a:chExt cx="319025" cy="298550"/>
          </a:xfrm>
        </p:grpSpPr>
        <p:sp>
          <p:nvSpPr>
            <p:cNvPr id="9214" name="Google Shape;9214;p6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6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6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7" name="Google Shape;9217;p68"/>
          <p:cNvGrpSpPr/>
          <p:nvPr/>
        </p:nvGrpSpPr>
        <p:grpSpPr>
          <a:xfrm>
            <a:off x="6662538" y="2277717"/>
            <a:ext cx="327068" cy="357198"/>
            <a:chOff x="-56379450" y="3983400"/>
            <a:chExt cx="290650" cy="317425"/>
          </a:xfrm>
        </p:grpSpPr>
        <p:sp>
          <p:nvSpPr>
            <p:cNvPr id="9218" name="Google Shape;9218;p6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6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6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6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6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6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68"/>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68"/>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6" name="Google Shape;9226;p68"/>
          <p:cNvGrpSpPr/>
          <p:nvPr/>
        </p:nvGrpSpPr>
        <p:grpSpPr>
          <a:xfrm>
            <a:off x="5326242" y="2741864"/>
            <a:ext cx="316434" cy="358971"/>
            <a:chOff x="-54401725" y="3198925"/>
            <a:chExt cx="281200" cy="319000"/>
          </a:xfrm>
        </p:grpSpPr>
        <p:sp>
          <p:nvSpPr>
            <p:cNvPr id="9227" name="Google Shape;9227;p6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6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6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6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6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6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6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6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6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6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6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8" name="Google Shape;9238;p68"/>
          <p:cNvGrpSpPr/>
          <p:nvPr/>
        </p:nvGrpSpPr>
        <p:grpSpPr>
          <a:xfrm>
            <a:off x="5327128" y="3211965"/>
            <a:ext cx="314662" cy="358099"/>
            <a:chOff x="-54401725" y="3590375"/>
            <a:chExt cx="279625" cy="318225"/>
          </a:xfrm>
        </p:grpSpPr>
        <p:sp>
          <p:nvSpPr>
            <p:cNvPr id="9239" name="Google Shape;9239;p6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6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6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6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6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6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5" name="Google Shape;9245;p68"/>
          <p:cNvGrpSpPr/>
          <p:nvPr/>
        </p:nvGrpSpPr>
        <p:grpSpPr>
          <a:xfrm>
            <a:off x="5324920" y="3675538"/>
            <a:ext cx="319079" cy="358099"/>
            <a:chOff x="-54403300" y="3982600"/>
            <a:chExt cx="283550" cy="318225"/>
          </a:xfrm>
        </p:grpSpPr>
        <p:sp>
          <p:nvSpPr>
            <p:cNvPr id="9246" name="Google Shape;9246;p6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6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6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6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6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1" name="Google Shape;9251;p68"/>
          <p:cNvGrpSpPr/>
          <p:nvPr/>
        </p:nvGrpSpPr>
        <p:grpSpPr>
          <a:xfrm>
            <a:off x="7512313" y="2736772"/>
            <a:ext cx="356298" cy="356973"/>
            <a:chOff x="-52458650" y="3194400"/>
            <a:chExt cx="316625" cy="317225"/>
          </a:xfrm>
        </p:grpSpPr>
        <p:sp>
          <p:nvSpPr>
            <p:cNvPr id="9252" name="Google Shape;9252;p6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6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6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6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6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6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6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6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0" name="Google Shape;9260;p68"/>
          <p:cNvGrpSpPr/>
          <p:nvPr/>
        </p:nvGrpSpPr>
        <p:grpSpPr>
          <a:xfrm>
            <a:off x="4881188" y="2741864"/>
            <a:ext cx="314662" cy="358971"/>
            <a:chOff x="-54793175" y="3198925"/>
            <a:chExt cx="279625" cy="319000"/>
          </a:xfrm>
        </p:grpSpPr>
        <p:sp>
          <p:nvSpPr>
            <p:cNvPr id="9261" name="Google Shape;9261;p6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6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6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6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6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6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6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8" name="Google Shape;9268;p68"/>
          <p:cNvGrpSpPr/>
          <p:nvPr/>
        </p:nvGrpSpPr>
        <p:grpSpPr>
          <a:xfrm>
            <a:off x="7521611" y="3205748"/>
            <a:ext cx="337703" cy="357845"/>
            <a:chOff x="-52450000" y="3584850"/>
            <a:chExt cx="300100" cy="318000"/>
          </a:xfrm>
        </p:grpSpPr>
        <p:sp>
          <p:nvSpPr>
            <p:cNvPr id="9269" name="Google Shape;9269;p6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6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6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6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6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6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6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6" name="Google Shape;9276;p68"/>
          <p:cNvGrpSpPr/>
          <p:nvPr/>
        </p:nvGrpSpPr>
        <p:grpSpPr>
          <a:xfrm>
            <a:off x="7533131" y="3670221"/>
            <a:ext cx="314662" cy="357226"/>
            <a:chOff x="-52440550" y="3977875"/>
            <a:chExt cx="279625" cy="317450"/>
          </a:xfrm>
        </p:grpSpPr>
        <p:sp>
          <p:nvSpPr>
            <p:cNvPr id="9277" name="Google Shape;9277;p6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6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6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6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6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6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6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6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5" name="Google Shape;9285;p68"/>
          <p:cNvGrpSpPr/>
          <p:nvPr/>
        </p:nvGrpSpPr>
        <p:grpSpPr>
          <a:xfrm>
            <a:off x="6645066" y="4126427"/>
            <a:ext cx="314662" cy="358999"/>
            <a:chOff x="-51623775" y="3584850"/>
            <a:chExt cx="279625" cy="319025"/>
          </a:xfrm>
        </p:grpSpPr>
        <p:sp>
          <p:nvSpPr>
            <p:cNvPr id="9286" name="Google Shape;9286;p6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6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6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6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6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6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6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6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6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5" name="Google Shape;9295;p68"/>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9296" name="Google Shape;9296;p68"/>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33"/>
          <p:cNvSpPr txBox="1"/>
          <p:nvPr>
            <p:ph type="ctrTitle"/>
          </p:nvPr>
        </p:nvSpPr>
        <p:spPr>
          <a:xfrm>
            <a:off x="713225" y="967650"/>
            <a:ext cx="3972000" cy="302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1"/>
                </a:solidFill>
              </a:rPr>
              <a:t>TECHNOLOGY </a:t>
            </a:r>
            <a:r>
              <a:rPr lang="en"/>
              <a:t>PROJECT PROPOSAL MINITHEME</a:t>
            </a:r>
            <a:endParaRPr/>
          </a:p>
        </p:txBody>
      </p:sp>
      <p:sp>
        <p:nvSpPr>
          <p:cNvPr id="1902" name="Google Shape;1902;p33"/>
          <p:cNvSpPr txBox="1"/>
          <p:nvPr>
            <p:ph idx="1" type="subTitle"/>
          </p:nvPr>
        </p:nvSpPr>
        <p:spPr>
          <a:xfrm>
            <a:off x="713225" y="3995250"/>
            <a:ext cx="4359000" cy="409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Here is where your presentation begins</a:t>
            </a:r>
            <a:endParaRPr/>
          </a:p>
        </p:txBody>
      </p:sp>
      <p:pic>
        <p:nvPicPr>
          <p:cNvPr id="1903" name="Google Shape;1903;p33"/>
          <p:cNvPicPr preferRelativeResize="0"/>
          <p:nvPr/>
        </p:nvPicPr>
        <p:blipFill>
          <a:blip r:embed="rId3">
            <a:alphaModFix/>
          </a:blip>
          <a:stretch>
            <a:fillRect/>
          </a:stretch>
        </p:blipFill>
        <p:spPr>
          <a:xfrm>
            <a:off x="4463625" y="0"/>
            <a:ext cx="4392392"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00" name="Shape 9300"/>
        <p:cNvGrpSpPr/>
        <p:nvPr/>
      </p:nvGrpSpPr>
      <p:grpSpPr>
        <a:xfrm>
          <a:off x="0" y="0"/>
          <a:ext cx="0" cy="0"/>
          <a:chOff x="0" y="0"/>
          <a:chExt cx="0" cy="0"/>
        </a:xfrm>
      </p:grpSpPr>
      <p:grpSp>
        <p:nvGrpSpPr>
          <p:cNvPr id="9301" name="Google Shape;9301;p69"/>
          <p:cNvGrpSpPr/>
          <p:nvPr/>
        </p:nvGrpSpPr>
        <p:grpSpPr>
          <a:xfrm>
            <a:off x="885675" y="1386849"/>
            <a:ext cx="276003" cy="357300"/>
            <a:chOff x="-50469125" y="3183175"/>
            <a:chExt cx="233150" cy="301825"/>
          </a:xfrm>
        </p:grpSpPr>
        <p:sp>
          <p:nvSpPr>
            <p:cNvPr id="9302" name="Google Shape;9302;p6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6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6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5" name="Google Shape;9305;p69"/>
          <p:cNvGrpSpPr/>
          <p:nvPr/>
        </p:nvGrpSpPr>
        <p:grpSpPr>
          <a:xfrm>
            <a:off x="845574" y="1822251"/>
            <a:ext cx="356205" cy="355288"/>
            <a:chOff x="-50504575" y="3550975"/>
            <a:chExt cx="300900" cy="300125"/>
          </a:xfrm>
        </p:grpSpPr>
        <p:sp>
          <p:nvSpPr>
            <p:cNvPr id="9306" name="Google Shape;9306;p6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6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6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6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0" name="Google Shape;9310;p69"/>
          <p:cNvGrpSpPr/>
          <p:nvPr/>
        </p:nvGrpSpPr>
        <p:grpSpPr>
          <a:xfrm>
            <a:off x="845574" y="2260493"/>
            <a:ext cx="356205" cy="354341"/>
            <a:chOff x="-50503000" y="3921175"/>
            <a:chExt cx="300900" cy="299325"/>
          </a:xfrm>
        </p:grpSpPr>
        <p:sp>
          <p:nvSpPr>
            <p:cNvPr id="9311" name="Google Shape;9311;p6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6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6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6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6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6" name="Google Shape;9316;p69"/>
          <p:cNvGrpSpPr/>
          <p:nvPr/>
        </p:nvGrpSpPr>
        <p:grpSpPr>
          <a:xfrm>
            <a:off x="3049627" y="1406411"/>
            <a:ext cx="355258" cy="356205"/>
            <a:chOff x="-48630025" y="3199700"/>
            <a:chExt cx="300100" cy="300900"/>
          </a:xfrm>
        </p:grpSpPr>
        <p:sp>
          <p:nvSpPr>
            <p:cNvPr id="9317" name="Google Shape;9317;p6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6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6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0" name="Google Shape;9320;p69"/>
          <p:cNvGrpSpPr/>
          <p:nvPr/>
        </p:nvGrpSpPr>
        <p:grpSpPr>
          <a:xfrm>
            <a:off x="3049627" y="1843707"/>
            <a:ext cx="355258" cy="355258"/>
            <a:chOff x="-48630025" y="3569100"/>
            <a:chExt cx="300100" cy="300100"/>
          </a:xfrm>
        </p:grpSpPr>
        <p:sp>
          <p:nvSpPr>
            <p:cNvPr id="9321" name="Google Shape;9321;p6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6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6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6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6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6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6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6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6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6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1" name="Google Shape;9331;p69"/>
          <p:cNvGrpSpPr/>
          <p:nvPr/>
        </p:nvGrpSpPr>
        <p:grpSpPr>
          <a:xfrm>
            <a:off x="3050101" y="2281003"/>
            <a:ext cx="354311" cy="353394"/>
            <a:chOff x="-48629225" y="3938500"/>
            <a:chExt cx="299300" cy="298525"/>
          </a:xfrm>
        </p:grpSpPr>
        <p:sp>
          <p:nvSpPr>
            <p:cNvPr id="9332" name="Google Shape;9332;p6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6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6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6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6" name="Google Shape;9336;p69"/>
          <p:cNvGrpSpPr/>
          <p:nvPr/>
        </p:nvGrpSpPr>
        <p:grpSpPr>
          <a:xfrm>
            <a:off x="1785504" y="2752344"/>
            <a:ext cx="311458" cy="354341"/>
            <a:chOff x="-46762575" y="3200500"/>
            <a:chExt cx="263100" cy="299325"/>
          </a:xfrm>
        </p:grpSpPr>
        <p:sp>
          <p:nvSpPr>
            <p:cNvPr id="9337" name="Google Shape;9337;p6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6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6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6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6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2" name="Google Shape;9342;p69"/>
          <p:cNvGrpSpPr/>
          <p:nvPr/>
        </p:nvGrpSpPr>
        <p:grpSpPr>
          <a:xfrm>
            <a:off x="1763589" y="3211066"/>
            <a:ext cx="355288" cy="312375"/>
            <a:chOff x="-46779900" y="3588000"/>
            <a:chExt cx="300125" cy="263875"/>
          </a:xfrm>
        </p:grpSpPr>
        <p:sp>
          <p:nvSpPr>
            <p:cNvPr id="9343" name="Google Shape;9343;p6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6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6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6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7" name="Google Shape;9347;p69"/>
          <p:cNvGrpSpPr/>
          <p:nvPr/>
        </p:nvGrpSpPr>
        <p:grpSpPr>
          <a:xfrm>
            <a:off x="1764062" y="3625988"/>
            <a:ext cx="354341" cy="353394"/>
            <a:chOff x="-46779100" y="3938500"/>
            <a:chExt cx="299325" cy="298525"/>
          </a:xfrm>
        </p:grpSpPr>
        <p:sp>
          <p:nvSpPr>
            <p:cNvPr id="9348" name="Google Shape;9348;p6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6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0" name="Google Shape;9350;p69"/>
          <p:cNvGrpSpPr/>
          <p:nvPr/>
        </p:nvGrpSpPr>
        <p:grpSpPr>
          <a:xfrm>
            <a:off x="3971800" y="2758855"/>
            <a:ext cx="355258" cy="355288"/>
            <a:chOff x="-44924250" y="3206000"/>
            <a:chExt cx="300100" cy="300125"/>
          </a:xfrm>
        </p:grpSpPr>
        <p:sp>
          <p:nvSpPr>
            <p:cNvPr id="9351" name="Google Shape;9351;p6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6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6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6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6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6" name="Google Shape;9356;p69"/>
          <p:cNvGrpSpPr/>
          <p:nvPr/>
        </p:nvGrpSpPr>
        <p:grpSpPr>
          <a:xfrm>
            <a:off x="1286286" y="1386849"/>
            <a:ext cx="355258" cy="355258"/>
            <a:chOff x="-50134375" y="3183175"/>
            <a:chExt cx="300100" cy="300100"/>
          </a:xfrm>
        </p:grpSpPr>
        <p:sp>
          <p:nvSpPr>
            <p:cNvPr id="9357" name="Google Shape;9357;p6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6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6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6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6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6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6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6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6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6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7" name="Google Shape;9367;p69"/>
          <p:cNvGrpSpPr/>
          <p:nvPr/>
        </p:nvGrpSpPr>
        <p:grpSpPr>
          <a:xfrm>
            <a:off x="1286286" y="1822251"/>
            <a:ext cx="355258" cy="355288"/>
            <a:chOff x="-50134375" y="3550975"/>
            <a:chExt cx="300100" cy="300125"/>
          </a:xfrm>
        </p:grpSpPr>
        <p:sp>
          <p:nvSpPr>
            <p:cNvPr id="9368" name="Google Shape;9368;p6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6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0" name="Google Shape;9370;p69"/>
          <p:cNvGrpSpPr/>
          <p:nvPr/>
        </p:nvGrpSpPr>
        <p:grpSpPr>
          <a:xfrm>
            <a:off x="1286286" y="2259783"/>
            <a:ext cx="355258" cy="355051"/>
            <a:chOff x="-50134375" y="3920575"/>
            <a:chExt cx="300100" cy="299925"/>
          </a:xfrm>
        </p:grpSpPr>
        <p:sp>
          <p:nvSpPr>
            <p:cNvPr id="9371" name="Google Shape;9371;p6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6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6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4" name="Google Shape;9374;p69"/>
          <p:cNvGrpSpPr/>
          <p:nvPr/>
        </p:nvGrpSpPr>
        <p:grpSpPr>
          <a:xfrm>
            <a:off x="3497010" y="1407358"/>
            <a:ext cx="357123" cy="355258"/>
            <a:chOff x="-48262200" y="3200500"/>
            <a:chExt cx="301675" cy="300100"/>
          </a:xfrm>
        </p:grpSpPr>
        <p:sp>
          <p:nvSpPr>
            <p:cNvPr id="9375" name="Google Shape;9375;p6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6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6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6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6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6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6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6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6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4" name="Google Shape;9384;p69"/>
          <p:cNvGrpSpPr/>
          <p:nvPr/>
        </p:nvGrpSpPr>
        <p:grpSpPr>
          <a:xfrm>
            <a:off x="3526383" y="1844447"/>
            <a:ext cx="298377" cy="354519"/>
            <a:chOff x="-48233050" y="3569725"/>
            <a:chExt cx="252050" cy="299475"/>
          </a:xfrm>
        </p:grpSpPr>
        <p:sp>
          <p:nvSpPr>
            <p:cNvPr id="9385" name="Google Shape;9385;p6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6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6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69"/>
          <p:cNvGrpSpPr/>
          <p:nvPr/>
        </p:nvGrpSpPr>
        <p:grpSpPr>
          <a:xfrm>
            <a:off x="3550148" y="2278191"/>
            <a:ext cx="250847" cy="358070"/>
            <a:chOff x="-48216525" y="3936125"/>
            <a:chExt cx="211900" cy="302475"/>
          </a:xfrm>
        </p:grpSpPr>
        <p:sp>
          <p:nvSpPr>
            <p:cNvPr id="9389" name="Google Shape;9389;p6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6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6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6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3" name="Google Shape;9393;p69"/>
          <p:cNvGrpSpPr/>
          <p:nvPr/>
        </p:nvGrpSpPr>
        <p:grpSpPr>
          <a:xfrm>
            <a:off x="2205866" y="2753261"/>
            <a:ext cx="355258" cy="355288"/>
            <a:chOff x="-46410500" y="3201275"/>
            <a:chExt cx="300100" cy="300125"/>
          </a:xfrm>
        </p:grpSpPr>
        <p:sp>
          <p:nvSpPr>
            <p:cNvPr id="9394" name="Google Shape;9394;p6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6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6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6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6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9" name="Google Shape;9399;p69"/>
          <p:cNvGrpSpPr/>
          <p:nvPr/>
        </p:nvGrpSpPr>
        <p:grpSpPr>
          <a:xfrm>
            <a:off x="2205866" y="3188692"/>
            <a:ext cx="355258" cy="356205"/>
            <a:chOff x="-46409700" y="3569100"/>
            <a:chExt cx="300100" cy="300900"/>
          </a:xfrm>
        </p:grpSpPr>
        <p:sp>
          <p:nvSpPr>
            <p:cNvPr id="9400" name="Google Shape;9400;p6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6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6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6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6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5" name="Google Shape;9405;p69"/>
          <p:cNvGrpSpPr/>
          <p:nvPr/>
        </p:nvGrpSpPr>
        <p:grpSpPr>
          <a:xfrm>
            <a:off x="2193747" y="3624124"/>
            <a:ext cx="379497" cy="358070"/>
            <a:chOff x="-46422300" y="3936925"/>
            <a:chExt cx="320575" cy="302475"/>
          </a:xfrm>
        </p:grpSpPr>
        <p:sp>
          <p:nvSpPr>
            <p:cNvPr id="9406" name="Google Shape;9406;p6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6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8" name="Google Shape;9408;p69"/>
          <p:cNvGrpSpPr/>
          <p:nvPr/>
        </p:nvGrpSpPr>
        <p:grpSpPr>
          <a:xfrm>
            <a:off x="3971326" y="3178452"/>
            <a:ext cx="356205" cy="355258"/>
            <a:chOff x="-44914800" y="3560450"/>
            <a:chExt cx="300900" cy="300100"/>
          </a:xfrm>
        </p:grpSpPr>
        <p:sp>
          <p:nvSpPr>
            <p:cNvPr id="9409" name="Google Shape;9409;p6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6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6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6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6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4" name="Google Shape;9414;p69"/>
          <p:cNvGrpSpPr/>
          <p:nvPr/>
        </p:nvGrpSpPr>
        <p:grpSpPr>
          <a:xfrm>
            <a:off x="1726378" y="1387086"/>
            <a:ext cx="354311" cy="354104"/>
            <a:chOff x="-49764975" y="3183375"/>
            <a:chExt cx="299300" cy="299125"/>
          </a:xfrm>
        </p:grpSpPr>
        <p:sp>
          <p:nvSpPr>
            <p:cNvPr id="9415" name="Google Shape;9415;p6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6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6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6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6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6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6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6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6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4" name="Google Shape;9424;p69"/>
          <p:cNvGrpSpPr/>
          <p:nvPr/>
        </p:nvGrpSpPr>
        <p:grpSpPr>
          <a:xfrm>
            <a:off x="1726378" y="1822547"/>
            <a:ext cx="354311" cy="355909"/>
            <a:chOff x="-49764975" y="3551225"/>
            <a:chExt cx="299300" cy="300650"/>
          </a:xfrm>
        </p:grpSpPr>
        <p:sp>
          <p:nvSpPr>
            <p:cNvPr id="9425" name="Google Shape;9425;p6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6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6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6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6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6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6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6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6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6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6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6" name="Google Shape;9436;p69"/>
          <p:cNvGrpSpPr/>
          <p:nvPr/>
        </p:nvGrpSpPr>
        <p:grpSpPr>
          <a:xfrm>
            <a:off x="1724040" y="2259310"/>
            <a:ext cx="358987" cy="355525"/>
            <a:chOff x="-49766550" y="3920175"/>
            <a:chExt cx="303250" cy="300325"/>
          </a:xfrm>
        </p:grpSpPr>
        <p:sp>
          <p:nvSpPr>
            <p:cNvPr id="9437" name="Google Shape;9437;p6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6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6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6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1" name="Google Shape;9441;p69"/>
          <p:cNvGrpSpPr/>
          <p:nvPr/>
        </p:nvGrpSpPr>
        <p:grpSpPr>
          <a:xfrm>
            <a:off x="3939571" y="1407358"/>
            <a:ext cx="357123" cy="354341"/>
            <a:chOff x="-47892800" y="3200500"/>
            <a:chExt cx="301675" cy="299325"/>
          </a:xfrm>
        </p:grpSpPr>
        <p:sp>
          <p:nvSpPr>
            <p:cNvPr id="9442" name="Google Shape;9442;p6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6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6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6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6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6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8" name="Google Shape;9448;p69"/>
          <p:cNvGrpSpPr/>
          <p:nvPr/>
        </p:nvGrpSpPr>
        <p:grpSpPr>
          <a:xfrm>
            <a:off x="4003437" y="1843707"/>
            <a:ext cx="229391" cy="355258"/>
            <a:chOff x="-47839250" y="3569100"/>
            <a:chExt cx="193775" cy="300100"/>
          </a:xfrm>
        </p:grpSpPr>
        <p:sp>
          <p:nvSpPr>
            <p:cNvPr id="9449" name="Google Shape;9449;p6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6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6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6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6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6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5" name="Google Shape;9455;p69"/>
          <p:cNvGrpSpPr/>
          <p:nvPr/>
        </p:nvGrpSpPr>
        <p:grpSpPr>
          <a:xfrm>
            <a:off x="3940503" y="2280056"/>
            <a:ext cx="355258" cy="356205"/>
            <a:chOff x="-47892800" y="3937700"/>
            <a:chExt cx="300100" cy="300900"/>
          </a:xfrm>
        </p:grpSpPr>
        <p:sp>
          <p:nvSpPr>
            <p:cNvPr id="9456" name="Google Shape;9456;p6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6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6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6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6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6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6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6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4" name="Google Shape;9464;p69"/>
          <p:cNvGrpSpPr/>
          <p:nvPr/>
        </p:nvGrpSpPr>
        <p:grpSpPr>
          <a:xfrm>
            <a:off x="2645798" y="2773770"/>
            <a:ext cx="355258" cy="311458"/>
            <a:chOff x="-46042675" y="3218600"/>
            <a:chExt cx="300100" cy="263100"/>
          </a:xfrm>
        </p:grpSpPr>
        <p:sp>
          <p:nvSpPr>
            <p:cNvPr id="9465" name="Google Shape;9465;p6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6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6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6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6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6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1" name="Google Shape;9471;p69"/>
          <p:cNvGrpSpPr/>
          <p:nvPr/>
        </p:nvGrpSpPr>
        <p:grpSpPr>
          <a:xfrm>
            <a:off x="2645798" y="3188219"/>
            <a:ext cx="355258" cy="323118"/>
            <a:chOff x="-46042675" y="3568700"/>
            <a:chExt cx="300100" cy="272950"/>
          </a:xfrm>
        </p:grpSpPr>
        <p:sp>
          <p:nvSpPr>
            <p:cNvPr id="9472" name="Google Shape;9472;p6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6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6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6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6" name="Google Shape;9476;p69"/>
          <p:cNvGrpSpPr/>
          <p:nvPr/>
        </p:nvGrpSpPr>
        <p:grpSpPr>
          <a:xfrm>
            <a:off x="2687749" y="3625189"/>
            <a:ext cx="271357" cy="356057"/>
            <a:chOff x="-46007225" y="3937825"/>
            <a:chExt cx="229225" cy="300775"/>
          </a:xfrm>
        </p:grpSpPr>
        <p:sp>
          <p:nvSpPr>
            <p:cNvPr id="9477" name="Google Shape;9477;p6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6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6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6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6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6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6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6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6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6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7" name="Google Shape;9487;p69"/>
          <p:cNvGrpSpPr/>
          <p:nvPr/>
        </p:nvGrpSpPr>
        <p:grpSpPr>
          <a:xfrm>
            <a:off x="3993241" y="3615275"/>
            <a:ext cx="312375" cy="357596"/>
            <a:chOff x="-44895900" y="3929450"/>
            <a:chExt cx="263875" cy="302075"/>
          </a:xfrm>
        </p:grpSpPr>
        <p:sp>
          <p:nvSpPr>
            <p:cNvPr id="9488" name="Google Shape;9488;p6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6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6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6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6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6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4" name="Google Shape;9494;p69"/>
          <p:cNvGrpSpPr/>
          <p:nvPr/>
        </p:nvGrpSpPr>
        <p:grpSpPr>
          <a:xfrm>
            <a:off x="2167060" y="1398036"/>
            <a:ext cx="356205" cy="332885"/>
            <a:chOff x="-49397175" y="3192625"/>
            <a:chExt cx="300900" cy="281200"/>
          </a:xfrm>
        </p:grpSpPr>
        <p:sp>
          <p:nvSpPr>
            <p:cNvPr id="9495" name="Google Shape;9495;p6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6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6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6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6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6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6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2" name="Google Shape;9502;p69"/>
          <p:cNvGrpSpPr/>
          <p:nvPr/>
        </p:nvGrpSpPr>
        <p:grpSpPr>
          <a:xfrm>
            <a:off x="2193163" y="1822251"/>
            <a:ext cx="304000" cy="356205"/>
            <a:chOff x="-49375900" y="3550975"/>
            <a:chExt cx="256800" cy="300900"/>
          </a:xfrm>
        </p:grpSpPr>
        <p:sp>
          <p:nvSpPr>
            <p:cNvPr id="9503" name="Google Shape;9503;p6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6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6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6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6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6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69"/>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6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6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6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6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4" name="Google Shape;9514;p69"/>
          <p:cNvGrpSpPr/>
          <p:nvPr/>
        </p:nvGrpSpPr>
        <p:grpSpPr>
          <a:xfrm>
            <a:off x="2188516" y="2259546"/>
            <a:ext cx="313293" cy="356205"/>
            <a:chOff x="-49378250" y="3920375"/>
            <a:chExt cx="264650" cy="300900"/>
          </a:xfrm>
        </p:grpSpPr>
        <p:sp>
          <p:nvSpPr>
            <p:cNvPr id="9515" name="Google Shape;9515;p6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6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6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6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6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6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6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2" name="Google Shape;9522;p69"/>
          <p:cNvGrpSpPr/>
          <p:nvPr/>
        </p:nvGrpSpPr>
        <p:grpSpPr>
          <a:xfrm>
            <a:off x="907504" y="2752344"/>
            <a:ext cx="312375" cy="357123"/>
            <a:chOff x="-47505300" y="3200500"/>
            <a:chExt cx="263875" cy="301675"/>
          </a:xfrm>
        </p:grpSpPr>
        <p:sp>
          <p:nvSpPr>
            <p:cNvPr id="9523" name="Google Shape;9523;p6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6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6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6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6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6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6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6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6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6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6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6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6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6" name="Google Shape;9536;p69"/>
          <p:cNvGrpSpPr/>
          <p:nvPr/>
        </p:nvGrpSpPr>
        <p:grpSpPr>
          <a:xfrm>
            <a:off x="885604" y="3188692"/>
            <a:ext cx="356176" cy="355051"/>
            <a:chOff x="-47524975" y="3569100"/>
            <a:chExt cx="300875" cy="299925"/>
          </a:xfrm>
        </p:grpSpPr>
        <p:sp>
          <p:nvSpPr>
            <p:cNvPr id="9537" name="Google Shape;9537;p6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6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6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6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6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2" name="Google Shape;9542;p69"/>
          <p:cNvGrpSpPr/>
          <p:nvPr/>
        </p:nvGrpSpPr>
        <p:grpSpPr>
          <a:xfrm>
            <a:off x="886062" y="3667954"/>
            <a:ext cx="355258" cy="270410"/>
            <a:chOff x="-47523400" y="3973950"/>
            <a:chExt cx="300100" cy="228425"/>
          </a:xfrm>
        </p:grpSpPr>
        <p:sp>
          <p:nvSpPr>
            <p:cNvPr id="9543" name="Google Shape;9543;p6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6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6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6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6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8" name="Google Shape;9548;p69"/>
          <p:cNvGrpSpPr/>
          <p:nvPr/>
        </p:nvGrpSpPr>
        <p:grpSpPr>
          <a:xfrm>
            <a:off x="3091183" y="2750953"/>
            <a:ext cx="354341" cy="357596"/>
            <a:chOff x="-45673275" y="3199325"/>
            <a:chExt cx="299325" cy="302075"/>
          </a:xfrm>
        </p:grpSpPr>
        <p:sp>
          <p:nvSpPr>
            <p:cNvPr id="9549" name="Google Shape;9549;p6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6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6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2" name="Google Shape;9552;p69"/>
          <p:cNvGrpSpPr/>
          <p:nvPr/>
        </p:nvGrpSpPr>
        <p:grpSpPr>
          <a:xfrm>
            <a:off x="3090251" y="3209202"/>
            <a:ext cx="356205" cy="314240"/>
            <a:chOff x="-45674075" y="3586425"/>
            <a:chExt cx="300900" cy="265450"/>
          </a:xfrm>
        </p:grpSpPr>
        <p:sp>
          <p:nvSpPr>
            <p:cNvPr id="9553" name="Google Shape;9553;p6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6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5" name="Google Shape;9555;p69"/>
          <p:cNvGrpSpPr/>
          <p:nvPr/>
        </p:nvGrpSpPr>
        <p:grpSpPr>
          <a:xfrm>
            <a:off x="3091183" y="3625041"/>
            <a:ext cx="354341" cy="356205"/>
            <a:chOff x="-45673275" y="3937700"/>
            <a:chExt cx="299325" cy="300900"/>
          </a:xfrm>
        </p:grpSpPr>
        <p:sp>
          <p:nvSpPr>
            <p:cNvPr id="9556" name="Google Shape;9556;p6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6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6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6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6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6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2" name="Google Shape;9562;p69"/>
          <p:cNvGrpSpPr/>
          <p:nvPr/>
        </p:nvGrpSpPr>
        <p:grpSpPr>
          <a:xfrm>
            <a:off x="2205349" y="4117825"/>
            <a:ext cx="356205" cy="356205"/>
            <a:chOff x="-44512325" y="3176075"/>
            <a:chExt cx="300900" cy="300900"/>
          </a:xfrm>
        </p:grpSpPr>
        <p:sp>
          <p:nvSpPr>
            <p:cNvPr id="9563" name="Google Shape;9563;p6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6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6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6" name="Google Shape;9566;p69"/>
          <p:cNvGrpSpPr/>
          <p:nvPr/>
        </p:nvGrpSpPr>
        <p:grpSpPr>
          <a:xfrm>
            <a:off x="2608689" y="1386849"/>
            <a:ext cx="354341" cy="354341"/>
            <a:chOff x="-49027775" y="3183175"/>
            <a:chExt cx="299325" cy="299325"/>
          </a:xfrm>
        </p:grpSpPr>
        <p:sp>
          <p:nvSpPr>
            <p:cNvPr id="9567" name="Google Shape;9567;p6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6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6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6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1" name="Google Shape;9571;p69"/>
          <p:cNvGrpSpPr/>
          <p:nvPr/>
        </p:nvGrpSpPr>
        <p:grpSpPr>
          <a:xfrm>
            <a:off x="2608230" y="1822251"/>
            <a:ext cx="355258" cy="357152"/>
            <a:chOff x="-49027775" y="3550975"/>
            <a:chExt cx="300100" cy="301700"/>
          </a:xfrm>
        </p:grpSpPr>
        <p:sp>
          <p:nvSpPr>
            <p:cNvPr id="9572" name="Google Shape;9572;p6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6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6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6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6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6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6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6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6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6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2" name="Google Shape;9582;p69"/>
          <p:cNvGrpSpPr/>
          <p:nvPr/>
        </p:nvGrpSpPr>
        <p:grpSpPr>
          <a:xfrm>
            <a:off x="2606306" y="2259310"/>
            <a:ext cx="359106" cy="355525"/>
            <a:chOff x="-49031025" y="3920175"/>
            <a:chExt cx="303350" cy="300325"/>
          </a:xfrm>
        </p:grpSpPr>
        <p:sp>
          <p:nvSpPr>
            <p:cNvPr id="9583" name="Google Shape;9583;p6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6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6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6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6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6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9" name="Google Shape;9589;p69"/>
          <p:cNvGrpSpPr/>
          <p:nvPr/>
        </p:nvGrpSpPr>
        <p:grpSpPr>
          <a:xfrm>
            <a:off x="1322411" y="2752344"/>
            <a:ext cx="356176" cy="354341"/>
            <a:chOff x="-47155575" y="3200500"/>
            <a:chExt cx="300875" cy="299325"/>
          </a:xfrm>
        </p:grpSpPr>
        <p:sp>
          <p:nvSpPr>
            <p:cNvPr id="9590" name="Google Shape;9590;p6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6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6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6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6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6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6" name="Google Shape;9596;p69"/>
          <p:cNvGrpSpPr/>
          <p:nvPr/>
        </p:nvGrpSpPr>
        <p:grpSpPr>
          <a:xfrm>
            <a:off x="1322870" y="3188692"/>
            <a:ext cx="355258" cy="355258"/>
            <a:chOff x="-47154800" y="3569100"/>
            <a:chExt cx="300100" cy="300100"/>
          </a:xfrm>
        </p:grpSpPr>
        <p:sp>
          <p:nvSpPr>
            <p:cNvPr id="9597" name="Google Shape;9597;p6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6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6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6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6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6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3" name="Google Shape;9603;p69"/>
          <p:cNvGrpSpPr/>
          <p:nvPr/>
        </p:nvGrpSpPr>
        <p:grpSpPr>
          <a:xfrm>
            <a:off x="1323343" y="3626905"/>
            <a:ext cx="354311" cy="353423"/>
            <a:chOff x="-47154000" y="3939275"/>
            <a:chExt cx="299300" cy="298550"/>
          </a:xfrm>
        </p:grpSpPr>
        <p:sp>
          <p:nvSpPr>
            <p:cNvPr id="9604" name="Google Shape;9604;p6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6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6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6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8" name="Google Shape;9608;p69"/>
          <p:cNvGrpSpPr/>
          <p:nvPr/>
        </p:nvGrpSpPr>
        <p:grpSpPr>
          <a:xfrm>
            <a:off x="3548633" y="2752344"/>
            <a:ext cx="312375" cy="354341"/>
            <a:chOff x="-45286550" y="3200500"/>
            <a:chExt cx="263875" cy="299325"/>
          </a:xfrm>
        </p:grpSpPr>
        <p:sp>
          <p:nvSpPr>
            <p:cNvPr id="9609" name="Google Shape;9609;p6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6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6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2" name="Google Shape;9612;p69"/>
          <p:cNvGrpSpPr/>
          <p:nvPr/>
        </p:nvGrpSpPr>
        <p:grpSpPr>
          <a:xfrm>
            <a:off x="3548633" y="3189639"/>
            <a:ext cx="312375" cy="354311"/>
            <a:chOff x="-45286550" y="3569900"/>
            <a:chExt cx="263875" cy="299300"/>
          </a:xfrm>
        </p:grpSpPr>
        <p:sp>
          <p:nvSpPr>
            <p:cNvPr id="9613" name="Google Shape;9613;p6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6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6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6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6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6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9" name="Google Shape;9619;p69"/>
          <p:cNvGrpSpPr/>
          <p:nvPr/>
        </p:nvGrpSpPr>
        <p:grpSpPr>
          <a:xfrm>
            <a:off x="3559820" y="3625988"/>
            <a:ext cx="290001" cy="355258"/>
            <a:chOff x="-45277900" y="3938500"/>
            <a:chExt cx="244975" cy="300100"/>
          </a:xfrm>
        </p:grpSpPr>
        <p:sp>
          <p:nvSpPr>
            <p:cNvPr id="9620" name="Google Shape;9620;p6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6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6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6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4" name="Google Shape;9624;p69"/>
          <p:cNvGrpSpPr/>
          <p:nvPr/>
        </p:nvGrpSpPr>
        <p:grpSpPr>
          <a:xfrm>
            <a:off x="2645769" y="4095090"/>
            <a:ext cx="355258" cy="355258"/>
            <a:chOff x="-44502875" y="3576975"/>
            <a:chExt cx="300100" cy="300100"/>
          </a:xfrm>
        </p:grpSpPr>
        <p:sp>
          <p:nvSpPr>
            <p:cNvPr id="9625" name="Google Shape;9625;p6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6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6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8" name="Google Shape;9628;p69"/>
          <p:cNvGrpSpPr/>
          <p:nvPr/>
        </p:nvGrpSpPr>
        <p:grpSpPr>
          <a:xfrm>
            <a:off x="4858981" y="1820745"/>
            <a:ext cx="356196" cy="354670"/>
            <a:chOff x="-13946200" y="3647075"/>
            <a:chExt cx="353650" cy="352100"/>
          </a:xfrm>
        </p:grpSpPr>
        <p:sp>
          <p:nvSpPr>
            <p:cNvPr id="9629" name="Google Shape;9629;p6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6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6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6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6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6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5" name="Google Shape;9635;p69"/>
          <p:cNvGrpSpPr/>
          <p:nvPr/>
        </p:nvGrpSpPr>
        <p:grpSpPr>
          <a:xfrm>
            <a:off x="6642374" y="1380228"/>
            <a:ext cx="357002" cy="354267"/>
            <a:chOff x="-12163025" y="3214275"/>
            <a:chExt cx="354450" cy="351700"/>
          </a:xfrm>
        </p:grpSpPr>
        <p:sp>
          <p:nvSpPr>
            <p:cNvPr id="9636" name="Google Shape;9636;p6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6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6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9" name="Google Shape;9639;p69"/>
          <p:cNvGrpSpPr/>
          <p:nvPr/>
        </p:nvGrpSpPr>
        <p:grpSpPr>
          <a:xfrm>
            <a:off x="6643154" y="1819965"/>
            <a:ext cx="355441" cy="356232"/>
            <a:chOff x="-12160675" y="3647875"/>
            <a:chExt cx="352900" cy="353650"/>
          </a:xfrm>
        </p:grpSpPr>
        <p:sp>
          <p:nvSpPr>
            <p:cNvPr id="9640" name="Google Shape;9640;p6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6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6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6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6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6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6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7" name="Google Shape;9647;p69"/>
          <p:cNvGrpSpPr/>
          <p:nvPr/>
        </p:nvGrpSpPr>
        <p:grpSpPr>
          <a:xfrm>
            <a:off x="6653870" y="2264421"/>
            <a:ext cx="354635" cy="356232"/>
            <a:chOff x="-12160675" y="4081850"/>
            <a:chExt cx="352100" cy="353650"/>
          </a:xfrm>
        </p:grpSpPr>
        <p:sp>
          <p:nvSpPr>
            <p:cNvPr id="9648" name="Google Shape;9648;p6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6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6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6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6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6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4" name="Google Shape;9654;p69"/>
          <p:cNvGrpSpPr/>
          <p:nvPr/>
        </p:nvGrpSpPr>
        <p:grpSpPr>
          <a:xfrm>
            <a:off x="4858836" y="2738864"/>
            <a:ext cx="355416" cy="355652"/>
            <a:chOff x="-10391650" y="3180600"/>
            <a:chExt cx="352875" cy="353075"/>
          </a:xfrm>
        </p:grpSpPr>
        <p:sp>
          <p:nvSpPr>
            <p:cNvPr id="9655" name="Google Shape;9655;p6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6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6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6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6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6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1" name="Google Shape;9661;p69"/>
          <p:cNvGrpSpPr/>
          <p:nvPr/>
        </p:nvGrpSpPr>
        <p:grpSpPr>
          <a:xfrm>
            <a:off x="4858835" y="3215662"/>
            <a:ext cx="354635" cy="353890"/>
            <a:chOff x="-10390875" y="3616350"/>
            <a:chExt cx="352100" cy="351325"/>
          </a:xfrm>
        </p:grpSpPr>
        <p:sp>
          <p:nvSpPr>
            <p:cNvPr id="9662" name="Google Shape;9662;p6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6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6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5" name="Google Shape;9665;p69"/>
          <p:cNvGrpSpPr/>
          <p:nvPr/>
        </p:nvGrpSpPr>
        <p:grpSpPr>
          <a:xfrm>
            <a:off x="7525810" y="2740327"/>
            <a:ext cx="312585" cy="354670"/>
            <a:chOff x="-10370400" y="4049550"/>
            <a:chExt cx="310350" cy="352100"/>
          </a:xfrm>
        </p:grpSpPr>
        <p:sp>
          <p:nvSpPr>
            <p:cNvPr id="9666" name="Google Shape;9666;p6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6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6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6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6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1" name="Google Shape;9671;p69"/>
          <p:cNvGrpSpPr/>
          <p:nvPr/>
        </p:nvGrpSpPr>
        <p:grpSpPr>
          <a:xfrm>
            <a:off x="6630066" y="2739268"/>
            <a:ext cx="379236" cy="354847"/>
            <a:chOff x="-8674650" y="3210975"/>
            <a:chExt cx="376525" cy="352275"/>
          </a:xfrm>
        </p:grpSpPr>
        <p:sp>
          <p:nvSpPr>
            <p:cNvPr id="9672" name="Google Shape;9672;p6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6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6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6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6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6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8" name="Google Shape;9678;p69"/>
          <p:cNvGrpSpPr/>
          <p:nvPr/>
        </p:nvGrpSpPr>
        <p:grpSpPr>
          <a:xfrm>
            <a:off x="5301563" y="1820745"/>
            <a:ext cx="356221" cy="354670"/>
            <a:chOff x="-13512225" y="3647075"/>
            <a:chExt cx="353675" cy="352100"/>
          </a:xfrm>
        </p:grpSpPr>
        <p:sp>
          <p:nvSpPr>
            <p:cNvPr id="9679" name="Google Shape;9679;p6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6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6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6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6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6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6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6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6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6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9" name="Google Shape;9689;p69"/>
          <p:cNvGrpSpPr/>
          <p:nvPr/>
        </p:nvGrpSpPr>
        <p:grpSpPr>
          <a:xfrm>
            <a:off x="5311876" y="2264811"/>
            <a:ext cx="356221" cy="355451"/>
            <a:chOff x="-13512225" y="4080275"/>
            <a:chExt cx="353675" cy="352875"/>
          </a:xfrm>
        </p:grpSpPr>
        <p:sp>
          <p:nvSpPr>
            <p:cNvPr id="9690" name="Google Shape;9690;p6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6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6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6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6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6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6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6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6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6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6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1" name="Google Shape;9701;p69"/>
          <p:cNvGrpSpPr/>
          <p:nvPr/>
        </p:nvGrpSpPr>
        <p:grpSpPr>
          <a:xfrm>
            <a:off x="7084956" y="1412172"/>
            <a:ext cx="356196" cy="290379"/>
            <a:chOff x="-11728250" y="3245400"/>
            <a:chExt cx="353650" cy="288275"/>
          </a:xfrm>
        </p:grpSpPr>
        <p:sp>
          <p:nvSpPr>
            <p:cNvPr id="9702" name="Google Shape;9702;p6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6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6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6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6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7" name="Google Shape;9707;p69"/>
          <p:cNvGrpSpPr/>
          <p:nvPr/>
        </p:nvGrpSpPr>
        <p:grpSpPr>
          <a:xfrm>
            <a:off x="7117464" y="2264811"/>
            <a:ext cx="311804" cy="355451"/>
            <a:chOff x="-11703850" y="4081850"/>
            <a:chExt cx="309575" cy="352875"/>
          </a:xfrm>
        </p:grpSpPr>
        <p:sp>
          <p:nvSpPr>
            <p:cNvPr id="9708" name="Google Shape;9708;p6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6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6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6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6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6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6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6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6" name="Google Shape;9716;p69"/>
          <p:cNvGrpSpPr/>
          <p:nvPr/>
        </p:nvGrpSpPr>
        <p:grpSpPr>
          <a:xfrm>
            <a:off x="5306120" y="2738964"/>
            <a:ext cx="357002" cy="355451"/>
            <a:chOff x="-9958475" y="3180025"/>
            <a:chExt cx="354450" cy="352875"/>
          </a:xfrm>
        </p:grpSpPr>
        <p:sp>
          <p:nvSpPr>
            <p:cNvPr id="9717" name="Google Shape;9717;p6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6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6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0" name="Google Shape;9720;p69"/>
          <p:cNvGrpSpPr/>
          <p:nvPr/>
        </p:nvGrpSpPr>
        <p:grpSpPr>
          <a:xfrm>
            <a:off x="5315247" y="3214945"/>
            <a:ext cx="337966" cy="355325"/>
            <a:chOff x="-9949025" y="3615575"/>
            <a:chExt cx="335550" cy="352750"/>
          </a:xfrm>
        </p:grpSpPr>
        <p:sp>
          <p:nvSpPr>
            <p:cNvPr id="9721" name="Google Shape;9721;p6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6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6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4" name="Google Shape;9724;p69"/>
          <p:cNvGrpSpPr/>
          <p:nvPr/>
        </p:nvGrpSpPr>
        <p:grpSpPr>
          <a:xfrm>
            <a:off x="7950093" y="2738451"/>
            <a:ext cx="360175" cy="358423"/>
            <a:chOff x="-9961625" y="4048175"/>
            <a:chExt cx="357600" cy="355825"/>
          </a:xfrm>
        </p:grpSpPr>
        <p:sp>
          <p:nvSpPr>
            <p:cNvPr id="9725" name="Google Shape;9725;p6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6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6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6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6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6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1" name="Google Shape;9731;p69"/>
          <p:cNvGrpSpPr/>
          <p:nvPr/>
        </p:nvGrpSpPr>
        <p:grpSpPr>
          <a:xfrm>
            <a:off x="6636814" y="3213963"/>
            <a:ext cx="364959" cy="357289"/>
            <a:chOff x="-8680950" y="3624225"/>
            <a:chExt cx="362350" cy="354700"/>
          </a:xfrm>
        </p:grpSpPr>
        <p:sp>
          <p:nvSpPr>
            <p:cNvPr id="9732" name="Google Shape;9732;p6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6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6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6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6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6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8" name="Google Shape;9738;p69"/>
          <p:cNvGrpSpPr/>
          <p:nvPr/>
        </p:nvGrpSpPr>
        <p:grpSpPr>
          <a:xfrm>
            <a:off x="5773058" y="1379624"/>
            <a:ext cx="313365" cy="355476"/>
            <a:chOff x="-13056975" y="3212300"/>
            <a:chExt cx="311125" cy="352900"/>
          </a:xfrm>
        </p:grpSpPr>
        <p:sp>
          <p:nvSpPr>
            <p:cNvPr id="9739" name="Google Shape;9739;p6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6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6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6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3" name="Google Shape;9743;p69"/>
          <p:cNvGrpSpPr/>
          <p:nvPr/>
        </p:nvGrpSpPr>
        <p:grpSpPr>
          <a:xfrm>
            <a:off x="5750446" y="1820418"/>
            <a:ext cx="358588" cy="355325"/>
            <a:chOff x="-13077450" y="3647075"/>
            <a:chExt cx="356025" cy="352750"/>
          </a:xfrm>
        </p:grpSpPr>
        <p:sp>
          <p:nvSpPr>
            <p:cNvPr id="9744" name="Google Shape;9744;p6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6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6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7" name="Google Shape;9747;p69"/>
          <p:cNvGrpSpPr/>
          <p:nvPr/>
        </p:nvGrpSpPr>
        <p:grpSpPr>
          <a:xfrm>
            <a:off x="5761552" y="2264018"/>
            <a:ext cx="357002" cy="357037"/>
            <a:chOff x="-13079025" y="4079475"/>
            <a:chExt cx="354450" cy="354450"/>
          </a:xfrm>
        </p:grpSpPr>
        <p:sp>
          <p:nvSpPr>
            <p:cNvPr id="9748" name="Google Shape;9748;p6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6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6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6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2" name="Google Shape;9752;p69"/>
          <p:cNvGrpSpPr/>
          <p:nvPr/>
        </p:nvGrpSpPr>
        <p:grpSpPr>
          <a:xfrm>
            <a:off x="7534619" y="1380027"/>
            <a:ext cx="356221" cy="354670"/>
            <a:chOff x="-11292700" y="3213875"/>
            <a:chExt cx="353675" cy="352100"/>
          </a:xfrm>
        </p:grpSpPr>
        <p:sp>
          <p:nvSpPr>
            <p:cNvPr id="9753" name="Google Shape;9753;p6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6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6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6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6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6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6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0" name="Google Shape;9760;p69"/>
          <p:cNvGrpSpPr/>
          <p:nvPr/>
        </p:nvGrpSpPr>
        <p:grpSpPr>
          <a:xfrm>
            <a:off x="7528677" y="1819965"/>
            <a:ext cx="368106" cy="356232"/>
            <a:chOff x="-11299000" y="3647875"/>
            <a:chExt cx="365475" cy="353650"/>
          </a:xfrm>
        </p:grpSpPr>
        <p:sp>
          <p:nvSpPr>
            <p:cNvPr id="9761" name="Google Shape;9761;p6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6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6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6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6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6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7" name="Google Shape;9767;p69"/>
          <p:cNvGrpSpPr/>
          <p:nvPr/>
        </p:nvGrpSpPr>
        <p:grpSpPr>
          <a:xfrm>
            <a:off x="7544139" y="2275916"/>
            <a:ext cx="357808" cy="333240"/>
            <a:chOff x="-11295075" y="4092875"/>
            <a:chExt cx="355250" cy="330825"/>
          </a:xfrm>
        </p:grpSpPr>
        <p:sp>
          <p:nvSpPr>
            <p:cNvPr id="9768" name="Google Shape;9768;p6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6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6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6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6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3" name="Google Shape;9773;p69"/>
          <p:cNvGrpSpPr/>
          <p:nvPr/>
        </p:nvGrpSpPr>
        <p:grpSpPr>
          <a:xfrm>
            <a:off x="5769739" y="2738964"/>
            <a:ext cx="312585" cy="355451"/>
            <a:chOff x="-9500075" y="3180800"/>
            <a:chExt cx="310350" cy="352875"/>
          </a:xfrm>
        </p:grpSpPr>
        <p:sp>
          <p:nvSpPr>
            <p:cNvPr id="9774" name="Google Shape;9774;p6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6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6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6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6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6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6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6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6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3" name="Google Shape;9783;p69"/>
          <p:cNvGrpSpPr/>
          <p:nvPr/>
        </p:nvGrpSpPr>
        <p:grpSpPr>
          <a:xfrm>
            <a:off x="5747530" y="3214479"/>
            <a:ext cx="356221" cy="356257"/>
            <a:chOff x="-9523700" y="3614000"/>
            <a:chExt cx="353675" cy="353675"/>
          </a:xfrm>
        </p:grpSpPr>
        <p:sp>
          <p:nvSpPr>
            <p:cNvPr id="9784" name="Google Shape;9784;p6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6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6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6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6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6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6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6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6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3" name="Google Shape;9793;p69"/>
          <p:cNvGrpSpPr/>
          <p:nvPr/>
        </p:nvGrpSpPr>
        <p:grpSpPr>
          <a:xfrm>
            <a:off x="7532481" y="3237121"/>
            <a:ext cx="356221" cy="354670"/>
            <a:chOff x="-9523700" y="4049550"/>
            <a:chExt cx="353675" cy="352100"/>
          </a:xfrm>
        </p:grpSpPr>
        <p:sp>
          <p:nvSpPr>
            <p:cNvPr id="9794" name="Google Shape;9794;p6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6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6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6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6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6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6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1" name="Google Shape;9801;p69"/>
          <p:cNvGrpSpPr/>
          <p:nvPr/>
        </p:nvGrpSpPr>
        <p:grpSpPr>
          <a:xfrm>
            <a:off x="7088596" y="3237094"/>
            <a:ext cx="357002" cy="311029"/>
            <a:chOff x="-8209150" y="3659675"/>
            <a:chExt cx="354450" cy="308775"/>
          </a:xfrm>
        </p:grpSpPr>
        <p:sp>
          <p:nvSpPr>
            <p:cNvPr id="9802" name="Google Shape;9802;p6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6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6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6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6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6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8" name="Google Shape;9808;p69"/>
          <p:cNvGrpSpPr/>
          <p:nvPr/>
        </p:nvGrpSpPr>
        <p:grpSpPr>
          <a:xfrm>
            <a:off x="6202157" y="2266007"/>
            <a:ext cx="356221" cy="353059"/>
            <a:chOff x="-12643475" y="4081850"/>
            <a:chExt cx="353675" cy="350500"/>
          </a:xfrm>
        </p:grpSpPr>
        <p:sp>
          <p:nvSpPr>
            <p:cNvPr id="9809" name="Google Shape;9809;p6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6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6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6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13" name="Google Shape;9813;p69"/>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14" name="Google Shape;9814;p69"/>
          <p:cNvGrpSpPr/>
          <p:nvPr/>
        </p:nvGrpSpPr>
        <p:grpSpPr>
          <a:xfrm>
            <a:off x="7984757" y="2275916"/>
            <a:ext cx="356221" cy="333240"/>
            <a:chOff x="-10858725" y="4092875"/>
            <a:chExt cx="353675" cy="330825"/>
          </a:xfrm>
        </p:grpSpPr>
        <p:sp>
          <p:nvSpPr>
            <p:cNvPr id="9815" name="Google Shape;9815;p6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6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6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6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6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6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1" name="Google Shape;9821;p69"/>
          <p:cNvGrpSpPr/>
          <p:nvPr/>
        </p:nvGrpSpPr>
        <p:grpSpPr>
          <a:xfrm>
            <a:off x="6243280" y="3214882"/>
            <a:ext cx="252278" cy="355451"/>
            <a:chOff x="-9039300" y="3614000"/>
            <a:chExt cx="250475" cy="352875"/>
          </a:xfrm>
        </p:grpSpPr>
        <p:sp>
          <p:nvSpPr>
            <p:cNvPr id="9822" name="Google Shape;9822;p6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6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4" name="Google Shape;9824;p69"/>
          <p:cNvGrpSpPr/>
          <p:nvPr/>
        </p:nvGrpSpPr>
        <p:grpSpPr>
          <a:xfrm>
            <a:off x="7975246" y="3237121"/>
            <a:ext cx="354635" cy="354670"/>
            <a:chOff x="-9088150" y="4049550"/>
            <a:chExt cx="352100" cy="352100"/>
          </a:xfrm>
        </p:grpSpPr>
        <p:sp>
          <p:nvSpPr>
            <p:cNvPr id="9825" name="Google Shape;9825;p6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6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6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6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6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6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1" name="Google Shape;9831;p69"/>
          <p:cNvGrpSpPr/>
          <p:nvPr/>
        </p:nvGrpSpPr>
        <p:grpSpPr>
          <a:xfrm>
            <a:off x="7109610" y="2739354"/>
            <a:ext cx="315757" cy="354670"/>
            <a:chOff x="-8191825" y="3174500"/>
            <a:chExt cx="313500" cy="352100"/>
          </a:xfrm>
        </p:grpSpPr>
        <p:sp>
          <p:nvSpPr>
            <p:cNvPr id="9832" name="Google Shape;9832;p6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6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6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5" name="Google Shape;9835;p69"/>
          <p:cNvGrpSpPr/>
          <p:nvPr/>
        </p:nvGrpSpPr>
        <p:grpSpPr>
          <a:xfrm>
            <a:off x="4858968" y="1379875"/>
            <a:ext cx="356221" cy="354973"/>
            <a:chOff x="-13947000" y="3212800"/>
            <a:chExt cx="353675" cy="352400"/>
          </a:xfrm>
        </p:grpSpPr>
        <p:sp>
          <p:nvSpPr>
            <p:cNvPr id="9836" name="Google Shape;9836;p6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6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8" name="Google Shape;9838;p69"/>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39" name="Google Shape;9839;p69"/>
          <p:cNvGrpSpPr/>
          <p:nvPr/>
        </p:nvGrpSpPr>
        <p:grpSpPr>
          <a:xfrm>
            <a:off x="5301563" y="1379233"/>
            <a:ext cx="356221" cy="356257"/>
            <a:chOff x="-13512225" y="3211525"/>
            <a:chExt cx="353675" cy="353675"/>
          </a:xfrm>
        </p:grpSpPr>
        <p:sp>
          <p:nvSpPr>
            <p:cNvPr id="9840" name="Google Shape;9840;p6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6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6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6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6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5" name="Google Shape;9845;p69"/>
          <p:cNvGrpSpPr/>
          <p:nvPr/>
        </p:nvGrpSpPr>
        <p:grpSpPr>
          <a:xfrm>
            <a:off x="6191845" y="1379624"/>
            <a:ext cx="356221" cy="355476"/>
            <a:chOff x="-12643475" y="3212300"/>
            <a:chExt cx="353675" cy="352900"/>
          </a:xfrm>
        </p:grpSpPr>
        <p:sp>
          <p:nvSpPr>
            <p:cNvPr id="9846" name="Google Shape;9846;p6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6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6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6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6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6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6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6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6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5" name="Google Shape;9855;p69"/>
          <p:cNvGrpSpPr/>
          <p:nvPr/>
        </p:nvGrpSpPr>
        <p:grpSpPr>
          <a:xfrm>
            <a:off x="6191845" y="1831398"/>
            <a:ext cx="356221" cy="333366"/>
            <a:chOff x="-12643475" y="3657325"/>
            <a:chExt cx="353675" cy="330950"/>
          </a:xfrm>
        </p:grpSpPr>
        <p:sp>
          <p:nvSpPr>
            <p:cNvPr id="9856" name="Google Shape;9856;p6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6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6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6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6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6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2" name="Google Shape;9862;p69"/>
          <p:cNvGrpSpPr/>
          <p:nvPr/>
        </p:nvGrpSpPr>
        <p:grpSpPr>
          <a:xfrm>
            <a:off x="7974847" y="1380027"/>
            <a:ext cx="355416" cy="354670"/>
            <a:chOff x="-10857925" y="3213875"/>
            <a:chExt cx="352875" cy="352100"/>
          </a:xfrm>
        </p:grpSpPr>
        <p:sp>
          <p:nvSpPr>
            <p:cNvPr id="9863" name="Google Shape;9863;p6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6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6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6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6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6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6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6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6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6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3" name="Google Shape;9873;p69"/>
          <p:cNvGrpSpPr/>
          <p:nvPr/>
        </p:nvGrpSpPr>
        <p:grpSpPr>
          <a:xfrm>
            <a:off x="6191762" y="2739455"/>
            <a:ext cx="356096" cy="354469"/>
            <a:chOff x="-9089725" y="3180200"/>
            <a:chExt cx="353550" cy="351900"/>
          </a:xfrm>
        </p:grpSpPr>
        <p:sp>
          <p:nvSpPr>
            <p:cNvPr id="9874" name="Google Shape;9874;p6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6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6" name="Google Shape;9876;p69"/>
          <p:cNvGrpSpPr/>
          <p:nvPr/>
        </p:nvGrpSpPr>
        <p:grpSpPr>
          <a:xfrm>
            <a:off x="7083760" y="1819260"/>
            <a:ext cx="358588" cy="357642"/>
            <a:chOff x="7083760" y="1971660"/>
            <a:chExt cx="358588" cy="357642"/>
          </a:xfrm>
        </p:grpSpPr>
        <p:sp>
          <p:nvSpPr>
            <p:cNvPr id="9877" name="Google Shape;9877;p69"/>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69"/>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69"/>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69"/>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69"/>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69"/>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69"/>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69"/>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69"/>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69"/>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69"/>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69"/>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9" name="Google Shape;9889;p69"/>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890" name="Google Shape;9890;p69"/>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894" name="Shape 9894"/>
        <p:cNvGrpSpPr/>
        <p:nvPr/>
      </p:nvGrpSpPr>
      <p:grpSpPr>
        <a:xfrm>
          <a:off x="0" y="0"/>
          <a:ext cx="0" cy="0"/>
          <a:chOff x="0" y="0"/>
          <a:chExt cx="0" cy="0"/>
        </a:xfrm>
      </p:grpSpPr>
      <p:sp>
        <p:nvSpPr>
          <p:cNvPr id="9895" name="Google Shape;9895;p70"/>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96" name="Google Shape;9896;p70"/>
          <p:cNvGrpSpPr/>
          <p:nvPr/>
        </p:nvGrpSpPr>
        <p:grpSpPr>
          <a:xfrm>
            <a:off x="748855" y="2243507"/>
            <a:ext cx="452798" cy="449473"/>
            <a:chOff x="-21322300" y="3693325"/>
            <a:chExt cx="306400" cy="304150"/>
          </a:xfrm>
        </p:grpSpPr>
        <p:sp>
          <p:nvSpPr>
            <p:cNvPr id="9897" name="Google Shape;9897;p7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7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7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7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1" name="Google Shape;9901;p70"/>
          <p:cNvGrpSpPr/>
          <p:nvPr/>
        </p:nvGrpSpPr>
        <p:grpSpPr>
          <a:xfrm>
            <a:off x="748263" y="2810244"/>
            <a:ext cx="453980" cy="422540"/>
            <a:chOff x="-21322300" y="4077125"/>
            <a:chExt cx="307200" cy="285925"/>
          </a:xfrm>
        </p:grpSpPr>
        <p:sp>
          <p:nvSpPr>
            <p:cNvPr id="9902" name="Google Shape;9902;p7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7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7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7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7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7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7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7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7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7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7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7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4" name="Google Shape;9914;p70"/>
          <p:cNvGrpSpPr/>
          <p:nvPr/>
        </p:nvGrpSpPr>
        <p:grpSpPr>
          <a:xfrm>
            <a:off x="3525440" y="1689128"/>
            <a:ext cx="451653" cy="450212"/>
            <a:chOff x="-19394200" y="3333800"/>
            <a:chExt cx="305625" cy="304650"/>
          </a:xfrm>
        </p:grpSpPr>
        <p:sp>
          <p:nvSpPr>
            <p:cNvPr id="9915" name="Google Shape;9915;p7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7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7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7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7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7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7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7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7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4" name="Google Shape;9924;p70"/>
          <p:cNvGrpSpPr/>
          <p:nvPr/>
        </p:nvGrpSpPr>
        <p:grpSpPr>
          <a:xfrm>
            <a:off x="3524276" y="2243580"/>
            <a:ext cx="453980" cy="449325"/>
            <a:chOff x="-19396575" y="3708500"/>
            <a:chExt cx="307200" cy="304050"/>
          </a:xfrm>
        </p:grpSpPr>
        <p:sp>
          <p:nvSpPr>
            <p:cNvPr id="9925" name="Google Shape;9925;p7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7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7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8" name="Google Shape;9928;p70"/>
          <p:cNvGrpSpPr/>
          <p:nvPr/>
        </p:nvGrpSpPr>
        <p:grpSpPr>
          <a:xfrm>
            <a:off x="3518457" y="2796461"/>
            <a:ext cx="465618" cy="450101"/>
            <a:chOff x="-19394200" y="4084200"/>
            <a:chExt cx="315075" cy="304575"/>
          </a:xfrm>
        </p:grpSpPr>
        <p:sp>
          <p:nvSpPr>
            <p:cNvPr id="9929" name="Google Shape;9929;p7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7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7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7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7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7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5" name="Google Shape;9935;p70"/>
          <p:cNvGrpSpPr/>
          <p:nvPr/>
        </p:nvGrpSpPr>
        <p:grpSpPr>
          <a:xfrm>
            <a:off x="6324167" y="1689001"/>
            <a:ext cx="400447" cy="450470"/>
            <a:chOff x="-17526750" y="3309200"/>
            <a:chExt cx="270975" cy="304825"/>
          </a:xfrm>
        </p:grpSpPr>
        <p:sp>
          <p:nvSpPr>
            <p:cNvPr id="9936" name="Google Shape;9936;p7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7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7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7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7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1" name="Google Shape;9941;p70"/>
          <p:cNvGrpSpPr/>
          <p:nvPr/>
        </p:nvGrpSpPr>
        <p:grpSpPr>
          <a:xfrm>
            <a:off x="6300319" y="2244173"/>
            <a:ext cx="448143" cy="448143"/>
            <a:chOff x="-17542500" y="3684100"/>
            <a:chExt cx="303250" cy="303250"/>
          </a:xfrm>
        </p:grpSpPr>
        <p:sp>
          <p:nvSpPr>
            <p:cNvPr id="9942" name="Google Shape;9942;p7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7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7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7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7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7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7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9" name="Google Shape;9949;p70"/>
          <p:cNvGrpSpPr/>
          <p:nvPr/>
        </p:nvGrpSpPr>
        <p:grpSpPr>
          <a:xfrm>
            <a:off x="6299728" y="2810817"/>
            <a:ext cx="449325" cy="421395"/>
            <a:chOff x="-17542500" y="4068450"/>
            <a:chExt cx="304050" cy="285150"/>
          </a:xfrm>
        </p:grpSpPr>
        <p:sp>
          <p:nvSpPr>
            <p:cNvPr id="9950" name="Google Shape;9950;p7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7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7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7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7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7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6" name="Google Shape;9956;p70"/>
          <p:cNvGrpSpPr/>
          <p:nvPr/>
        </p:nvGrpSpPr>
        <p:grpSpPr>
          <a:xfrm>
            <a:off x="3530150" y="3342211"/>
            <a:ext cx="343404" cy="449325"/>
            <a:chOff x="-15652200" y="3335975"/>
            <a:chExt cx="232375" cy="304050"/>
          </a:xfrm>
        </p:grpSpPr>
        <p:sp>
          <p:nvSpPr>
            <p:cNvPr id="9957" name="Google Shape;9957;p7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7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7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7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7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7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7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7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7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6" name="Google Shape;9966;p70"/>
          <p:cNvGrpSpPr/>
          <p:nvPr/>
        </p:nvGrpSpPr>
        <p:grpSpPr>
          <a:xfrm>
            <a:off x="1304064" y="2243729"/>
            <a:ext cx="449325" cy="449030"/>
            <a:chOff x="-20945825" y="3692175"/>
            <a:chExt cx="304050" cy="303850"/>
          </a:xfrm>
        </p:grpSpPr>
        <p:sp>
          <p:nvSpPr>
            <p:cNvPr id="9967" name="Google Shape;9967;p7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7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7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7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1" name="Google Shape;9971;p70"/>
          <p:cNvGrpSpPr/>
          <p:nvPr/>
        </p:nvGrpSpPr>
        <p:grpSpPr>
          <a:xfrm>
            <a:off x="4110888" y="1689848"/>
            <a:ext cx="372516" cy="448771"/>
            <a:chOff x="-18994100" y="3334775"/>
            <a:chExt cx="252075" cy="303675"/>
          </a:xfrm>
        </p:grpSpPr>
        <p:sp>
          <p:nvSpPr>
            <p:cNvPr id="9972" name="Google Shape;9972;p7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7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7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7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6" name="Google Shape;9976;p70"/>
          <p:cNvGrpSpPr/>
          <p:nvPr/>
        </p:nvGrpSpPr>
        <p:grpSpPr>
          <a:xfrm>
            <a:off x="4125445" y="2244743"/>
            <a:ext cx="343404" cy="446998"/>
            <a:chOff x="-18983850" y="3710075"/>
            <a:chExt cx="232375" cy="302475"/>
          </a:xfrm>
        </p:grpSpPr>
        <p:sp>
          <p:nvSpPr>
            <p:cNvPr id="9977" name="Google Shape;9977;p7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7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7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7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1" name="Google Shape;9981;p70"/>
          <p:cNvGrpSpPr/>
          <p:nvPr/>
        </p:nvGrpSpPr>
        <p:grpSpPr>
          <a:xfrm>
            <a:off x="1303491" y="1689573"/>
            <a:ext cx="450470" cy="449325"/>
            <a:chOff x="-20946600" y="3317850"/>
            <a:chExt cx="304825" cy="304050"/>
          </a:xfrm>
        </p:grpSpPr>
        <p:sp>
          <p:nvSpPr>
            <p:cNvPr id="9982" name="Google Shape;9982;p7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7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7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5" name="Google Shape;9985;p70"/>
          <p:cNvGrpSpPr/>
          <p:nvPr/>
        </p:nvGrpSpPr>
        <p:grpSpPr>
          <a:xfrm>
            <a:off x="1329667" y="2797442"/>
            <a:ext cx="398119" cy="448143"/>
            <a:chOff x="-20930075" y="4066100"/>
            <a:chExt cx="269400" cy="303250"/>
          </a:xfrm>
        </p:grpSpPr>
        <p:sp>
          <p:nvSpPr>
            <p:cNvPr id="9986" name="Google Shape;9986;p7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7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8" name="Google Shape;9988;p70"/>
          <p:cNvGrpSpPr/>
          <p:nvPr/>
        </p:nvGrpSpPr>
        <p:grpSpPr>
          <a:xfrm>
            <a:off x="4071911" y="2797422"/>
            <a:ext cx="450470" cy="448180"/>
            <a:chOff x="-19020075" y="4084200"/>
            <a:chExt cx="304825" cy="303275"/>
          </a:xfrm>
        </p:grpSpPr>
        <p:sp>
          <p:nvSpPr>
            <p:cNvPr id="9989" name="Google Shape;9989;p7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7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7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7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7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7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7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7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7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8" name="Google Shape;9998;p70"/>
          <p:cNvGrpSpPr/>
          <p:nvPr/>
        </p:nvGrpSpPr>
        <p:grpSpPr>
          <a:xfrm>
            <a:off x="6889176" y="1689001"/>
            <a:ext cx="396937" cy="450470"/>
            <a:chOff x="-17149475" y="3309200"/>
            <a:chExt cx="268600" cy="304825"/>
          </a:xfrm>
        </p:grpSpPr>
        <p:sp>
          <p:nvSpPr>
            <p:cNvPr id="9999" name="Google Shape;9999;p7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7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1" name="Google Shape;10001;p70"/>
          <p:cNvGrpSpPr/>
          <p:nvPr/>
        </p:nvGrpSpPr>
        <p:grpSpPr>
          <a:xfrm>
            <a:off x="6862982" y="2258120"/>
            <a:ext cx="449325" cy="420249"/>
            <a:chOff x="-17168375" y="3692750"/>
            <a:chExt cx="304050" cy="284375"/>
          </a:xfrm>
        </p:grpSpPr>
        <p:sp>
          <p:nvSpPr>
            <p:cNvPr id="10002" name="Google Shape;10002;p7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7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7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7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7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7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7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9" name="Google Shape;10009;p70"/>
          <p:cNvGrpSpPr/>
          <p:nvPr/>
        </p:nvGrpSpPr>
        <p:grpSpPr>
          <a:xfrm>
            <a:off x="6859491" y="2796852"/>
            <a:ext cx="456308" cy="449325"/>
            <a:chOff x="-17170750" y="4058800"/>
            <a:chExt cx="308775" cy="304050"/>
          </a:xfrm>
        </p:grpSpPr>
        <p:sp>
          <p:nvSpPr>
            <p:cNvPr id="10010" name="Google Shape;10010;p7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7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7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7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7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7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7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7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7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7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7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7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7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7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7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7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7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7" name="Google Shape;10027;p70"/>
          <p:cNvGrpSpPr/>
          <p:nvPr/>
        </p:nvGrpSpPr>
        <p:grpSpPr>
          <a:xfrm>
            <a:off x="5721388" y="3343358"/>
            <a:ext cx="450470" cy="446998"/>
            <a:chOff x="-15688425" y="3707725"/>
            <a:chExt cx="304825" cy="302475"/>
          </a:xfrm>
        </p:grpSpPr>
        <p:sp>
          <p:nvSpPr>
            <p:cNvPr id="10028" name="Google Shape;10028;p7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7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7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7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7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7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4" name="Google Shape;10034;p70"/>
          <p:cNvGrpSpPr/>
          <p:nvPr/>
        </p:nvGrpSpPr>
        <p:grpSpPr>
          <a:xfrm>
            <a:off x="1865544" y="1690441"/>
            <a:ext cx="451653" cy="447589"/>
            <a:chOff x="-20572500" y="3319025"/>
            <a:chExt cx="305625" cy="302875"/>
          </a:xfrm>
        </p:grpSpPr>
        <p:sp>
          <p:nvSpPr>
            <p:cNvPr id="10035" name="Google Shape;10035;p7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7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7" name="Google Shape;10037;p70"/>
          <p:cNvGrpSpPr/>
          <p:nvPr/>
        </p:nvGrpSpPr>
        <p:grpSpPr>
          <a:xfrm>
            <a:off x="1866708" y="2305410"/>
            <a:ext cx="449325" cy="325670"/>
            <a:chOff x="-20571700" y="3722875"/>
            <a:chExt cx="304050" cy="220375"/>
          </a:xfrm>
        </p:grpSpPr>
        <p:sp>
          <p:nvSpPr>
            <p:cNvPr id="10038" name="Google Shape;10038;p7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7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7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7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7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70"/>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7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5" name="Google Shape;10045;p70"/>
          <p:cNvGrpSpPr/>
          <p:nvPr/>
        </p:nvGrpSpPr>
        <p:grpSpPr>
          <a:xfrm>
            <a:off x="1866135" y="2796278"/>
            <a:ext cx="450470" cy="450470"/>
            <a:chOff x="-20571700" y="4066875"/>
            <a:chExt cx="304825" cy="304825"/>
          </a:xfrm>
        </p:grpSpPr>
        <p:sp>
          <p:nvSpPr>
            <p:cNvPr id="10046" name="Google Shape;10046;p7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7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7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7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7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7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2" name="Google Shape;10052;p70"/>
          <p:cNvGrpSpPr/>
          <p:nvPr/>
        </p:nvGrpSpPr>
        <p:grpSpPr>
          <a:xfrm>
            <a:off x="4632837" y="1688259"/>
            <a:ext cx="453980" cy="451948"/>
            <a:chOff x="-18645175" y="3334200"/>
            <a:chExt cx="307200" cy="305825"/>
          </a:xfrm>
        </p:grpSpPr>
        <p:sp>
          <p:nvSpPr>
            <p:cNvPr id="10053" name="Google Shape;10053;p7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7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7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7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7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8" name="Google Shape;10058;p70"/>
          <p:cNvGrpSpPr/>
          <p:nvPr/>
        </p:nvGrpSpPr>
        <p:grpSpPr>
          <a:xfrm>
            <a:off x="4633429" y="2242989"/>
            <a:ext cx="452798" cy="450507"/>
            <a:chOff x="-18645175" y="3708500"/>
            <a:chExt cx="306400" cy="304850"/>
          </a:xfrm>
        </p:grpSpPr>
        <p:sp>
          <p:nvSpPr>
            <p:cNvPr id="10059" name="Google Shape;10059;p7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7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7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7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7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7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7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6" name="Google Shape;10066;p70"/>
          <p:cNvGrpSpPr/>
          <p:nvPr/>
        </p:nvGrpSpPr>
        <p:grpSpPr>
          <a:xfrm>
            <a:off x="4631101" y="2795630"/>
            <a:ext cx="457453" cy="451763"/>
            <a:chOff x="-18647525" y="4082625"/>
            <a:chExt cx="309550" cy="305700"/>
          </a:xfrm>
        </p:grpSpPr>
        <p:sp>
          <p:nvSpPr>
            <p:cNvPr id="10067" name="Google Shape;10067;p7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7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7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7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1" name="Google Shape;10071;p70"/>
          <p:cNvGrpSpPr/>
          <p:nvPr/>
        </p:nvGrpSpPr>
        <p:grpSpPr>
          <a:xfrm>
            <a:off x="7441485" y="1689592"/>
            <a:ext cx="395755" cy="449288"/>
            <a:chOff x="-16775350" y="3309200"/>
            <a:chExt cx="267800" cy="304025"/>
          </a:xfrm>
        </p:grpSpPr>
        <p:sp>
          <p:nvSpPr>
            <p:cNvPr id="10072" name="Google Shape;10072;p7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7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7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5" name="Google Shape;10075;p70"/>
          <p:cNvGrpSpPr/>
          <p:nvPr/>
        </p:nvGrpSpPr>
        <p:grpSpPr>
          <a:xfrm>
            <a:off x="7441485" y="2241827"/>
            <a:ext cx="395755" cy="452835"/>
            <a:chOff x="-16775350" y="3683300"/>
            <a:chExt cx="267800" cy="306425"/>
          </a:xfrm>
        </p:grpSpPr>
        <p:sp>
          <p:nvSpPr>
            <p:cNvPr id="10076" name="Google Shape;10076;p7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7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7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9" name="Google Shape;10079;p70"/>
          <p:cNvGrpSpPr/>
          <p:nvPr/>
        </p:nvGrpSpPr>
        <p:grpSpPr>
          <a:xfrm>
            <a:off x="7413536" y="2796870"/>
            <a:ext cx="451653" cy="449288"/>
            <a:chOff x="-16794250" y="4058225"/>
            <a:chExt cx="305625" cy="304025"/>
          </a:xfrm>
        </p:grpSpPr>
        <p:sp>
          <p:nvSpPr>
            <p:cNvPr id="10080" name="Google Shape;10080;p7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7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7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7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7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7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7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7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7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89" name="Google Shape;10089;p70"/>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90" name="Google Shape;10090;p70"/>
          <p:cNvGrpSpPr/>
          <p:nvPr/>
        </p:nvGrpSpPr>
        <p:grpSpPr>
          <a:xfrm>
            <a:off x="2414953" y="1689573"/>
            <a:ext cx="457453" cy="449325"/>
            <a:chOff x="-20199150" y="3317850"/>
            <a:chExt cx="309550" cy="304050"/>
          </a:xfrm>
        </p:grpSpPr>
        <p:sp>
          <p:nvSpPr>
            <p:cNvPr id="10091" name="Google Shape;10091;p7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7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7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7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7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7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7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8" name="Google Shape;10098;p70"/>
          <p:cNvGrpSpPr/>
          <p:nvPr/>
        </p:nvGrpSpPr>
        <p:grpSpPr>
          <a:xfrm>
            <a:off x="2417281" y="2242861"/>
            <a:ext cx="452798" cy="450766"/>
            <a:chOff x="-20199150" y="3693150"/>
            <a:chExt cx="306400" cy="305025"/>
          </a:xfrm>
        </p:grpSpPr>
        <p:sp>
          <p:nvSpPr>
            <p:cNvPr id="10099" name="Google Shape;10099;p7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7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7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7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7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7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5" name="Google Shape;10105;p70"/>
          <p:cNvGrpSpPr/>
          <p:nvPr/>
        </p:nvGrpSpPr>
        <p:grpSpPr>
          <a:xfrm>
            <a:off x="2417854" y="2795687"/>
            <a:ext cx="451653" cy="451653"/>
            <a:chOff x="-20197575" y="4066875"/>
            <a:chExt cx="305625" cy="305625"/>
          </a:xfrm>
        </p:grpSpPr>
        <p:sp>
          <p:nvSpPr>
            <p:cNvPr id="10106" name="Google Shape;10106;p7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7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7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7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7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7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7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7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4" name="Google Shape;10114;p70"/>
          <p:cNvGrpSpPr/>
          <p:nvPr/>
        </p:nvGrpSpPr>
        <p:grpSpPr>
          <a:xfrm>
            <a:off x="5200071" y="1687520"/>
            <a:ext cx="449325" cy="453426"/>
            <a:chOff x="-18271050" y="3333200"/>
            <a:chExt cx="304050" cy="306825"/>
          </a:xfrm>
        </p:grpSpPr>
        <p:sp>
          <p:nvSpPr>
            <p:cNvPr id="10115" name="Google Shape;10115;p7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7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7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7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7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0" name="Google Shape;10120;p70"/>
          <p:cNvGrpSpPr/>
          <p:nvPr/>
        </p:nvGrpSpPr>
        <p:grpSpPr>
          <a:xfrm>
            <a:off x="5200644" y="2244171"/>
            <a:ext cx="448180" cy="448143"/>
            <a:chOff x="-18270275" y="3710875"/>
            <a:chExt cx="303275" cy="303250"/>
          </a:xfrm>
        </p:grpSpPr>
        <p:sp>
          <p:nvSpPr>
            <p:cNvPr id="10121" name="Google Shape;10121;p7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7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7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7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7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7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7" name="Google Shape;10127;p70"/>
          <p:cNvGrpSpPr/>
          <p:nvPr/>
        </p:nvGrpSpPr>
        <p:grpSpPr>
          <a:xfrm>
            <a:off x="5254196" y="2797422"/>
            <a:ext cx="341076" cy="448180"/>
            <a:chOff x="-18234025" y="4084200"/>
            <a:chExt cx="230800" cy="303275"/>
          </a:xfrm>
        </p:grpSpPr>
        <p:sp>
          <p:nvSpPr>
            <p:cNvPr id="10128" name="Google Shape;10128;p7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7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7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1" name="Google Shape;10131;p70"/>
          <p:cNvGrpSpPr/>
          <p:nvPr/>
        </p:nvGrpSpPr>
        <p:grpSpPr>
          <a:xfrm>
            <a:off x="2366751" y="3341641"/>
            <a:ext cx="449325" cy="450470"/>
            <a:chOff x="-16419350" y="3308400"/>
            <a:chExt cx="304050" cy="304825"/>
          </a:xfrm>
        </p:grpSpPr>
        <p:sp>
          <p:nvSpPr>
            <p:cNvPr id="10132" name="Google Shape;10132;p7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7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7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7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7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7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7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9" name="Google Shape;10139;p70"/>
          <p:cNvGrpSpPr/>
          <p:nvPr/>
        </p:nvGrpSpPr>
        <p:grpSpPr>
          <a:xfrm>
            <a:off x="4638306" y="3340423"/>
            <a:ext cx="395755" cy="452872"/>
            <a:chOff x="-16401225" y="3683275"/>
            <a:chExt cx="267800" cy="306450"/>
          </a:xfrm>
        </p:grpSpPr>
        <p:sp>
          <p:nvSpPr>
            <p:cNvPr id="10140" name="Google Shape;10140;p7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7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7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7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7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7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7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7" name="Google Shape;10147;p70"/>
          <p:cNvGrpSpPr/>
          <p:nvPr/>
        </p:nvGrpSpPr>
        <p:grpSpPr>
          <a:xfrm>
            <a:off x="8003755" y="2797062"/>
            <a:ext cx="450470" cy="448180"/>
            <a:chOff x="-16419350" y="4058200"/>
            <a:chExt cx="304825" cy="303275"/>
          </a:xfrm>
        </p:grpSpPr>
        <p:sp>
          <p:nvSpPr>
            <p:cNvPr id="10148" name="Google Shape;10148;p7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7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7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7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7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7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7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5" name="Google Shape;10155;p70"/>
          <p:cNvGrpSpPr/>
          <p:nvPr/>
        </p:nvGrpSpPr>
        <p:grpSpPr>
          <a:xfrm>
            <a:off x="4030643" y="3343080"/>
            <a:ext cx="450507" cy="447589"/>
            <a:chOff x="-15296200" y="3326900"/>
            <a:chExt cx="304850" cy="302875"/>
          </a:xfrm>
        </p:grpSpPr>
        <p:sp>
          <p:nvSpPr>
            <p:cNvPr id="10156" name="Google Shape;10156;p7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7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7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7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7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1" name="Google Shape;10161;p70"/>
          <p:cNvGrpSpPr/>
          <p:nvPr/>
        </p:nvGrpSpPr>
        <p:grpSpPr>
          <a:xfrm>
            <a:off x="2946296" y="1706881"/>
            <a:ext cx="486566" cy="414708"/>
            <a:chOff x="-19835275" y="3330250"/>
            <a:chExt cx="329250" cy="280625"/>
          </a:xfrm>
        </p:grpSpPr>
        <p:sp>
          <p:nvSpPr>
            <p:cNvPr id="10162" name="Google Shape;10162;p7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7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7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5" name="Google Shape;10165;p70"/>
          <p:cNvGrpSpPr/>
          <p:nvPr/>
        </p:nvGrpSpPr>
        <p:grpSpPr>
          <a:xfrm>
            <a:off x="2964325" y="2243470"/>
            <a:ext cx="450507" cy="449547"/>
            <a:chOff x="-19822675" y="3692750"/>
            <a:chExt cx="304850" cy="304200"/>
          </a:xfrm>
        </p:grpSpPr>
        <p:sp>
          <p:nvSpPr>
            <p:cNvPr id="10166" name="Google Shape;10166;p7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7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7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7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7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1" name="Google Shape;10171;p70"/>
          <p:cNvGrpSpPr/>
          <p:nvPr/>
        </p:nvGrpSpPr>
        <p:grpSpPr>
          <a:xfrm>
            <a:off x="2964916" y="2796278"/>
            <a:ext cx="449325" cy="450470"/>
            <a:chOff x="-19822675" y="4066875"/>
            <a:chExt cx="304050" cy="304825"/>
          </a:xfrm>
        </p:grpSpPr>
        <p:sp>
          <p:nvSpPr>
            <p:cNvPr id="10172" name="Google Shape;10172;p7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7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7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7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7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7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8" name="Google Shape;10178;p70"/>
          <p:cNvGrpSpPr/>
          <p:nvPr/>
        </p:nvGrpSpPr>
        <p:grpSpPr>
          <a:xfrm>
            <a:off x="5773985" y="1689571"/>
            <a:ext cx="399302" cy="449325"/>
            <a:chOff x="-17878825" y="3334400"/>
            <a:chExt cx="270200" cy="304050"/>
          </a:xfrm>
        </p:grpSpPr>
        <p:sp>
          <p:nvSpPr>
            <p:cNvPr id="10179" name="Google Shape;10179;p7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7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7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7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7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7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7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6" name="Google Shape;10186;p70"/>
          <p:cNvGrpSpPr/>
          <p:nvPr/>
        </p:nvGrpSpPr>
        <p:grpSpPr>
          <a:xfrm>
            <a:off x="5747809" y="2242416"/>
            <a:ext cx="451653" cy="451653"/>
            <a:chOff x="-17896150" y="3709300"/>
            <a:chExt cx="305625" cy="305625"/>
          </a:xfrm>
        </p:grpSpPr>
        <p:sp>
          <p:nvSpPr>
            <p:cNvPr id="10187" name="Google Shape;10187;p7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7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7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7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1" name="Google Shape;10191;p70"/>
          <p:cNvGrpSpPr/>
          <p:nvPr/>
        </p:nvGrpSpPr>
        <p:grpSpPr>
          <a:xfrm>
            <a:off x="5775740" y="2795686"/>
            <a:ext cx="395792" cy="451653"/>
            <a:chOff x="-17878025" y="4082625"/>
            <a:chExt cx="267825" cy="305625"/>
          </a:xfrm>
        </p:grpSpPr>
        <p:sp>
          <p:nvSpPr>
            <p:cNvPr id="10192" name="Google Shape;10192;p7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7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7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7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7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7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7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9" name="Google Shape;10199;p70"/>
          <p:cNvGrpSpPr/>
          <p:nvPr/>
        </p:nvGrpSpPr>
        <p:grpSpPr>
          <a:xfrm>
            <a:off x="2919632" y="3355015"/>
            <a:ext cx="450507" cy="423722"/>
            <a:chOff x="-16044450" y="3317850"/>
            <a:chExt cx="304850" cy="286725"/>
          </a:xfrm>
        </p:grpSpPr>
        <p:sp>
          <p:nvSpPr>
            <p:cNvPr id="10200" name="Google Shape;10200;p7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7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7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7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04" name="Google Shape;10204;p70"/>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05" name="Google Shape;10205;p70"/>
          <p:cNvGrpSpPr/>
          <p:nvPr/>
        </p:nvGrpSpPr>
        <p:grpSpPr>
          <a:xfrm>
            <a:off x="8042149" y="2243724"/>
            <a:ext cx="373662" cy="449030"/>
            <a:chOff x="-16018450" y="4058400"/>
            <a:chExt cx="252850" cy="303850"/>
          </a:xfrm>
        </p:grpSpPr>
        <p:sp>
          <p:nvSpPr>
            <p:cNvPr id="10206" name="Google Shape;10206;p7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7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7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7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10" name="Google Shape;10210;p70"/>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70"/>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215" name="Shape 10215"/>
        <p:cNvGrpSpPr/>
        <p:nvPr/>
      </p:nvGrpSpPr>
      <p:grpSpPr>
        <a:xfrm>
          <a:off x="0" y="0"/>
          <a:ext cx="0" cy="0"/>
          <a:chOff x="0" y="0"/>
          <a:chExt cx="0" cy="0"/>
        </a:xfrm>
      </p:grpSpPr>
      <p:grpSp>
        <p:nvGrpSpPr>
          <p:cNvPr id="10216" name="Google Shape;10216;p71"/>
          <p:cNvGrpSpPr/>
          <p:nvPr/>
        </p:nvGrpSpPr>
        <p:grpSpPr>
          <a:xfrm>
            <a:off x="845901" y="1689241"/>
            <a:ext cx="442337" cy="419623"/>
            <a:chOff x="-6696925" y="3272575"/>
            <a:chExt cx="307200" cy="291425"/>
          </a:xfrm>
        </p:grpSpPr>
        <p:sp>
          <p:nvSpPr>
            <p:cNvPr id="10217" name="Google Shape;10217;p7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7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9" name="Google Shape;10219;p71"/>
          <p:cNvGrpSpPr/>
          <p:nvPr/>
        </p:nvGrpSpPr>
        <p:grpSpPr>
          <a:xfrm>
            <a:off x="845884" y="2204636"/>
            <a:ext cx="442373" cy="420775"/>
            <a:chOff x="-6690625" y="3631325"/>
            <a:chExt cx="307225" cy="292225"/>
          </a:xfrm>
        </p:grpSpPr>
        <p:sp>
          <p:nvSpPr>
            <p:cNvPr id="10220" name="Google Shape;10220;p7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7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7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7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7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5" name="Google Shape;10225;p71"/>
          <p:cNvGrpSpPr/>
          <p:nvPr/>
        </p:nvGrpSpPr>
        <p:grpSpPr>
          <a:xfrm>
            <a:off x="868005" y="2756972"/>
            <a:ext cx="421927" cy="419371"/>
            <a:chOff x="-6689825" y="3992050"/>
            <a:chExt cx="293025" cy="291250"/>
          </a:xfrm>
        </p:grpSpPr>
        <p:sp>
          <p:nvSpPr>
            <p:cNvPr id="10226" name="Google Shape;10226;p7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7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7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7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7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7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7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7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7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7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7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7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38" name="Google Shape;10238;p71"/>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39" name="Google Shape;10239;p71"/>
          <p:cNvGrpSpPr/>
          <p:nvPr/>
        </p:nvGrpSpPr>
        <p:grpSpPr>
          <a:xfrm>
            <a:off x="3551317" y="2205192"/>
            <a:ext cx="423043" cy="419659"/>
            <a:chOff x="-4837325" y="3612425"/>
            <a:chExt cx="293800" cy="291450"/>
          </a:xfrm>
        </p:grpSpPr>
        <p:sp>
          <p:nvSpPr>
            <p:cNvPr id="10240" name="Google Shape;10240;p7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7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7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3" name="Google Shape;10243;p71"/>
          <p:cNvGrpSpPr/>
          <p:nvPr/>
        </p:nvGrpSpPr>
        <p:grpSpPr>
          <a:xfrm>
            <a:off x="3564349" y="2756826"/>
            <a:ext cx="420775" cy="419659"/>
            <a:chOff x="-4837325" y="3971575"/>
            <a:chExt cx="292225" cy="291450"/>
          </a:xfrm>
        </p:grpSpPr>
        <p:sp>
          <p:nvSpPr>
            <p:cNvPr id="10244" name="Google Shape;10244;p7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7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7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7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7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7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0" name="Google Shape;10250;p71"/>
          <p:cNvGrpSpPr/>
          <p:nvPr/>
        </p:nvGrpSpPr>
        <p:grpSpPr>
          <a:xfrm>
            <a:off x="6256364" y="1714185"/>
            <a:ext cx="430998" cy="369730"/>
            <a:chOff x="-3037625" y="3254850"/>
            <a:chExt cx="299325" cy="256775"/>
          </a:xfrm>
        </p:grpSpPr>
        <p:sp>
          <p:nvSpPr>
            <p:cNvPr id="10251" name="Google Shape;10251;p7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7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7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7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5" name="Google Shape;10255;p71"/>
          <p:cNvGrpSpPr/>
          <p:nvPr/>
        </p:nvGrpSpPr>
        <p:grpSpPr>
          <a:xfrm>
            <a:off x="6260324" y="2204615"/>
            <a:ext cx="423079" cy="420811"/>
            <a:chOff x="-3031325" y="3597450"/>
            <a:chExt cx="293825" cy="292250"/>
          </a:xfrm>
        </p:grpSpPr>
        <p:sp>
          <p:nvSpPr>
            <p:cNvPr id="10256" name="Google Shape;10256;p7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7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7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7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0" name="Google Shape;10260;p71"/>
          <p:cNvGrpSpPr/>
          <p:nvPr/>
        </p:nvGrpSpPr>
        <p:grpSpPr>
          <a:xfrm>
            <a:off x="6272798" y="2781214"/>
            <a:ext cx="421927" cy="370882"/>
            <a:chOff x="-3030525" y="3973150"/>
            <a:chExt cx="293025" cy="257575"/>
          </a:xfrm>
        </p:grpSpPr>
        <p:sp>
          <p:nvSpPr>
            <p:cNvPr id="10261" name="Google Shape;10261;p7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7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3" name="Google Shape;10263;p71"/>
          <p:cNvGrpSpPr/>
          <p:nvPr/>
        </p:nvGrpSpPr>
        <p:grpSpPr>
          <a:xfrm>
            <a:off x="1374391" y="3369426"/>
            <a:ext cx="421927" cy="297195"/>
            <a:chOff x="-1199300" y="3279250"/>
            <a:chExt cx="293025" cy="206400"/>
          </a:xfrm>
        </p:grpSpPr>
        <p:sp>
          <p:nvSpPr>
            <p:cNvPr id="10264" name="Google Shape;10264;p7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7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7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7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8" name="Google Shape;10268;p71"/>
          <p:cNvGrpSpPr/>
          <p:nvPr/>
        </p:nvGrpSpPr>
        <p:grpSpPr>
          <a:xfrm>
            <a:off x="1381477" y="1688773"/>
            <a:ext cx="444605" cy="420559"/>
            <a:chOff x="-6338550" y="3272950"/>
            <a:chExt cx="308775" cy="292075"/>
          </a:xfrm>
        </p:grpSpPr>
        <p:sp>
          <p:nvSpPr>
            <p:cNvPr id="10269" name="Google Shape;10269;p7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7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7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2" name="Google Shape;10272;p71"/>
          <p:cNvGrpSpPr/>
          <p:nvPr/>
        </p:nvGrpSpPr>
        <p:grpSpPr>
          <a:xfrm>
            <a:off x="1392817" y="2205194"/>
            <a:ext cx="421927" cy="419659"/>
            <a:chOff x="-6329100" y="3632100"/>
            <a:chExt cx="293025" cy="291450"/>
          </a:xfrm>
        </p:grpSpPr>
        <p:sp>
          <p:nvSpPr>
            <p:cNvPr id="10273" name="Google Shape;10273;p7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7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7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6" name="Google Shape;10276;p71"/>
          <p:cNvGrpSpPr/>
          <p:nvPr/>
        </p:nvGrpSpPr>
        <p:grpSpPr>
          <a:xfrm>
            <a:off x="1405867" y="2756828"/>
            <a:ext cx="419623" cy="419659"/>
            <a:chOff x="-6329875" y="3992050"/>
            <a:chExt cx="291425" cy="291450"/>
          </a:xfrm>
        </p:grpSpPr>
        <p:sp>
          <p:nvSpPr>
            <p:cNvPr id="10277" name="Google Shape;10277;p7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7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7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7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1" name="Google Shape;10281;p71"/>
          <p:cNvGrpSpPr/>
          <p:nvPr/>
        </p:nvGrpSpPr>
        <p:grpSpPr>
          <a:xfrm>
            <a:off x="4092004" y="1687530"/>
            <a:ext cx="423079" cy="423043"/>
            <a:chOff x="-4478975" y="3251700"/>
            <a:chExt cx="293825" cy="293800"/>
          </a:xfrm>
        </p:grpSpPr>
        <p:sp>
          <p:nvSpPr>
            <p:cNvPr id="10282" name="Google Shape;10282;p7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7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7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5" name="Google Shape;10285;p71"/>
          <p:cNvGrpSpPr/>
          <p:nvPr/>
        </p:nvGrpSpPr>
        <p:grpSpPr>
          <a:xfrm>
            <a:off x="4092004" y="2205192"/>
            <a:ext cx="423079" cy="419659"/>
            <a:chOff x="-4475825" y="3612425"/>
            <a:chExt cx="293825" cy="291450"/>
          </a:xfrm>
        </p:grpSpPr>
        <p:sp>
          <p:nvSpPr>
            <p:cNvPr id="10286" name="Google Shape;10286;p7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7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7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9" name="Google Shape;10289;p71"/>
          <p:cNvGrpSpPr/>
          <p:nvPr/>
        </p:nvGrpSpPr>
        <p:grpSpPr>
          <a:xfrm>
            <a:off x="4101077" y="2756844"/>
            <a:ext cx="428730" cy="419623"/>
            <a:chOff x="-4480550" y="3970800"/>
            <a:chExt cx="297750" cy="291425"/>
          </a:xfrm>
        </p:grpSpPr>
        <p:sp>
          <p:nvSpPr>
            <p:cNvPr id="10290" name="Google Shape;10290;p7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7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2" name="Google Shape;10292;p71"/>
          <p:cNvGrpSpPr/>
          <p:nvPr/>
        </p:nvGrpSpPr>
        <p:grpSpPr>
          <a:xfrm>
            <a:off x="6804910" y="1689221"/>
            <a:ext cx="415123" cy="419659"/>
            <a:chOff x="-2668225" y="3239075"/>
            <a:chExt cx="288300" cy="291450"/>
          </a:xfrm>
        </p:grpSpPr>
        <p:sp>
          <p:nvSpPr>
            <p:cNvPr id="10293" name="Google Shape;10293;p7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7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7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7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7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8" name="Google Shape;10298;p71"/>
          <p:cNvGrpSpPr/>
          <p:nvPr/>
        </p:nvGrpSpPr>
        <p:grpSpPr>
          <a:xfrm>
            <a:off x="6802066" y="2205191"/>
            <a:ext cx="420811" cy="419659"/>
            <a:chOff x="-2671375" y="3597450"/>
            <a:chExt cx="292250" cy="291450"/>
          </a:xfrm>
        </p:grpSpPr>
        <p:sp>
          <p:nvSpPr>
            <p:cNvPr id="10299" name="Google Shape;10299;p7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7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1" name="Google Shape;10301;p71"/>
          <p:cNvGrpSpPr/>
          <p:nvPr/>
        </p:nvGrpSpPr>
        <p:grpSpPr>
          <a:xfrm>
            <a:off x="6812849" y="2755691"/>
            <a:ext cx="423043" cy="421927"/>
            <a:chOff x="-2670575" y="3956600"/>
            <a:chExt cx="293800" cy="293025"/>
          </a:xfrm>
        </p:grpSpPr>
        <p:sp>
          <p:nvSpPr>
            <p:cNvPr id="10302" name="Google Shape;10302;p7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7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7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7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6" name="Google Shape;10306;p71"/>
          <p:cNvGrpSpPr/>
          <p:nvPr/>
        </p:nvGrpSpPr>
        <p:grpSpPr>
          <a:xfrm>
            <a:off x="3070370" y="3311947"/>
            <a:ext cx="426462" cy="418363"/>
            <a:chOff x="-1183550" y="3586525"/>
            <a:chExt cx="296175" cy="290550"/>
          </a:xfrm>
        </p:grpSpPr>
        <p:sp>
          <p:nvSpPr>
            <p:cNvPr id="10307" name="Google Shape;10307;p7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7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7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7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7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7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7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7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7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6" name="Google Shape;10316;p71"/>
          <p:cNvGrpSpPr/>
          <p:nvPr/>
        </p:nvGrpSpPr>
        <p:grpSpPr>
          <a:xfrm>
            <a:off x="1933980" y="1689799"/>
            <a:ext cx="420811" cy="418507"/>
            <a:chOff x="-5971525" y="3273750"/>
            <a:chExt cx="292250" cy="290650"/>
          </a:xfrm>
        </p:grpSpPr>
        <p:sp>
          <p:nvSpPr>
            <p:cNvPr id="10317" name="Google Shape;10317;p7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7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9" name="Google Shape;10319;p71"/>
          <p:cNvGrpSpPr/>
          <p:nvPr/>
        </p:nvGrpSpPr>
        <p:grpSpPr>
          <a:xfrm>
            <a:off x="1928310" y="2203826"/>
            <a:ext cx="432150" cy="422395"/>
            <a:chOff x="-5974675" y="3632100"/>
            <a:chExt cx="300125" cy="293350"/>
          </a:xfrm>
        </p:grpSpPr>
        <p:sp>
          <p:nvSpPr>
            <p:cNvPr id="10320" name="Google Shape;10320;p7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7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7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3" name="Google Shape;10323;p71"/>
          <p:cNvGrpSpPr/>
          <p:nvPr/>
        </p:nvGrpSpPr>
        <p:grpSpPr>
          <a:xfrm>
            <a:off x="1958351" y="2755694"/>
            <a:ext cx="395865" cy="421927"/>
            <a:chOff x="-5971525" y="3990475"/>
            <a:chExt cx="274925" cy="293025"/>
          </a:xfrm>
        </p:grpSpPr>
        <p:sp>
          <p:nvSpPr>
            <p:cNvPr id="10324" name="Google Shape;10324;p7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7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7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7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8" name="Google Shape;10328;p71"/>
          <p:cNvGrpSpPr/>
          <p:nvPr/>
        </p:nvGrpSpPr>
        <p:grpSpPr>
          <a:xfrm>
            <a:off x="4631558" y="1689798"/>
            <a:ext cx="420775" cy="418507"/>
            <a:chOff x="-4118225" y="3253275"/>
            <a:chExt cx="292225" cy="290650"/>
          </a:xfrm>
        </p:grpSpPr>
        <p:sp>
          <p:nvSpPr>
            <p:cNvPr id="10329" name="Google Shape;10329;p7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7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1" name="Google Shape;10331;p71"/>
          <p:cNvGrpSpPr/>
          <p:nvPr/>
        </p:nvGrpSpPr>
        <p:grpSpPr>
          <a:xfrm>
            <a:off x="4682008" y="2204922"/>
            <a:ext cx="319874" cy="420199"/>
            <a:chOff x="-4082800" y="3612425"/>
            <a:chExt cx="222150" cy="291825"/>
          </a:xfrm>
        </p:grpSpPr>
        <p:sp>
          <p:nvSpPr>
            <p:cNvPr id="10332" name="Google Shape;10332;p7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7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7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5" name="Google Shape;10335;p71"/>
          <p:cNvGrpSpPr/>
          <p:nvPr/>
        </p:nvGrpSpPr>
        <p:grpSpPr>
          <a:xfrm>
            <a:off x="4643456" y="2769876"/>
            <a:ext cx="420775" cy="393561"/>
            <a:chOff x="-4118225" y="3990475"/>
            <a:chExt cx="292225" cy="273325"/>
          </a:xfrm>
        </p:grpSpPr>
        <p:sp>
          <p:nvSpPr>
            <p:cNvPr id="10336" name="Google Shape;10336;p7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7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7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7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0" name="Google Shape;10340;p71"/>
          <p:cNvGrpSpPr/>
          <p:nvPr/>
        </p:nvGrpSpPr>
        <p:grpSpPr>
          <a:xfrm>
            <a:off x="7354110" y="1688087"/>
            <a:ext cx="394713" cy="421927"/>
            <a:chOff x="-2312225" y="3238300"/>
            <a:chExt cx="274125" cy="293025"/>
          </a:xfrm>
        </p:grpSpPr>
        <p:sp>
          <p:nvSpPr>
            <p:cNvPr id="10341" name="Google Shape;10341;p7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7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3" name="Google Shape;10343;p71"/>
          <p:cNvGrpSpPr/>
          <p:nvPr/>
        </p:nvGrpSpPr>
        <p:grpSpPr>
          <a:xfrm>
            <a:off x="7341062" y="2153586"/>
            <a:ext cx="420811" cy="522864"/>
            <a:chOff x="-2310650" y="3525775"/>
            <a:chExt cx="292250" cy="363125"/>
          </a:xfrm>
        </p:grpSpPr>
        <p:sp>
          <p:nvSpPr>
            <p:cNvPr id="10344" name="Google Shape;10344;p7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7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7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7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8" name="Google Shape;10348;p71"/>
          <p:cNvGrpSpPr/>
          <p:nvPr/>
        </p:nvGrpSpPr>
        <p:grpSpPr>
          <a:xfrm>
            <a:off x="7351827" y="2756825"/>
            <a:ext cx="423079" cy="419659"/>
            <a:chOff x="-2310650" y="3958175"/>
            <a:chExt cx="293825" cy="291450"/>
          </a:xfrm>
        </p:grpSpPr>
        <p:sp>
          <p:nvSpPr>
            <p:cNvPr id="10349" name="Google Shape;10349;p7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7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1" name="Google Shape;10351;p71"/>
          <p:cNvGrpSpPr/>
          <p:nvPr/>
        </p:nvGrpSpPr>
        <p:grpSpPr>
          <a:xfrm>
            <a:off x="4718688" y="3308459"/>
            <a:ext cx="424159" cy="419659"/>
            <a:chOff x="-1182750" y="3962900"/>
            <a:chExt cx="294575" cy="291450"/>
          </a:xfrm>
        </p:grpSpPr>
        <p:sp>
          <p:nvSpPr>
            <p:cNvPr id="10352" name="Google Shape;10352;p7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7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7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7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7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7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7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9" name="Google Shape;10359;p71"/>
          <p:cNvGrpSpPr/>
          <p:nvPr/>
        </p:nvGrpSpPr>
        <p:grpSpPr>
          <a:xfrm>
            <a:off x="2471824" y="1689223"/>
            <a:ext cx="424195" cy="419659"/>
            <a:chOff x="-5611575" y="3272950"/>
            <a:chExt cx="294600" cy="291450"/>
          </a:xfrm>
        </p:grpSpPr>
        <p:sp>
          <p:nvSpPr>
            <p:cNvPr id="10360" name="Google Shape;10360;p7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7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7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7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7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5" name="Google Shape;10365;p71"/>
          <p:cNvGrpSpPr/>
          <p:nvPr/>
        </p:nvGrpSpPr>
        <p:grpSpPr>
          <a:xfrm>
            <a:off x="2471824" y="2205770"/>
            <a:ext cx="424195" cy="418507"/>
            <a:chOff x="-5613150" y="3632900"/>
            <a:chExt cx="294600" cy="290650"/>
          </a:xfrm>
        </p:grpSpPr>
        <p:sp>
          <p:nvSpPr>
            <p:cNvPr id="10366" name="Google Shape;10366;p7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7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8" name="Google Shape;10368;p71"/>
          <p:cNvGrpSpPr/>
          <p:nvPr/>
        </p:nvGrpSpPr>
        <p:grpSpPr>
          <a:xfrm>
            <a:off x="2483722" y="2756270"/>
            <a:ext cx="424195" cy="420775"/>
            <a:chOff x="-5613150" y="3991275"/>
            <a:chExt cx="294600" cy="292225"/>
          </a:xfrm>
        </p:grpSpPr>
        <p:sp>
          <p:nvSpPr>
            <p:cNvPr id="10369" name="Google Shape;10369;p7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7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7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71"/>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7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71"/>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7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7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7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8" name="Google Shape;10378;p71"/>
          <p:cNvGrpSpPr/>
          <p:nvPr/>
        </p:nvGrpSpPr>
        <p:grpSpPr>
          <a:xfrm>
            <a:off x="5155210" y="1689438"/>
            <a:ext cx="434634" cy="419227"/>
            <a:chOff x="-3768700" y="3253275"/>
            <a:chExt cx="301850" cy="291150"/>
          </a:xfrm>
        </p:grpSpPr>
        <p:sp>
          <p:nvSpPr>
            <p:cNvPr id="10379" name="Google Shape;10379;p7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7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7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2" name="Google Shape;10382;p71"/>
          <p:cNvGrpSpPr/>
          <p:nvPr/>
        </p:nvGrpSpPr>
        <p:grpSpPr>
          <a:xfrm>
            <a:off x="5159293" y="2217090"/>
            <a:ext cx="426462" cy="395865"/>
            <a:chOff x="-3808700" y="3628950"/>
            <a:chExt cx="296175" cy="274925"/>
          </a:xfrm>
        </p:grpSpPr>
        <p:sp>
          <p:nvSpPr>
            <p:cNvPr id="10383" name="Google Shape;10383;p7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7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7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6" name="Google Shape;10386;p71"/>
          <p:cNvGrpSpPr/>
          <p:nvPr/>
        </p:nvGrpSpPr>
        <p:grpSpPr>
          <a:xfrm>
            <a:off x="5224504" y="2756412"/>
            <a:ext cx="419443" cy="420487"/>
            <a:chOff x="-3771675" y="3971775"/>
            <a:chExt cx="291300" cy="292025"/>
          </a:xfrm>
        </p:grpSpPr>
        <p:sp>
          <p:nvSpPr>
            <p:cNvPr id="10387" name="Google Shape;10387;p7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7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7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7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7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2" name="Google Shape;10392;p71"/>
          <p:cNvGrpSpPr/>
          <p:nvPr/>
        </p:nvGrpSpPr>
        <p:grpSpPr>
          <a:xfrm>
            <a:off x="7885948" y="1716461"/>
            <a:ext cx="420271" cy="320774"/>
            <a:chOff x="-1951475" y="3273100"/>
            <a:chExt cx="291875" cy="222775"/>
          </a:xfrm>
        </p:grpSpPr>
        <p:sp>
          <p:nvSpPr>
            <p:cNvPr id="10393" name="Google Shape;10393;p7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7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7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6" name="Google Shape;10396;p71"/>
          <p:cNvGrpSpPr/>
          <p:nvPr/>
        </p:nvGrpSpPr>
        <p:grpSpPr>
          <a:xfrm>
            <a:off x="7883429" y="2205191"/>
            <a:ext cx="425310" cy="419659"/>
            <a:chOff x="-1951475" y="3597450"/>
            <a:chExt cx="295375" cy="291450"/>
          </a:xfrm>
        </p:grpSpPr>
        <p:sp>
          <p:nvSpPr>
            <p:cNvPr id="10397" name="Google Shape;10397;p7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7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7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7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1" name="Google Shape;10401;p71"/>
          <p:cNvGrpSpPr/>
          <p:nvPr/>
        </p:nvGrpSpPr>
        <p:grpSpPr>
          <a:xfrm>
            <a:off x="7885680" y="2756825"/>
            <a:ext cx="444605" cy="419659"/>
            <a:chOff x="-1960150" y="3956600"/>
            <a:chExt cx="308775" cy="291450"/>
          </a:xfrm>
        </p:grpSpPr>
        <p:sp>
          <p:nvSpPr>
            <p:cNvPr id="10402" name="Google Shape;10402;p7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7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4" name="Google Shape;10404;p71"/>
          <p:cNvGrpSpPr/>
          <p:nvPr/>
        </p:nvGrpSpPr>
        <p:grpSpPr>
          <a:xfrm>
            <a:off x="1939718" y="3307636"/>
            <a:ext cx="420775" cy="420775"/>
            <a:chOff x="-804700" y="3226500"/>
            <a:chExt cx="292225" cy="292225"/>
          </a:xfrm>
        </p:grpSpPr>
        <p:sp>
          <p:nvSpPr>
            <p:cNvPr id="10405" name="Google Shape;10405;p7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7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7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7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7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7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7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2" name="Google Shape;10412;p71"/>
          <p:cNvGrpSpPr/>
          <p:nvPr/>
        </p:nvGrpSpPr>
        <p:grpSpPr>
          <a:xfrm>
            <a:off x="3019809" y="1688647"/>
            <a:ext cx="420775" cy="420811"/>
            <a:chOff x="-5251625" y="3272950"/>
            <a:chExt cx="292225" cy="292250"/>
          </a:xfrm>
        </p:grpSpPr>
        <p:sp>
          <p:nvSpPr>
            <p:cNvPr id="10413" name="Google Shape;10413;p7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7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7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6" name="Google Shape;10416;p71"/>
          <p:cNvGrpSpPr/>
          <p:nvPr/>
        </p:nvGrpSpPr>
        <p:grpSpPr>
          <a:xfrm>
            <a:off x="3016407" y="2204348"/>
            <a:ext cx="427578" cy="421351"/>
            <a:chOff x="-5254775" y="3631325"/>
            <a:chExt cx="296950" cy="292625"/>
          </a:xfrm>
        </p:grpSpPr>
        <p:sp>
          <p:nvSpPr>
            <p:cNvPr id="10417" name="Google Shape;10417;p7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7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7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7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7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7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7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4" name="Google Shape;10424;p71"/>
          <p:cNvGrpSpPr/>
          <p:nvPr/>
        </p:nvGrpSpPr>
        <p:grpSpPr>
          <a:xfrm>
            <a:off x="3032265" y="2756270"/>
            <a:ext cx="419659" cy="420775"/>
            <a:chOff x="-5251625" y="3991275"/>
            <a:chExt cx="291450" cy="292225"/>
          </a:xfrm>
        </p:grpSpPr>
        <p:sp>
          <p:nvSpPr>
            <p:cNvPr id="10425" name="Google Shape;10425;p7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7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7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7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7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0" name="Google Shape;10430;p71"/>
          <p:cNvGrpSpPr/>
          <p:nvPr/>
        </p:nvGrpSpPr>
        <p:grpSpPr>
          <a:xfrm>
            <a:off x="5772848" y="1689240"/>
            <a:ext cx="319874" cy="419623"/>
            <a:chOff x="-3365275" y="3253275"/>
            <a:chExt cx="222150" cy="291425"/>
          </a:xfrm>
        </p:grpSpPr>
        <p:sp>
          <p:nvSpPr>
            <p:cNvPr id="10431" name="Google Shape;10431;p7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7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3" name="Google Shape;10433;p71"/>
          <p:cNvGrpSpPr/>
          <p:nvPr/>
        </p:nvGrpSpPr>
        <p:grpSpPr>
          <a:xfrm>
            <a:off x="5746786" y="2204058"/>
            <a:ext cx="371998" cy="421927"/>
            <a:chOff x="-3383375" y="3611625"/>
            <a:chExt cx="258350" cy="293025"/>
          </a:xfrm>
        </p:grpSpPr>
        <p:sp>
          <p:nvSpPr>
            <p:cNvPr id="10434" name="Google Shape;10434;p7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7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6" name="Google Shape;10436;p71"/>
          <p:cNvGrpSpPr/>
          <p:nvPr/>
        </p:nvGrpSpPr>
        <p:grpSpPr>
          <a:xfrm>
            <a:off x="5809135" y="2756826"/>
            <a:ext cx="271097" cy="419659"/>
            <a:chOff x="-3347950" y="3971575"/>
            <a:chExt cx="188275" cy="291450"/>
          </a:xfrm>
        </p:grpSpPr>
        <p:sp>
          <p:nvSpPr>
            <p:cNvPr id="10437" name="Google Shape;10437;p7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7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7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0" name="Google Shape;10440;p71"/>
          <p:cNvGrpSpPr/>
          <p:nvPr/>
        </p:nvGrpSpPr>
        <p:grpSpPr>
          <a:xfrm>
            <a:off x="858994" y="3307061"/>
            <a:ext cx="371998" cy="421927"/>
            <a:chOff x="-1575775" y="3238300"/>
            <a:chExt cx="258350" cy="293025"/>
          </a:xfrm>
        </p:grpSpPr>
        <p:sp>
          <p:nvSpPr>
            <p:cNvPr id="10441" name="Google Shape;10441;p71"/>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7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7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7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7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6" name="Google Shape;10446;p71"/>
          <p:cNvGrpSpPr/>
          <p:nvPr/>
        </p:nvGrpSpPr>
        <p:grpSpPr>
          <a:xfrm>
            <a:off x="2503892" y="3309051"/>
            <a:ext cx="423079" cy="424159"/>
            <a:chOff x="-1591550" y="3597475"/>
            <a:chExt cx="293825" cy="294575"/>
          </a:xfrm>
        </p:grpSpPr>
        <p:sp>
          <p:nvSpPr>
            <p:cNvPr id="10447" name="Google Shape;10447;p7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7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7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0" name="Google Shape;10450;p71"/>
          <p:cNvGrpSpPr/>
          <p:nvPr/>
        </p:nvGrpSpPr>
        <p:grpSpPr>
          <a:xfrm>
            <a:off x="4153362" y="3318663"/>
            <a:ext cx="421927" cy="399248"/>
            <a:chOff x="-1592325" y="3957400"/>
            <a:chExt cx="293025" cy="277275"/>
          </a:xfrm>
        </p:grpSpPr>
        <p:sp>
          <p:nvSpPr>
            <p:cNvPr id="10451" name="Google Shape;10451;p7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7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7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7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5" name="Google Shape;10455;p71"/>
          <p:cNvGrpSpPr/>
          <p:nvPr/>
        </p:nvGrpSpPr>
        <p:grpSpPr>
          <a:xfrm>
            <a:off x="3640232" y="3310744"/>
            <a:ext cx="369730" cy="420775"/>
            <a:chOff x="-778700" y="3612425"/>
            <a:chExt cx="256775" cy="292225"/>
          </a:xfrm>
        </p:grpSpPr>
        <p:sp>
          <p:nvSpPr>
            <p:cNvPr id="10456" name="Google Shape;10456;p7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7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7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7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7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7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2" name="Google Shape;10462;p71"/>
          <p:cNvGrpSpPr/>
          <p:nvPr/>
        </p:nvGrpSpPr>
        <p:grpSpPr>
          <a:xfrm>
            <a:off x="6111733" y="3828305"/>
            <a:ext cx="340731" cy="387641"/>
            <a:chOff x="7728464" y="1561258"/>
            <a:chExt cx="349719" cy="397866"/>
          </a:xfrm>
        </p:grpSpPr>
        <p:sp>
          <p:nvSpPr>
            <p:cNvPr id="10463" name="Google Shape;10463;p7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7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5" name="Google Shape;10465;p71"/>
          <p:cNvGrpSpPr/>
          <p:nvPr/>
        </p:nvGrpSpPr>
        <p:grpSpPr>
          <a:xfrm>
            <a:off x="4034702" y="3828305"/>
            <a:ext cx="387681" cy="387641"/>
            <a:chOff x="5611350" y="1561258"/>
            <a:chExt cx="397907" cy="397866"/>
          </a:xfrm>
        </p:grpSpPr>
        <p:sp>
          <p:nvSpPr>
            <p:cNvPr id="10466" name="Google Shape;10466;p7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7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7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7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0" name="Google Shape;10470;p71"/>
          <p:cNvGrpSpPr/>
          <p:nvPr/>
        </p:nvGrpSpPr>
        <p:grpSpPr>
          <a:xfrm>
            <a:off x="4553987" y="3925571"/>
            <a:ext cx="387610" cy="193109"/>
            <a:chOff x="6140660" y="1661097"/>
            <a:chExt cx="397835" cy="198202"/>
          </a:xfrm>
        </p:grpSpPr>
        <p:sp>
          <p:nvSpPr>
            <p:cNvPr id="10471" name="Google Shape;10471;p7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7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7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7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5" name="Google Shape;10475;p71"/>
          <p:cNvGrpSpPr/>
          <p:nvPr/>
        </p:nvGrpSpPr>
        <p:grpSpPr>
          <a:xfrm>
            <a:off x="5073202" y="3828305"/>
            <a:ext cx="387681" cy="387641"/>
            <a:chOff x="6669907" y="1561258"/>
            <a:chExt cx="397907" cy="397866"/>
          </a:xfrm>
        </p:grpSpPr>
        <p:sp>
          <p:nvSpPr>
            <p:cNvPr id="10476" name="Google Shape;10476;p7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7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7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7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7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1" name="Google Shape;10481;p71"/>
          <p:cNvGrpSpPr/>
          <p:nvPr/>
        </p:nvGrpSpPr>
        <p:grpSpPr>
          <a:xfrm>
            <a:off x="1958433" y="3885842"/>
            <a:ext cx="387681" cy="272572"/>
            <a:chOff x="3386036" y="1746339"/>
            <a:chExt cx="397907" cy="279762"/>
          </a:xfrm>
        </p:grpSpPr>
        <p:sp>
          <p:nvSpPr>
            <p:cNvPr id="10482" name="Google Shape;10482;p7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7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4" name="Google Shape;10484;p71"/>
          <p:cNvGrpSpPr/>
          <p:nvPr/>
        </p:nvGrpSpPr>
        <p:grpSpPr>
          <a:xfrm>
            <a:off x="2996130" y="3828288"/>
            <a:ext cx="387681" cy="387681"/>
            <a:chOff x="4417380" y="1687279"/>
            <a:chExt cx="397907" cy="397907"/>
          </a:xfrm>
        </p:grpSpPr>
        <p:sp>
          <p:nvSpPr>
            <p:cNvPr id="10485" name="Google Shape;10485;p7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7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7" name="Google Shape;10487;p71"/>
          <p:cNvGrpSpPr/>
          <p:nvPr/>
        </p:nvGrpSpPr>
        <p:grpSpPr>
          <a:xfrm>
            <a:off x="7942611" y="3308537"/>
            <a:ext cx="387661" cy="387661"/>
            <a:chOff x="2869999" y="1687279"/>
            <a:chExt cx="397887" cy="397887"/>
          </a:xfrm>
        </p:grpSpPr>
        <p:sp>
          <p:nvSpPr>
            <p:cNvPr id="10488" name="Google Shape;10488;p7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7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0" name="Google Shape;10490;p71"/>
          <p:cNvGrpSpPr/>
          <p:nvPr/>
        </p:nvGrpSpPr>
        <p:grpSpPr>
          <a:xfrm>
            <a:off x="2477718" y="3828664"/>
            <a:ext cx="386807" cy="386929"/>
            <a:chOff x="3902887" y="1687655"/>
            <a:chExt cx="397010" cy="397135"/>
          </a:xfrm>
        </p:grpSpPr>
        <p:sp>
          <p:nvSpPr>
            <p:cNvPr id="10491" name="Google Shape;10491;p7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7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3" name="Google Shape;10493;p71"/>
          <p:cNvGrpSpPr/>
          <p:nvPr/>
        </p:nvGrpSpPr>
        <p:grpSpPr>
          <a:xfrm>
            <a:off x="3515416" y="3828344"/>
            <a:ext cx="387681" cy="387681"/>
            <a:chOff x="4933458" y="1687279"/>
            <a:chExt cx="397907" cy="397907"/>
          </a:xfrm>
        </p:grpSpPr>
        <p:sp>
          <p:nvSpPr>
            <p:cNvPr id="10494" name="Google Shape;10494;p7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7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6" name="Google Shape;10496;p71"/>
          <p:cNvGrpSpPr/>
          <p:nvPr/>
        </p:nvGrpSpPr>
        <p:grpSpPr>
          <a:xfrm>
            <a:off x="5286246" y="3308537"/>
            <a:ext cx="387681" cy="387661"/>
            <a:chOff x="266768" y="1721375"/>
            <a:chExt cx="397907" cy="397887"/>
          </a:xfrm>
        </p:grpSpPr>
        <p:sp>
          <p:nvSpPr>
            <p:cNvPr id="10497" name="Google Shape;10497;p7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7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9" name="Google Shape;10499;p71"/>
          <p:cNvGrpSpPr/>
          <p:nvPr/>
        </p:nvGrpSpPr>
        <p:grpSpPr>
          <a:xfrm>
            <a:off x="7411672" y="3308924"/>
            <a:ext cx="387539" cy="386888"/>
            <a:chOff x="2408992" y="1722875"/>
            <a:chExt cx="397761" cy="397093"/>
          </a:xfrm>
        </p:grpSpPr>
        <p:sp>
          <p:nvSpPr>
            <p:cNvPr id="10500" name="Google Shape;10500;p7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7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2" name="Google Shape;10502;p71"/>
          <p:cNvGrpSpPr/>
          <p:nvPr/>
        </p:nvGrpSpPr>
        <p:grpSpPr>
          <a:xfrm>
            <a:off x="5592488" y="3828305"/>
            <a:ext cx="387641" cy="387641"/>
            <a:chOff x="7199196" y="1561258"/>
            <a:chExt cx="397866" cy="397866"/>
          </a:xfrm>
        </p:grpSpPr>
        <p:sp>
          <p:nvSpPr>
            <p:cNvPr id="10503" name="Google Shape;10503;p7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7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7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06" name="Google Shape;10506;p71"/>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0507" name="Google Shape;10507;p71"/>
          <p:cNvGrpSpPr/>
          <p:nvPr/>
        </p:nvGrpSpPr>
        <p:grpSpPr>
          <a:xfrm>
            <a:off x="6348367" y="3308537"/>
            <a:ext cx="387661" cy="387661"/>
            <a:chOff x="1379798" y="1723250"/>
            <a:chExt cx="397887" cy="397887"/>
          </a:xfrm>
        </p:grpSpPr>
        <p:sp>
          <p:nvSpPr>
            <p:cNvPr id="10508" name="Google Shape;10508;p7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7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7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7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2" name="Google Shape;10512;p71"/>
          <p:cNvGrpSpPr/>
          <p:nvPr/>
        </p:nvGrpSpPr>
        <p:grpSpPr>
          <a:xfrm>
            <a:off x="5817327" y="3308537"/>
            <a:ext cx="387641" cy="387661"/>
            <a:chOff x="864491" y="1723250"/>
            <a:chExt cx="397866" cy="397887"/>
          </a:xfrm>
        </p:grpSpPr>
        <p:sp>
          <p:nvSpPr>
            <p:cNvPr id="10513" name="Google Shape;10513;p7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7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5" name="Google Shape;10515;p7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6" name="Google Shape;10516;p71"/>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7" name="Google Shape;10517;p71"/>
          <p:cNvGrpSpPr/>
          <p:nvPr/>
        </p:nvGrpSpPr>
        <p:grpSpPr>
          <a:xfrm>
            <a:off x="6584154" y="3827060"/>
            <a:ext cx="388966" cy="388966"/>
            <a:chOff x="1190625" y="238125"/>
            <a:chExt cx="5235075" cy="5235075"/>
          </a:xfrm>
        </p:grpSpPr>
        <p:sp>
          <p:nvSpPr>
            <p:cNvPr id="10518" name="Google Shape;10518;p7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7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3" name="Shape 10523"/>
        <p:cNvGrpSpPr/>
        <p:nvPr/>
      </p:nvGrpSpPr>
      <p:grpSpPr>
        <a:xfrm>
          <a:off x="0" y="0"/>
          <a:ext cx="0" cy="0"/>
          <a:chOff x="0" y="0"/>
          <a:chExt cx="0" cy="0"/>
        </a:xfrm>
      </p:grpSpPr>
      <p:pic>
        <p:nvPicPr>
          <p:cNvPr id="10524" name="Google Shape;10524;p7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34"/>
          <p:cNvSpPr txBox="1"/>
          <p:nvPr>
            <p:ph type="title"/>
          </p:nvPr>
        </p:nvSpPr>
        <p:spPr>
          <a:xfrm>
            <a:off x="720000" y="539500"/>
            <a:ext cx="7704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CONTENTS OF THIS</a:t>
            </a:r>
            <a:r>
              <a:rPr lang="en">
                <a:solidFill>
                  <a:schemeClr val="accent1"/>
                </a:solidFill>
              </a:rPr>
              <a:t> TEMPLATE</a:t>
            </a:r>
            <a:endParaRPr>
              <a:solidFill>
                <a:schemeClr val="accent1"/>
              </a:solidFill>
            </a:endParaRPr>
          </a:p>
        </p:txBody>
      </p:sp>
      <p:sp>
        <p:nvSpPr>
          <p:cNvPr id="1909" name="Google Shape;1909;p34"/>
          <p:cNvSpPr txBox="1"/>
          <p:nvPr>
            <p:ph idx="1" type="body"/>
          </p:nvPr>
        </p:nvSpPr>
        <p:spPr>
          <a:xfrm>
            <a:off x="720000" y="1112200"/>
            <a:ext cx="7704000" cy="34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
              <a:t>Here’s what you’ll find in this </a:t>
            </a:r>
            <a:r>
              <a:rPr b="1" lang="en">
                <a:uFill>
                  <a:noFill/>
                </a:uFill>
                <a:hlinkClick r:id="rId3"/>
              </a:rPr>
              <a:t>Slidesgo</a:t>
            </a:r>
            <a:r>
              <a:rPr lang="en"/>
              <a:t> template: </a:t>
            </a:r>
            <a:endParaRPr/>
          </a:p>
          <a:p>
            <a:pPr indent="-304800" lvl="0" marL="457200" rtl="0" algn="l">
              <a:spcBef>
                <a:spcPts val="0"/>
              </a:spcBef>
              <a:spcAft>
                <a:spcPts val="0"/>
              </a:spcAft>
              <a:buClr>
                <a:schemeClr val="dk1"/>
              </a:buClr>
              <a:buSzPts val="1200"/>
              <a:buAutoNum type="arabicPeriod"/>
            </a:pPr>
            <a:r>
              <a:rPr lang="en"/>
              <a:t>A slide structure based on a minitheme,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04800" lvl="0" marL="457200" rtl="0" algn="l">
              <a:spcBef>
                <a:spcPts val="0"/>
              </a:spcBef>
              <a:spcAft>
                <a:spcPts val="0"/>
              </a:spcAft>
              <a:buClr>
                <a:schemeClr val="dk1"/>
              </a:buClr>
              <a:buSzPts val="1200"/>
              <a:buAutoNum type="arabicPeriod"/>
            </a:pPr>
            <a:r>
              <a:rPr lang="en"/>
              <a:t>To view this template in PowerPoint with the correct fonts, download and install on your computer the </a:t>
            </a:r>
            <a:r>
              <a:rPr b="1" lang="en">
                <a:solidFill>
                  <a:schemeClr val="hlink"/>
                </a:solidFill>
                <a:uFill>
                  <a:noFill/>
                </a:uFill>
                <a:hlinkClick/>
              </a:rPr>
              <a:t>fonts that we have used</a:t>
            </a:r>
            <a:r>
              <a:rPr lang="en">
                <a:solidFill>
                  <a:schemeClr val="hlink"/>
                </a:solidFill>
                <a:uFill>
                  <a:noFill/>
                </a:uFill>
                <a:hlinkClick/>
              </a:rPr>
              <a:t>.</a:t>
            </a:r>
            <a:r>
              <a:rPr lang="en"/>
              <a:t> You can learn how to download and install fonts </a:t>
            </a:r>
            <a:r>
              <a:rPr b="1" lang="en">
                <a:uFill>
                  <a:noFill/>
                </a:uFill>
                <a:hlinkClick r:id="rId6"/>
              </a:rPr>
              <a:t>here</a:t>
            </a:r>
            <a:r>
              <a:rPr lang="en"/>
              <a:t>.</a:t>
            </a:r>
            <a:endParaRPr/>
          </a:p>
          <a:p>
            <a:pPr indent="-304800" lvl="0" marL="457200" rtl="0" algn="l">
              <a:spcBef>
                <a:spcPts val="0"/>
              </a:spcBef>
              <a:spcAft>
                <a:spcPts val="0"/>
              </a:spcAft>
              <a:buClr>
                <a:schemeClr val="dk1"/>
              </a:buClr>
              <a:buSzPts val="1200"/>
              <a:buAutoNum type="arabicPeriod"/>
            </a:pPr>
            <a:r>
              <a:rPr lang="en"/>
              <a:t>An assortment of graphic resources that are suitable for use in the presentation can be found in the </a:t>
            </a:r>
            <a:r>
              <a:rPr b="1" lang="en">
                <a:solidFill>
                  <a:schemeClr val="hlink"/>
                </a:solidFill>
                <a:uFill>
                  <a:noFill/>
                </a:uFill>
                <a:hlinkClick action="ppaction://hlinksldjump" r:id="rId7"/>
              </a:rPr>
              <a:t>alternative resources slide</a:t>
            </a:r>
            <a:r>
              <a:rPr lang="en"/>
              <a:t>.</a:t>
            </a:r>
            <a:endParaRPr/>
          </a:p>
          <a:p>
            <a:pPr indent="-304800" lvl="0" marL="457200" rtl="0" algn="l">
              <a:spcBef>
                <a:spcPts val="0"/>
              </a:spcBef>
              <a:spcAft>
                <a:spcPts val="0"/>
              </a:spcAft>
              <a:buClr>
                <a:schemeClr val="dk1"/>
              </a:buClr>
              <a:buSzPts val="1200"/>
              <a:buAutoNum type="arabicPeriod"/>
            </a:pPr>
            <a:r>
              <a:rPr lang="en"/>
              <a:t>A </a:t>
            </a:r>
            <a:r>
              <a:rPr b="1" lang="en">
                <a:solidFill>
                  <a:schemeClr val="hlink"/>
                </a:solidFill>
                <a:uFill>
                  <a:noFill/>
                </a:uFill>
                <a:hlinkClick action="ppaction://hlinksldjump" r:id="rId8"/>
              </a:rPr>
              <a:t>thanks slide</a:t>
            </a:r>
            <a:r>
              <a:rPr lang="en"/>
              <a:t>, which you must keep so that proper credits for our design are given.</a:t>
            </a:r>
            <a:endParaRPr/>
          </a:p>
          <a:p>
            <a:pPr indent="-304800" lvl="0" marL="457200" rtl="0" algn="l">
              <a:spcBef>
                <a:spcPts val="0"/>
              </a:spcBef>
              <a:spcAft>
                <a:spcPts val="0"/>
              </a:spcAft>
              <a:buClr>
                <a:schemeClr val="dk1"/>
              </a:buClr>
              <a:buSzPts val="1200"/>
              <a:buAutoNum type="arabicPeriod"/>
            </a:pPr>
            <a:r>
              <a:rPr lang="en"/>
              <a:t>A </a:t>
            </a:r>
            <a:r>
              <a:rPr b="1" lang="en">
                <a:solidFill>
                  <a:schemeClr val="hlink"/>
                </a:solidFill>
                <a:uFill>
                  <a:noFill/>
                </a:uFill>
                <a:hlinkClick action="ppaction://hlinksldjump" r:id="rId9"/>
              </a:rPr>
              <a:t>resources slide</a:t>
            </a:r>
            <a:r>
              <a:rPr lang="en"/>
              <a:t>, where you’ll find links to all the elements used in the template.</a:t>
            </a:r>
            <a:endParaRPr/>
          </a:p>
          <a:p>
            <a:pPr indent="-304800" lvl="0" marL="457200" rtl="0" algn="l">
              <a:spcBef>
                <a:spcPts val="0"/>
              </a:spcBef>
              <a:spcAft>
                <a:spcPts val="0"/>
              </a:spcAft>
              <a:buClr>
                <a:schemeClr val="dk1"/>
              </a:buClr>
              <a:buSzPts val="1200"/>
              <a:buAutoNum type="arabicPeriod"/>
            </a:pPr>
            <a:r>
              <a:rPr b="1" lang="en">
                <a:solidFill>
                  <a:schemeClr val="hlink"/>
                </a:solidFill>
                <a:uFill>
                  <a:noFill/>
                </a:uFill>
                <a:hlinkClick/>
              </a:rPr>
              <a:t>Instructions for use</a:t>
            </a:r>
            <a:r>
              <a:rPr lang="en"/>
              <a:t>.</a:t>
            </a:r>
            <a:endParaRPr/>
          </a:p>
          <a:p>
            <a:pPr indent="-304800" lvl="0" marL="457200" rtl="0" algn="l">
              <a:spcBef>
                <a:spcPts val="0"/>
              </a:spcBef>
              <a:spcAft>
                <a:spcPts val="0"/>
              </a:spcAft>
              <a:buClr>
                <a:schemeClr val="dk1"/>
              </a:buClr>
              <a:buSzPts val="1200"/>
              <a:buAutoNum type="arabicPeriod"/>
            </a:pPr>
            <a:r>
              <a:rPr lang="en"/>
              <a:t>Final slides with:</a:t>
            </a:r>
            <a:endParaRPr/>
          </a:p>
          <a:p>
            <a:pPr indent="-304800" lvl="0" marL="914400" rtl="0" algn="l">
              <a:spcBef>
                <a:spcPts val="0"/>
              </a:spcBef>
              <a:spcAft>
                <a:spcPts val="0"/>
              </a:spcAft>
              <a:buClr>
                <a:schemeClr val="dk1"/>
              </a:buClr>
              <a:buSzPts val="1200"/>
              <a:buChar char="●"/>
            </a:pPr>
            <a:r>
              <a:rPr lang="en"/>
              <a:t>The </a:t>
            </a:r>
            <a:r>
              <a:rPr b="1" lang="en">
                <a:solidFill>
                  <a:schemeClr val="hlink"/>
                </a:solidFill>
                <a:uFill>
                  <a:noFill/>
                </a:uFill>
                <a:hlinkClick action="ppaction://hlinksldjump" r:id="rId10"/>
              </a:rPr>
              <a:t>fonts and colors</a:t>
            </a:r>
            <a:r>
              <a:rPr lang="en"/>
              <a:t> used in the template.</a:t>
            </a:r>
            <a:endParaRPr/>
          </a:p>
          <a:p>
            <a:pPr indent="-304800" lvl="0" marL="914400" rtl="0" algn="l">
              <a:spcBef>
                <a:spcPts val="0"/>
              </a:spcBef>
              <a:spcAft>
                <a:spcPts val="0"/>
              </a:spcAft>
              <a:buClr>
                <a:schemeClr val="dk1"/>
              </a:buClr>
              <a:buSzPts val="1200"/>
              <a:buChar char="●"/>
            </a:pPr>
            <a:r>
              <a:rPr lang="en"/>
              <a:t>A </a:t>
            </a:r>
            <a:r>
              <a:rPr b="1" lang="en">
                <a:solidFill>
                  <a:schemeClr val="hlink"/>
                </a:solidFill>
                <a:uFill>
                  <a:noFill/>
                </a:uFill>
                <a:hlinkClick action="ppaction://hlinksldjump" r:id="rId11"/>
              </a:rPr>
              <a:t>selection of illustrations</a:t>
            </a:r>
            <a:r>
              <a:rPr b="1" lang="en"/>
              <a:t>.</a:t>
            </a:r>
            <a:r>
              <a:rPr lang="en"/>
              <a:t> You can also customize and animate them as you wish with the online editor. Visit</a:t>
            </a:r>
            <a:r>
              <a:rPr b="1" lang="en"/>
              <a:t> </a:t>
            </a:r>
            <a:r>
              <a:rPr b="1" lang="en">
                <a:uFill>
                  <a:noFill/>
                </a:uFill>
                <a:hlinkClick r:id="rId12"/>
              </a:rPr>
              <a:t>Storyset</a:t>
            </a:r>
            <a:r>
              <a:rPr lang="en"/>
              <a:t> to find more. </a:t>
            </a:r>
            <a:endParaRPr/>
          </a:p>
          <a:p>
            <a:pPr indent="-304800" lvl="0" marL="914400" rtl="0" algn="l">
              <a:spcBef>
                <a:spcPts val="0"/>
              </a:spcBef>
              <a:spcAft>
                <a:spcPts val="0"/>
              </a:spcAft>
              <a:buClr>
                <a:schemeClr val="dk1"/>
              </a:buClr>
              <a:buSzPts val="1200"/>
              <a:buChar char="●"/>
            </a:pPr>
            <a:r>
              <a:rPr lang="en"/>
              <a:t>More</a:t>
            </a:r>
            <a:r>
              <a:rPr lang="en">
                <a:solidFill>
                  <a:schemeClr val="hlink"/>
                </a:solidFill>
                <a:uFill>
                  <a:noFill/>
                </a:uFill>
                <a:hlinkClick action="ppaction://hlinksldjump" r:id="rId13"/>
              </a:rPr>
              <a:t> </a:t>
            </a:r>
            <a:r>
              <a:rPr b="1" lang="en">
                <a:solidFill>
                  <a:schemeClr val="hlink"/>
                </a:solidFill>
                <a:uFill>
                  <a:noFill/>
                </a:uFill>
                <a:hlinkClick action="ppaction://hlinksldjump" r:id="rId14"/>
              </a:rPr>
              <a:t>infographic resources</a:t>
            </a:r>
            <a:r>
              <a:rPr lang="en"/>
              <a:t>, whose size and color can be edited. </a:t>
            </a:r>
            <a:endParaRPr/>
          </a:p>
          <a:p>
            <a:pPr indent="-304800" lvl="0" marL="914400" rtl="0" algn="l">
              <a:spcBef>
                <a:spcPts val="0"/>
              </a:spcBef>
              <a:spcAft>
                <a:spcPts val="0"/>
              </a:spcAft>
              <a:buClr>
                <a:schemeClr val="dk1"/>
              </a:buClr>
              <a:buSzPts val="1200"/>
              <a:buChar char="●"/>
            </a:pPr>
            <a:r>
              <a:rPr lang="en"/>
              <a:t>Sets of </a:t>
            </a:r>
            <a:r>
              <a:rPr b="1" lang="en">
                <a:solidFill>
                  <a:schemeClr val="hlink"/>
                </a:solidFill>
                <a:uFill>
                  <a:noFill/>
                </a:uFill>
                <a:hlinkClick action="ppaction://hlinksldjump" r:id="rId15"/>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0"/>
              </a:spcBef>
              <a:spcAft>
                <a:spcPts val="0"/>
              </a:spcAft>
              <a:buClr>
                <a:schemeClr val="lt2"/>
              </a:buClr>
              <a:buSzPts val="1100"/>
              <a:buFont typeface="Arial"/>
              <a:buNone/>
            </a:pPr>
            <a:r>
              <a:rPr lang="en"/>
              <a:t>You can delete this slide when you’re done editing the presentation.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35"/>
          <p:cNvSpPr txBox="1"/>
          <p:nvPr>
            <p:ph type="title"/>
          </p:nvPr>
        </p:nvSpPr>
        <p:spPr>
          <a:xfrm>
            <a:off x="1849288" y="1728870"/>
            <a:ext cx="23364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BRIEFING</a:t>
            </a:r>
            <a:endParaRPr/>
          </a:p>
        </p:txBody>
      </p:sp>
      <p:sp>
        <p:nvSpPr>
          <p:cNvPr id="1915" name="Google Shape;1915;p35"/>
          <p:cNvSpPr txBox="1"/>
          <p:nvPr>
            <p:ph idx="2" type="title"/>
          </p:nvPr>
        </p:nvSpPr>
        <p:spPr>
          <a:xfrm>
            <a:off x="695771" y="1749900"/>
            <a:ext cx="867300" cy="80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916" name="Google Shape;1916;p35"/>
          <p:cNvSpPr txBox="1"/>
          <p:nvPr>
            <p:ph idx="1" type="subTitle"/>
          </p:nvPr>
        </p:nvSpPr>
        <p:spPr>
          <a:xfrm>
            <a:off x="1849288" y="2105212"/>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917" name="Google Shape;1917;p35"/>
          <p:cNvSpPr txBox="1"/>
          <p:nvPr>
            <p:ph idx="3" type="title"/>
          </p:nvPr>
        </p:nvSpPr>
        <p:spPr>
          <a:xfrm>
            <a:off x="6111838" y="1730349"/>
            <a:ext cx="23364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USER RESEARCH</a:t>
            </a:r>
            <a:endParaRPr/>
          </a:p>
        </p:txBody>
      </p:sp>
      <p:sp>
        <p:nvSpPr>
          <p:cNvPr id="1918" name="Google Shape;1918;p35"/>
          <p:cNvSpPr txBox="1"/>
          <p:nvPr>
            <p:ph idx="4" type="title"/>
          </p:nvPr>
        </p:nvSpPr>
        <p:spPr>
          <a:xfrm>
            <a:off x="4961874" y="1749900"/>
            <a:ext cx="867300" cy="80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919" name="Google Shape;1919;p35"/>
          <p:cNvSpPr txBox="1"/>
          <p:nvPr>
            <p:ph idx="5" type="subTitle"/>
          </p:nvPr>
        </p:nvSpPr>
        <p:spPr>
          <a:xfrm>
            <a:off x="6111838" y="2110350"/>
            <a:ext cx="2336400" cy="48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920" name="Google Shape;1920;p35"/>
          <p:cNvSpPr txBox="1"/>
          <p:nvPr>
            <p:ph idx="6" type="title"/>
          </p:nvPr>
        </p:nvSpPr>
        <p:spPr>
          <a:xfrm>
            <a:off x="1853038" y="3419068"/>
            <a:ext cx="23364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DEVELOPMENT</a:t>
            </a:r>
            <a:endParaRPr/>
          </a:p>
        </p:txBody>
      </p:sp>
      <p:sp>
        <p:nvSpPr>
          <p:cNvPr id="1921" name="Google Shape;1921;p35"/>
          <p:cNvSpPr txBox="1"/>
          <p:nvPr>
            <p:ph idx="7" type="title"/>
          </p:nvPr>
        </p:nvSpPr>
        <p:spPr>
          <a:xfrm>
            <a:off x="695771" y="3448775"/>
            <a:ext cx="867300" cy="80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922" name="Google Shape;1922;p35"/>
          <p:cNvSpPr txBox="1"/>
          <p:nvPr>
            <p:ph idx="8" type="subTitle"/>
          </p:nvPr>
        </p:nvSpPr>
        <p:spPr>
          <a:xfrm>
            <a:off x="1853038" y="3800225"/>
            <a:ext cx="2336400" cy="48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923" name="Google Shape;1923;p35"/>
          <p:cNvSpPr txBox="1"/>
          <p:nvPr>
            <p:ph idx="9" type="title"/>
          </p:nvPr>
        </p:nvSpPr>
        <p:spPr>
          <a:xfrm>
            <a:off x="6111838" y="3421989"/>
            <a:ext cx="2336400" cy="36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LAUNCH</a:t>
            </a:r>
            <a:endParaRPr/>
          </a:p>
        </p:txBody>
      </p:sp>
      <p:sp>
        <p:nvSpPr>
          <p:cNvPr id="1924" name="Google Shape;1924;p35"/>
          <p:cNvSpPr txBox="1"/>
          <p:nvPr>
            <p:ph idx="13" type="title"/>
          </p:nvPr>
        </p:nvSpPr>
        <p:spPr>
          <a:xfrm>
            <a:off x="4961874" y="3453772"/>
            <a:ext cx="867300" cy="80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925" name="Google Shape;1925;p35"/>
          <p:cNvSpPr txBox="1"/>
          <p:nvPr>
            <p:ph idx="14" type="subTitle"/>
          </p:nvPr>
        </p:nvSpPr>
        <p:spPr>
          <a:xfrm>
            <a:off x="6111838" y="3797480"/>
            <a:ext cx="23364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926" name="Google Shape;1926;p35"/>
          <p:cNvSpPr txBox="1"/>
          <p:nvPr>
            <p:ph idx="15" type="title"/>
          </p:nvPr>
        </p:nvSpPr>
        <p:spPr>
          <a:xfrm>
            <a:off x="720000" y="539496"/>
            <a:ext cx="7704000" cy="576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TABLE OF </a:t>
            </a:r>
            <a:r>
              <a:rPr lang="en">
                <a:solidFill>
                  <a:schemeClr val="accent1"/>
                </a:solidFill>
              </a:rPr>
              <a:t>CONTENTS</a:t>
            </a:r>
            <a:endParaRPr>
              <a:solidFill>
                <a:schemeClr val="accent1"/>
              </a:solidFill>
            </a:endParaRPr>
          </a:p>
        </p:txBody>
      </p:sp>
      <p:cxnSp>
        <p:nvCxnSpPr>
          <p:cNvPr id="1927" name="Google Shape;1927;p35"/>
          <p:cNvCxnSpPr/>
          <p:nvPr/>
        </p:nvCxnSpPr>
        <p:spPr>
          <a:xfrm>
            <a:off x="1611488" y="1721200"/>
            <a:ext cx="0" cy="864000"/>
          </a:xfrm>
          <a:prstGeom prst="straightConnector1">
            <a:avLst/>
          </a:prstGeom>
          <a:noFill/>
          <a:ln cap="flat" cmpd="sng" w="19050">
            <a:solidFill>
              <a:schemeClr val="accent1"/>
            </a:solidFill>
            <a:prstDash val="solid"/>
            <a:round/>
            <a:headEnd len="med" w="med" type="none"/>
            <a:tailEnd len="med" w="med" type="none"/>
          </a:ln>
          <a:effectLst>
            <a:outerShdw blurRad="114300" rotWithShape="0" algn="bl" dir="2640000" dist="19050">
              <a:schemeClr val="accent1">
                <a:alpha val="76000"/>
              </a:schemeClr>
            </a:outerShdw>
          </a:effectLst>
        </p:spPr>
      </p:cxnSp>
      <p:cxnSp>
        <p:nvCxnSpPr>
          <p:cNvPr id="1928" name="Google Shape;1928;p35"/>
          <p:cNvCxnSpPr/>
          <p:nvPr/>
        </p:nvCxnSpPr>
        <p:spPr>
          <a:xfrm>
            <a:off x="5877638" y="1723337"/>
            <a:ext cx="0" cy="864000"/>
          </a:xfrm>
          <a:prstGeom prst="straightConnector1">
            <a:avLst/>
          </a:prstGeom>
          <a:noFill/>
          <a:ln cap="flat" cmpd="sng" w="19050">
            <a:solidFill>
              <a:schemeClr val="accent1"/>
            </a:solidFill>
            <a:prstDash val="solid"/>
            <a:round/>
            <a:headEnd len="med" w="med" type="none"/>
            <a:tailEnd len="med" w="med" type="none"/>
          </a:ln>
          <a:effectLst>
            <a:outerShdw blurRad="200025" rotWithShape="0" algn="bl" dir="2640000" dist="19050">
              <a:schemeClr val="accent1">
                <a:alpha val="68000"/>
              </a:schemeClr>
            </a:outerShdw>
          </a:effectLst>
        </p:spPr>
      </p:cxnSp>
      <p:cxnSp>
        <p:nvCxnSpPr>
          <p:cNvPr id="1929" name="Google Shape;1929;p35"/>
          <p:cNvCxnSpPr/>
          <p:nvPr/>
        </p:nvCxnSpPr>
        <p:spPr>
          <a:xfrm>
            <a:off x="1611488" y="3424121"/>
            <a:ext cx="0" cy="864000"/>
          </a:xfrm>
          <a:prstGeom prst="straightConnector1">
            <a:avLst/>
          </a:prstGeom>
          <a:noFill/>
          <a:ln cap="flat" cmpd="sng" w="19050">
            <a:solidFill>
              <a:schemeClr val="accent1"/>
            </a:solidFill>
            <a:prstDash val="solid"/>
            <a:round/>
            <a:headEnd len="med" w="med" type="none"/>
            <a:tailEnd len="med" w="med" type="none"/>
          </a:ln>
          <a:effectLst>
            <a:outerShdw blurRad="200025" rotWithShape="0" algn="bl" dir="2640000" dist="19050">
              <a:schemeClr val="accent1">
                <a:alpha val="68000"/>
              </a:schemeClr>
            </a:outerShdw>
          </a:effectLst>
        </p:spPr>
      </p:cxnSp>
      <p:cxnSp>
        <p:nvCxnSpPr>
          <p:cNvPr id="1930" name="Google Shape;1930;p35"/>
          <p:cNvCxnSpPr/>
          <p:nvPr/>
        </p:nvCxnSpPr>
        <p:spPr>
          <a:xfrm>
            <a:off x="1611488" y="1723337"/>
            <a:ext cx="0" cy="864000"/>
          </a:xfrm>
          <a:prstGeom prst="straightConnector1">
            <a:avLst/>
          </a:prstGeom>
          <a:noFill/>
          <a:ln cap="flat" cmpd="sng" w="19050">
            <a:solidFill>
              <a:schemeClr val="accent1"/>
            </a:solidFill>
            <a:prstDash val="solid"/>
            <a:round/>
            <a:headEnd len="med" w="med" type="none"/>
            <a:tailEnd len="med" w="med" type="none"/>
          </a:ln>
          <a:effectLst>
            <a:outerShdw blurRad="200025" rotWithShape="0" algn="bl" dir="2640000" dist="19050">
              <a:schemeClr val="accent1">
                <a:alpha val="68000"/>
              </a:schemeClr>
            </a:outerShdw>
          </a:effectLst>
        </p:spPr>
      </p:cxnSp>
      <p:cxnSp>
        <p:nvCxnSpPr>
          <p:cNvPr id="1931" name="Google Shape;1931;p35"/>
          <p:cNvCxnSpPr/>
          <p:nvPr/>
        </p:nvCxnSpPr>
        <p:spPr>
          <a:xfrm>
            <a:off x="5877638" y="3424121"/>
            <a:ext cx="0" cy="864000"/>
          </a:xfrm>
          <a:prstGeom prst="straightConnector1">
            <a:avLst/>
          </a:prstGeom>
          <a:noFill/>
          <a:ln cap="flat" cmpd="sng" w="19050">
            <a:solidFill>
              <a:schemeClr val="accent1"/>
            </a:solidFill>
            <a:prstDash val="solid"/>
            <a:round/>
            <a:headEnd len="med" w="med" type="none"/>
            <a:tailEnd len="med" w="med" type="none"/>
          </a:ln>
          <a:effectLst>
            <a:outerShdw blurRad="200025" rotWithShape="0" algn="bl" dir="2640000" dist="19050">
              <a:schemeClr val="accent1">
                <a:alpha val="68000"/>
              </a:schemeClr>
            </a:outerShdw>
          </a:effectLst>
        </p:spPr>
      </p:cxnSp>
      <p:grpSp>
        <p:nvGrpSpPr>
          <p:cNvPr id="1932" name="Google Shape;1932;p35"/>
          <p:cNvGrpSpPr/>
          <p:nvPr/>
        </p:nvGrpSpPr>
        <p:grpSpPr>
          <a:xfrm flipH="1" rot="-5400000">
            <a:off x="681702" y="-681704"/>
            <a:ext cx="1182802" cy="2546215"/>
            <a:chOff x="7350442" y="2608992"/>
            <a:chExt cx="777239" cy="1673160"/>
          </a:xfrm>
        </p:grpSpPr>
        <p:sp>
          <p:nvSpPr>
            <p:cNvPr id="1933" name="Google Shape;1933;p35"/>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4" name="Google Shape;1934;p35"/>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5" name="Google Shape;1935;p35"/>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6" name="Google Shape;1936;p35"/>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7" name="Google Shape;1937;p35"/>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8" name="Google Shape;1938;p35"/>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9" name="Google Shape;1939;p35"/>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0" name="Google Shape;1940;p35"/>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41" name="Google Shape;1941;p35"/>
          <p:cNvGrpSpPr/>
          <p:nvPr/>
        </p:nvGrpSpPr>
        <p:grpSpPr>
          <a:xfrm rot="5400000">
            <a:off x="7363145" y="-686153"/>
            <a:ext cx="1182802" cy="2555083"/>
            <a:chOff x="7350442" y="2608992"/>
            <a:chExt cx="777239" cy="1673160"/>
          </a:xfrm>
        </p:grpSpPr>
        <p:sp>
          <p:nvSpPr>
            <p:cNvPr id="1942" name="Google Shape;1942;p35"/>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3" name="Google Shape;1943;p35"/>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4" name="Google Shape;1944;p35"/>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5" name="Google Shape;1945;p35"/>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6" name="Google Shape;1946;p35"/>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7" name="Google Shape;1947;p35"/>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8" name="Google Shape;1948;p35"/>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9" name="Google Shape;1949;p35"/>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grpSp>
        <p:nvGrpSpPr>
          <p:cNvPr id="1954" name="Google Shape;1954;p36"/>
          <p:cNvGrpSpPr/>
          <p:nvPr/>
        </p:nvGrpSpPr>
        <p:grpSpPr>
          <a:xfrm flipH="1">
            <a:off x="232954" y="7"/>
            <a:ext cx="1423548" cy="3741186"/>
            <a:chOff x="7350442" y="2608992"/>
            <a:chExt cx="636650" cy="1673160"/>
          </a:xfrm>
        </p:grpSpPr>
        <p:sp>
          <p:nvSpPr>
            <p:cNvPr id="1955" name="Google Shape;1955;p36"/>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6" name="Google Shape;1956;p36"/>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7" name="Google Shape;1957;p36"/>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8" name="Google Shape;1958;p36"/>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9" name="Google Shape;1959;p36"/>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0" name="Google Shape;1960;p36"/>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1" name="Google Shape;1961;p36"/>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62" name="Google Shape;1962;p36"/>
          <p:cNvGrpSpPr/>
          <p:nvPr/>
        </p:nvGrpSpPr>
        <p:grpSpPr>
          <a:xfrm>
            <a:off x="7517149" y="6"/>
            <a:ext cx="1393881" cy="3663217"/>
            <a:chOff x="7350442" y="2608992"/>
            <a:chExt cx="636650" cy="1673160"/>
          </a:xfrm>
        </p:grpSpPr>
        <p:sp>
          <p:nvSpPr>
            <p:cNvPr id="1963" name="Google Shape;1963;p36"/>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4" name="Google Shape;1964;p36"/>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5" name="Google Shape;1965;p36"/>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6" name="Google Shape;1966;p36"/>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7" name="Google Shape;1967;p36"/>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8" name="Google Shape;1968;p36"/>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9" name="Google Shape;1969;p36"/>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70" name="Google Shape;1970;p36"/>
          <p:cNvSpPr/>
          <p:nvPr/>
        </p:nvSpPr>
        <p:spPr>
          <a:xfrm>
            <a:off x="5629350" y="1578150"/>
            <a:ext cx="1069500" cy="1069500"/>
          </a:xfrm>
          <a:prstGeom prst="ellipse">
            <a:avLst/>
          </a:prstGeom>
          <a:noFill/>
          <a:ln cap="flat" cmpd="sng" w="28575">
            <a:solidFill>
              <a:schemeClr val="accent1"/>
            </a:solidFill>
            <a:prstDash val="solid"/>
            <a:round/>
            <a:headEnd len="sm" w="sm" type="none"/>
            <a:tailEnd len="sm" w="sm" type="none"/>
          </a:ln>
          <a:effectLst>
            <a:outerShdw blurRad="114300" rotWithShape="0" algn="bl" dir="5400000" dist="19050">
              <a:srgbClr val="98FAFC">
                <a:alpha val="5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FFFFF"/>
              </a:solidFill>
              <a:latin typeface="Oswald ExtraLight"/>
              <a:ea typeface="Oswald ExtraLight"/>
              <a:cs typeface="Oswald ExtraLight"/>
              <a:sym typeface="Oswald ExtraLight"/>
            </a:endParaRPr>
          </a:p>
        </p:txBody>
      </p:sp>
      <p:sp>
        <p:nvSpPr>
          <p:cNvPr id="1971" name="Google Shape;1971;p36"/>
          <p:cNvSpPr txBox="1"/>
          <p:nvPr>
            <p:ph idx="3" type="subTitle"/>
          </p:nvPr>
        </p:nvSpPr>
        <p:spPr>
          <a:xfrm>
            <a:off x="1786625" y="3458825"/>
            <a:ext cx="2386500" cy="114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a:t>
            </a:r>
            <a:r>
              <a:rPr lang="en"/>
              <a:t>s the closest planet to the Sun and the smallest one in the Solar System. This planet’s name has nothing to do with the liquid metal</a:t>
            </a:r>
            <a:endParaRPr/>
          </a:p>
        </p:txBody>
      </p:sp>
      <p:sp>
        <p:nvSpPr>
          <p:cNvPr id="1972" name="Google Shape;1972;p36"/>
          <p:cNvSpPr txBox="1"/>
          <p:nvPr>
            <p:ph idx="1" type="subTitle"/>
          </p:nvPr>
        </p:nvSpPr>
        <p:spPr>
          <a:xfrm>
            <a:off x="1786775" y="2952775"/>
            <a:ext cx="2386500" cy="34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MERCURY</a:t>
            </a:r>
            <a:endParaRPr/>
          </a:p>
        </p:txBody>
      </p:sp>
      <p:sp>
        <p:nvSpPr>
          <p:cNvPr id="1973" name="Google Shape;1973;p36"/>
          <p:cNvSpPr txBox="1"/>
          <p:nvPr>
            <p:ph idx="2" type="subTitle"/>
          </p:nvPr>
        </p:nvSpPr>
        <p:spPr>
          <a:xfrm>
            <a:off x="4970850" y="2952775"/>
            <a:ext cx="2386500" cy="34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a:t>
            </a:r>
            <a:endParaRPr/>
          </a:p>
        </p:txBody>
      </p:sp>
      <p:sp>
        <p:nvSpPr>
          <p:cNvPr id="1974" name="Google Shape;1974;p36"/>
          <p:cNvSpPr txBox="1"/>
          <p:nvPr>
            <p:ph idx="4" type="subTitle"/>
          </p:nvPr>
        </p:nvSpPr>
        <p:spPr>
          <a:xfrm>
            <a:off x="4970855" y="3458825"/>
            <a:ext cx="2386500" cy="114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 has a beautiful name and is the second planet from the Sun. It’s hot and is the second-brightest natural object in the night sky</a:t>
            </a:r>
            <a:endParaRPr/>
          </a:p>
        </p:txBody>
      </p:sp>
      <p:sp>
        <p:nvSpPr>
          <p:cNvPr id="1975" name="Google Shape;1975;p36"/>
          <p:cNvSpPr txBox="1"/>
          <p:nvPr>
            <p:ph type="title"/>
          </p:nvPr>
        </p:nvSpPr>
        <p:spPr>
          <a:xfrm>
            <a:off x="713225" y="539496"/>
            <a:ext cx="7708500" cy="576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USER GAINS &amp;</a:t>
            </a:r>
            <a:r>
              <a:rPr lang="en">
                <a:solidFill>
                  <a:schemeClr val="accent1"/>
                </a:solidFill>
              </a:rPr>
              <a:t> NEEDS</a:t>
            </a:r>
            <a:endParaRPr>
              <a:solidFill>
                <a:schemeClr val="accent1"/>
              </a:solidFill>
            </a:endParaRPr>
          </a:p>
        </p:txBody>
      </p:sp>
      <p:grpSp>
        <p:nvGrpSpPr>
          <p:cNvPr id="1976" name="Google Shape;1976;p36"/>
          <p:cNvGrpSpPr/>
          <p:nvPr/>
        </p:nvGrpSpPr>
        <p:grpSpPr>
          <a:xfrm>
            <a:off x="5893959" y="1842906"/>
            <a:ext cx="540282" cy="540193"/>
            <a:chOff x="4794231" y="1522116"/>
            <a:chExt cx="368491" cy="368456"/>
          </a:xfrm>
        </p:grpSpPr>
        <p:sp>
          <p:nvSpPr>
            <p:cNvPr id="1977" name="Google Shape;1977;p36"/>
            <p:cNvSpPr/>
            <p:nvPr/>
          </p:nvSpPr>
          <p:spPr>
            <a:xfrm>
              <a:off x="5064795" y="1522116"/>
              <a:ext cx="65250" cy="108469"/>
            </a:xfrm>
            <a:custGeom>
              <a:rect b="b" l="l" r="r" t="t"/>
              <a:pathLst>
                <a:path extrusionOk="0" h="3087" w="1857">
                  <a:moveTo>
                    <a:pt x="1" y="1"/>
                  </a:moveTo>
                  <a:lnTo>
                    <a:pt x="1" y="601"/>
                  </a:lnTo>
                  <a:lnTo>
                    <a:pt x="1229" y="601"/>
                  </a:lnTo>
                  <a:lnTo>
                    <a:pt x="1229" y="1229"/>
                  </a:lnTo>
                  <a:lnTo>
                    <a:pt x="1" y="1229"/>
                  </a:lnTo>
                  <a:lnTo>
                    <a:pt x="1" y="3087"/>
                  </a:lnTo>
                  <a:lnTo>
                    <a:pt x="1857" y="3087"/>
                  </a:lnTo>
                  <a:lnTo>
                    <a:pt x="1857" y="2486"/>
                  </a:lnTo>
                  <a:lnTo>
                    <a:pt x="628" y="2486"/>
                  </a:lnTo>
                  <a:lnTo>
                    <a:pt x="628" y="1858"/>
                  </a:lnTo>
                  <a:lnTo>
                    <a:pt x="1857" y="1858"/>
                  </a:lnTo>
                  <a:lnTo>
                    <a:pt x="18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6"/>
            <p:cNvSpPr/>
            <p:nvPr/>
          </p:nvSpPr>
          <p:spPr>
            <a:xfrm>
              <a:off x="4818090" y="1522116"/>
              <a:ext cx="74035" cy="108469"/>
            </a:xfrm>
            <a:custGeom>
              <a:rect b="b" l="l" r="r" t="t"/>
              <a:pathLst>
                <a:path extrusionOk="0" h="3087" w="2107">
                  <a:moveTo>
                    <a:pt x="721" y="1"/>
                  </a:moveTo>
                  <a:lnTo>
                    <a:pt x="1" y="706"/>
                  </a:lnTo>
                  <a:lnTo>
                    <a:pt x="446" y="1140"/>
                  </a:lnTo>
                  <a:lnTo>
                    <a:pt x="852" y="743"/>
                  </a:lnTo>
                  <a:lnTo>
                    <a:pt x="852" y="2457"/>
                  </a:lnTo>
                  <a:lnTo>
                    <a:pt x="251" y="2457"/>
                  </a:lnTo>
                  <a:lnTo>
                    <a:pt x="251" y="3087"/>
                  </a:lnTo>
                  <a:lnTo>
                    <a:pt x="2107" y="3087"/>
                  </a:lnTo>
                  <a:lnTo>
                    <a:pt x="2107" y="2457"/>
                  </a:lnTo>
                  <a:lnTo>
                    <a:pt x="1479" y="2457"/>
                  </a:lnTo>
                  <a:lnTo>
                    <a:pt x="14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6"/>
            <p:cNvSpPr/>
            <p:nvPr/>
          </p:nvSpPr>
          <p:spPr>
            <a:xfrm>
              <a:off x="4923750" y="1554724"/>
              <a:ext cx="109418" cy="151618"/>
            </a:xfrm>
            <a:custGeom>
              <a:rect b="b" l="l" r="r" t="t"/>
              <a:pathLst>
                <a:path extrusionOk="0" h="4315" w="3114">
                  <a:moveTo>
                    <a:pt x="2429" y="1229"/>
                  </a:moveTo>
                  <a:cubicBezTo>
                    <a:pt x="2301" y="1589"/>
                    <a:pt x="1959" y="1846"/>
                    <a:pt x="1558" y="1846"/>
                  </a:cubicBezTo>
                  <a:cubicBezTo>
                    <a:pt x="1155" y="1846"/>
                    <a:pt x="813" y="1589"/>
                    <a:pt x="685" y="1229"/>
                  </a:cubicBezTo>
                  <a:close/>
                  <a:moveTo>
                    <a:pt x="1556" y="2469"/>
                  </a:moveTo>
                  <a:cubicBezTo>
                    <a:pt x="1959" y="2469"/>
                    <a:pt x="2301" y="2728"/>
                    <a:pt x="2429" y="3086"/>
                  </a:cubicBezTo>
                  <a:lnTo>
                    <a:pt x="685" y="3086"/>
                  </a:lnTo>
                  <a:cubicBezTo>
                    <a:pt x="813" y="2728"/>
                    <a:pt x="1155" y="2469"/>
                    <a:pt x="1556" y="2469"/>
                  </a:cubicBezTo>
                  <a:close/>
                  <a:moveTo>
                    <a:pt x="1" y="1"/>
                  </a:moveTo>
                  <a:lnTo>
                    <a:pt x="1" y="862"/>
                  </a:lnTo>
                  <a:cubicBezTo>
                    <a:pt x="1" y="1375"/>
                    <a:pt x="248" y="1830"/>
                    <a:pt x="630" y="2117"/>
                  </a:cubicBezTo>
                  <a:cubicBezTo>
                    <a:pt x="248" y="2404"/>
                    <a:pt x="1" y="2860"/>
                    <a:pt x="1" y="3374"/>
                  </a:cubicBezTo>
                  <a:lnTo>
                    <a:pt x="1" y="4315"/>
                  </a:lnTo>
                  <a:lnTo>
                    <a:pt x="628" y="4315"/>
                  </a:lnTo>
                  <a:lnTo>
                    <a:pt x="628" y="3687"/>
                  </a:lnTo>
                  <a:lnTo>
                    <a:pt x="2486" y="3687"/>
                  </a:lnTo>
                  <a:lnTo>
                    <a:pt x="2486" y="4315"/>
                  </a:lnTo>
                  <a:lnTo>
                    <a:pt x="3113" y="4315"/>
                  </a:lnTo>
                  <a:lnTo>
                    <a:pt x="3113" y="3455"/>
                  </a:lnTo>
                  <a:cubicBezTo>
                    <a:pt x="3113" y="2942"/>
                    <a:pt x="2867" y="2486"/>
                    <a:pt x="2484" y="2199"/>
                  </a:cubicBezTo>
                  <a:cubicBezTo>
                    <a:pt x="2867" y="1913"/>
                    <a:pt x="3113" y="1457"/>
                    <a:pt x="3113" y="944"/>
                  </a:cubicBezTo>
                  <a:lnTo>
                    <a:pt x="3113" y="1"/>
                  </a:lnTo>
                  <a:lnTo>
                    <a:pt x="2486" y="1"/>
                  </a:lnTo>
                  <a:lnTo>
                    <a:pt x="2486" y="628"/>
                  </a:lnTo>
                  <a:lnTo>
                    <a:pt x="628" y="628"/>
                  </a:lnTo>
                  <a:lnTo>
                    <a:pt x="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6"/>
            <p:cNvSpPr/>
            <p:nvPr/>
          </p:nvSpPr>
          <p:spPr>
            <a:xfrm>
              <a:off x="4794231" y="1732382"/>
              <a:ext cx="130501" cy="158189"/>
            </a:xfrm>
            <a:custGeom>
              <a:rect b="b" l="l" r="r" t="t"/>
              <a:pathLst>
                <a:path extrusionOk="0" h="4502" w="3714">
                  <a:moveTo>
                    <a:pt x="662" y="1"/>
                  </a:moveTo>
                  <a:cubicBezTo>
                    <a:pt x="259" y="342"/>
                    <a:pt x="0" y="852"/>
                    <a:pt x="0" y="1420"/>
                  </a:cubicBezTo>
                  <a:lnTo>
                    <a:pt x="0" y="2162"/>
                  </a:lnTo>
                  <a:lnTo>
                    <a:pt x="629" y="2779"/>
                  </a:lnTo>
                  <a:lnTo>
                    <a:pt x="629" y="4501"/>
                  </a:lnTo>
                  <a:lnTo>
                    <a:pt x="3086" y="4501"/>
                  </a:lnTo>
                  <a:lnTo>
                    <a:pt x="3086" y="2779"/>
                  </a:lnTo>
                  <a:lnTo>
                    <a:pt x="3714" y="2162"/>
                  </a:lnTo>
                  <a:lnTo>
                    <a:pt x="3714" y="1420"/>
                  </a:lnTo>
                  <a:cubicBezTo>
                    <a:pt x="3714" y="852"/>
                    <a:pt x="3456" y="342"/>
                    <a:pt x="3052" y="1"/>
                  </a:cubicBezTo>
                  <a:cubicBezTo>
                    <a:pt x="2720" y="328"/>
                    <a:pt x="2288" y="492"/>
                    <a:pt x="1857" y="492"/>
                  </a:cubicBezTo>
                  <a:cubicBezTo>
                    <a:pt x="1426" y="492"/>
                    <a:pt x="994" y="329"/>
                    <a:pt x="6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6"/>
            <p:cNvSpPr/>
            <p:nvPr/>
          </p:nvSpPr>
          <p:spPr>
            <a:xfrm>
              <a:off x="4821358" y="1652127"/>
              <a:ext cx="75827" cy="75932"/>
            </a:xfrm>
            <a:custGeom>
              <a:rect b="b" l="l" r="r" t="t"/>
              <a:pathLst>
                <a:path extrusionOk="0" h="2161" w="2158">
                  <a:moveTo>
                    <a:pt x="1078" y="1"/>
                  </a:moveTo>
                  <a:cubicBezTo>
                    <a:pt x="483" y="1"/>
                    <a:pt x="0" y="484"/>
                    <a:pt x="0" y="1080"/>
                  </a:cubicBezTo>
                  <a:cubicBezTo>
                    <a:pt x="0" y="1677"/>
                    <a:pt x="483" y="2160"/>
                    <a:pt x="1078" y="2160"/>
                  </a:cubicBezTo>
                  <a:cubicBezTo>
                    <a:pt x="1675" y="2160"/>
                    <a:pt x="2158" y="1677"/>
                    <a:pt x="2158" y="1080"/>
                  </a:cubicBezTo>
                  <a:cubicBezTo>
                    <a:pt x="2158" y="484"/>
                    <a:pt x="1675" y="1"/>
                    <a:pt x="10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6"/>
            <p:cNvSpPr/>
            <p:nvPr/>
          </p:nvSpPr>
          <p:spPr>
            <a:xfrm>
              <a:off x="5032187" y="1732382"/>
              <a:ext cx="130536" cy="158189"/>
            </a:xfrm>
            <a:custGeom>
              <a:rect b="b" l="l" r="r" t="t"/>
              <a:pathLst>
                <a:path extrusionOk="0" h="4502" w="3715">
                  <a:moveTo>
                    <a:pt x="662" y="1"/>
                  </a:moveTo>
                  <a:cubicBezTo>
                    <a:pt x="258" y="342"/>
                    <a:pt x="1" y="852"/>
                    <a:pt x="1" y="1420"/>
                  </a:cubicBezTo>
                  <a:lnTo>
                    <a:pt x="1" y="2162"/>
                  </a:lnTo>
                  <a:lnTo>
                    <a:pt x="628" y="2779"/>
                  </a:lnTo>
                  <a:lnTo>
                    <a:pt x="628" y="4501"/>
                  </a:lnTo>
                  <a:lnTo>
                    <a:pt x="3085" y="4501"/>
                  </a:lnTo>
                  <a:lnTo>
                    <a:pt x="3085" y="2779"/>
                  </a:lnTo>
                  <a:lnTo>
                    <a:pt x="3713" y="2162"/>
                  </a:lnTo>
                  <a:lnTo>
                    <a:pt x="3713" y="1420"/>
                  </a:lnTo>
                  <a:cubicBezTo>
                    <a:pt x="3714" y="852"/>
                    <a:pt x="3455" y="342"/>
                    <a:pt x="3051" y="1"/>
                  </a:cubicBezTo>
                  <a:cubicBezTo>
                    <a:pt x="2719" y="328"/>
                    <a:pt x="2287" y="492"/>
                    <a:pt x="1856" y="492"/>
                  </a:cubicBezTo>
                  <a:cubicBezTo>
                    <a:pt x="1425" y="492"/>
                    <a:pt x="994" y="329"/>
                    <a:pt x="6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6"/>
            <p:cNvSpPr/>
            <p:nvPr/>
          </p:nvSpPr>
          <p:spPr>
            <a:xfrm>
              <a:off x="5059735" y="1652127"/>
              <a:ext cx="75862" cy="75932"/>
            </a:xfrm>
            <a:custGeom>
              <a:rect b="b" l="l" r="r" t="t"/>
              <a:pathLst>
                <a:path extrusionOk="0" h="2161" w="2159">
                  <a:moveTo>
                    <a:pt x="1079" y="1"/>
                  </a:moveTo>
                  <a:cubicBezTo>
                    <a:pt x="484" y="1"/>
                    <a:pt x="0" y="484"/>
                    <a:pt x="0" y="1080"/>
                  </a:cubicBezTo>
                  <a:cubicBezTo>
                    <a:pt x="0" y="1677"/>
                    <a:pt x="484" y="2160"/>
                    <a:pt x="1079" y="2160"/>
                  </a:cubicBezTo>
                  <a:cubicBezTo>
                    <a:pt x="1675" y="2160"/>
                    <a:pt x="2158" y="1677"/>
                    <a:pt x="2158" y="1080"/>
                  </a:cubicBezTo>
                  <a:cubicBezTo>
                    <a:pt x="2158" y="484"/>
                    <a:pt x="1675" y="1"/>
                    <a:pt x="10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4" name="Google Shape;1984;p36"/>
          <p:cNvSpPr/>
          <p:nvPr/>
        </p:nvSpPr>
        <p:spPr>
          <a:xfrm>
            <a:off x="2445275" y="1578150"/>
            <a:ext cx="1069500" cy="1069500"/>
          </a:xfrm>
          <a:prstGeom prst="ellipse">
            <a:avLst/>
          </a:prstGeom>
          <a:noFill/>
          <a:ln cap="flat" cmpd="sng" w="28575">
            <a:solidFill>
              <a:schemeClr val="accent1"/>
            </a:solidFill>
            <a:prstDash val="solid"/>
            <a:round/>
            <a:headEnd len="sm" w="sm" type="none"/>
            <a:tailEnd len="sm" w="sm" type="none"/>
          </a:ln>
          <a:effectLst>
            <a:outerShdw blurRad="114300" rotWithShape="0" algn="bl" dir="5400000" dist="19050">
              <a:srgbClr val="98FAFC">
                <a:alpha val="5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FFFFF"/>
              </a:solidFill>
              <a:latin typeface="Oswald ExtraLight"/>
              <a:ea typeface="Oswald ExtraLight"/>
              <a:cs typeface="Oswald ExtraLight"/>
              <a:sym typeface="Oswald ExtraLight"/>
            </a:endParaRPr>
          </a:p>
        </p:txBody>
      </p:sp>
      <p:grpSp>
        <p:nvGrpSpPr>
          <p:cNvPr id="1985" name="Google Shape;1985;p36"/>
          <p:cNvGrpSpPr/>
          <p:nvPr/>
        </p:nvGrpSpPr>
        <p:grpSpPr>
          <a:xfrm>
            <a:off x="2709877" y="1849622"/>
            <a:ext cx="540296" cy="526890"/>
            <a:chOff x="720246" y="2726194"/>
            <a:chExt cx="368174" cy="359039"/>
          </a:xfrm>
        </p:grpSpPr>
        <p:sp>
          <p:nvSpPr>
            <p:cNvPr id="1986" name="Google Shape;1986;p36"/>
            <p:cNvSpPr/>
            <p:nvPr/>
          </p:nvSpPr>
          <p:spPr>
            <a:xfrm>
              <a:off x="914771" y="2976096"/>
              <a:ext cx="88757" cy="109137"/>
            </a:xfrm>
            <a:custGeom>
              <a:rect b="b" l="l" r="r" t="t"/>
              <a:pathLst>
                <a:path extrusionOk="0" h="3106" w="2526">
                  <a:moveTo>
                    <a:pt x="0" y="0"/>
                  </a:moveTo>
                  <a:lnTo>
                    <a:pt x="0" y="3105"/>
                  </a:lnTo>
                  <a:lnTo>
                    <a:pt x="2525" y="1130"/>
                  </a:lnTo>
                  <a:lnTo>
                    <a:pt x="14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6"/>
            <p:cNvSpPr/>
            <p:nvPr/>
          </p:nvSpPr>
          <p:spPr>
            <a:xfrm>
              <a:off x="914771" y="2921421"/>
              <a:ext cx="167817" cy="80781"/>
            </a:xfrm>
            <a:custGeom>
              <a:rect b="b" l="l" r="r" t="t"/>
              <a:pathLst>
                <a:path extrusionOk="0" h="2299" w="4776">
                  <a:moveTo>
                    <a:pt x="0" y="1"/>
                  </a:moveTo>
                  <a:lnTo>
                    <a:pt x="0" y="928"/>
                  </a:lnTo>
                  <a:lnTo>
                    <a:pt x="1678" y="928"/>
                  </a:lnTo>
                  <a:lnTo>
                    <a:pt x="3024" y="2298"/>
                  </a:lnTo>
                  <a:lnTo>
                    <a:pt x="4775" y="928"/>
                  </a:lnTo>
                  <a:lnTo>
                    <a:pt x="2658" y="928"/>
                  </a:lnTo>
                  <a:lnTo>
                    <a:pt x="17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6"/>
            <p:cNvSpPr/>
            <p:nvPr/>
          </p:nvSpPr>
          <p:spPr>
            <a:xfrm>
              <a:off x="914771" y="2726651"/>
              <a:ext cx="173650" cy="97858"/>
            </a:xfrm>
            <a:custGeom>
              <a:rect b="b" l="l" r="r" t="t"/>
              <a:pathLst>
                <a:path extrusionOk="0" h="2785" w="4942">
                  <a:moveTo>
                    <a:pt x="247" y="1"/>
                  </a:moveTo>
                  <a:lnTo>
                    <a:pt x="0" y="465"/>
                  </a:lnTo>
                  <a:lnTo>
                    <a:pt x="0" y="1857"/>
                  </a:lnTo>
                  <a:lnTo>
                    <a:pt x="2604" y="1857"/>
                  </a:lnTo>
                  <a:lnTo>
                    <a:pt x="3532" y="2785"/>
                  </a:lnTo>
                  <a:lnTo>
                    <a:pt x="4942" y="2785"/>
                  </a:lnTo>
                  <a:lnTo>
                    <a:pt x="4942" y="2361"/>
                  </a:lnTo>
                  <a:lnTo>
                    <a:pt x="29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6"/>
            <p:cNvSpPr/>
            <p:nvPr/>
          </p:nvSpPr>
          <p:spPr>
            <a:xfrm>
              <a:off x="720246" y="2726194"/>
              <a:ext cx="173439" cy="167500"/>
            </a:xfrm>
            <a:custGeom>
              <a:rect b="b" l="l" r="r" t="t"/>
              <a:pathLst>
                <a:path extrusionOk="0" h="4767" w="4936">
                  <a:moveTo>
                    <a:pt x="2931" y="1"/>
                  </a:moveTo>
                  <a:cubicBezTo>
                    <a:pt x="1316" y="1"/>
                    <a:pt x="1" y="1315"/>
                    <a:pt x="1" y="2930"/>
                  </a:cubicBezTo>
                  <a:cubicBezTo>
                    <a:pt x="1" y="3320"/>
                    <a:pt x="68" y="3732"/>
                    <a:pt x="197" y="4163"/>
                  </a:cubicBezTo>
                  <a:lnTo>
                    <a:pt x="1673" y="4163"/>
                  </a:lnTo>
                  <a:lnTo>
                    <a:pt x="2498" y="2719"/>
                  </a:lnTo>
                  <a:lnTo>
                    <a:pt x="3442" y="4767"/>
                  </a:lnTo>
                  <a:lnTo>
                    <a:pt x="3845" y="4163"/>
                  </a:lnTo>
                  <a:lnTo>
                    <a:pt x="4935" y="4163"/>
                  </a:lnTo>
                  <a:lnTo>
                    <a:pt x="4935" y="793"/>
                  </a:lnTo>
                  <a:cubicBezTo>
                    <a:pt x="4401" y="291"/>
                    <a:pt x="3689" y="1"/>
                    <a:pt x="2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6"/>
            <p:cNvSpPr/>
            <p:nvPr/>
          </p:nvSpPr>
          <p:spPr>
            <a:xfrm>
              <a:off x="735039" y="2869417"/>
              <a:ext cx="158646" cy="215428"/>
            </a:xfrm>
            <a:custGeom>
              <a:rect b="b" l="l" r="r" t="t"/>
              <a:pathLst>
                <a:path extrusionOk="0" h="6131" w="4515">
                  <a:moveTo>
                    <a:pt x="2019" y="1"/>
                  </a:moveTo>
                  <a:lnTo>
                    <a:pt x="1610" y="715"/>
                  </a:lnTo>
                  <a:lnTo>
                    <a:pt x="1" y="715"/>
                  </a:lnTo>
                  <a:cubicBezTo>
                    <a:pt x="835" y="2679"/>
                    <a:pt x="2880" y="4801"/>
                    <a:pt x="4514" y="6131"/>
                  </a:cubicBezTo>
                  <a:lnTo>
                    <a:pt x="4514" y="715"/>
                  </a:lnTo>
                  <a:lnTo>
                    <a:pt x="3754" y="715"/>
                  </a:lnTo>
                  <a:lnTo>
                    <a:pt x="2923" y="1961"/>
                  </a:lnTo>
                  <a:lnTo>
                    <a:pt x="20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6"/>
            <p:cNvSpPr/>
            <p:nvPr/>
          </p:nvSpPr>
          <p:spPr>
            <a:xfrm>
              <a:off x="914771" y="2812985"/>
              <a:ext cx="173650" cy="65250"/>
            </a:xfrm>
            <a:custGeom>
              <a:rect b="b" l="l" r="r" t="t"/>
              <a:pathLst>
                <a:path extrusionOk="0" h="1857" w="4942">
                  <a:moveTo>
                    <a:pt x="0" y="1"/>
                  </a:moveTo>
                  <a:lnTo>
                    <a:pt x="0" y="929"/>
                  </a:lnTo>
                  <a:lnTo>
                    <a:pt x="2290" y="929"/>
                  </a:lnTo>
                  <a:lnTo>
                    <a:pt x="3217" y="1857"/>
                  </a:lnTo>
                  <a:lnTo>
                    <a:pt x="4942" y="1857"/>
                  </a:lnTo>
                  <a:lnTo>
                    <a:pt x="4942" y="929"/>
                  </a:lnTo>
                  <a:lnTo>
                    <a:pt x="3270" y="929"/>
                  </a:lnTo>
                  <a:lnTo>
                    <a:pt x="23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6"/>
            <p:cNvSpPr/>
            <p:nvPr/>
          </p:nvSpPr>
          <p:spPr>
            <a:xfrm>
              <a:off x="914771" y="2867660"/>
              <a:ext cx="173650" cy="65285"/>
            </a:xfrm>
            <a:custGeom>
              <a:rect b="b" l="l" r="r" t="t"/>
              <a:pathLst>
                <a:path extrusionOk="0" h="1858" w="4942">
                  <a:moveTo>
                    <a:pt x="0" y="0"/>
                  </a:moveTo>
                  <a:lnTo>
                    <a:pt x="0" y="930"/>
                  </a:lnTo>
                  <a:lnTo>
                    <a:pt x="1981" y="930"/>
                  </a:lnTo>
                  <a:lnTo>
                    <a:pt x="2909" y="1858"/>
                  </a:lnTo>
                  <a:lnTo>
                    <a:pt x="4942" y="1858"/>
                  </a:lnTo>
                  <a:lnTo>
                    <a:pt x="4942" y="930"/>
                  </a:lnTo>
                  <a:lnTo>
                    <a:pt x="2961" y="930"/>
                  </a:lnTo>
                  <a:lnTo>
                    <a:pt x="2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93" name="Google Shape;1993;p36"/>
          <p:cNvCxnSpPr/>
          <p:nvPr/>
        </p:nvCxnSpPr>
        <p:spPr>
          <a:xfrm>
            <a:off x="4572000" y="1578138"/>
            <a:ext cx="0" cy="3029700"/>
          </a:xfrm>
          <a:prstGeom prst="straightConnector1">
            <a:avLst/>
          </a:prstGeom>
          <a:noFill/>
          <a:ln cap="flat" cmpd="sng" w="19050">
            <a:solidFill>
              <a:schemeClr val="accent1"/>
            </a:solidFill>
            <a:prstDash val="solid"/>
            <a:round/>
            <a:headEnd len="med" w="med" type="none"/>
            <a:tailEnd len="med" w="med" type="none"/>
          </a:ln>
          <a:effectLst>
            <a:outerShdw blurRad="114300" rotWithShape="0" algn="bl" dir="2640000" dist="19050">
              <a:schemeClr val="accent1">
                <a:alpha val="76000"/>
              </a:scheme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grpSp>
        <p:nvGrpSpPr>
          <p:cNvPr id="1998" name="Google Shape;1998;p37"/>
          <p:cNvGrpSpPr/>
          <p:nvPr/>
        </p:nvGrpSpPr>
        <p:grpSpPr>
          <a:xfrm flipH="1" rot="5400000">
            <a:off x="642710" y="2353952"/>
            <a:ext cx="1923589" cy="4155628"/>
            <a:chOff x="7350442" y="2608992"/>
            <a:chExt cx="777239" cy="1673160"/>
          </a:xfrm>
        </p:grpSpPr>
        <p:sp>
          <p:nvSpPr>
            <p:cNvPr id="1999" name="Google Shape;1999;p37"/>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0" name="Google Shape;2000;p37"/>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1" name="Google Shape;2001;p37"/>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2" name="Google Shape;2002;p37"/>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3" name="Google Shape;2003;p37"/>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4" name="Google Shape;2004;p37"/>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5" name="Google Shape;2005;p37"/>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6" name="Google Shape;2006;p37"/>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07" name="Google Shape;2007;p37"/>
          <p:cNvGrpSpPr/>
          <p:nvPr/>
        </p:nvGrpSpPr>
        <p:grpSpPr>
          <a:xfrm rot="-5400000">
            <a:off x="6219010" y="-1200773"/>
            <a:ext cx="1923589" cy="4155628"/>
            <a:chOff x="7350442" y="2608992"/>
            <a:chExt cx="777239" cy="1673160"/>
          </a:xfrm>
        </p:grpSpPr>
        <p:sp>
          <p:nvSpPr>
            <p:cNvPr id="2008" name="Google Shape;2008;p37"/>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9" name="Google Shape;2009;p37"/>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0" name="Google Shape;2010;p37"/>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1" name="Google Shape;2011;p37"/>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2" name="Google Shape;2012;p37"/>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3" name="Google Shape;2013;p37"/>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4" name="Google Shape;2014;p37"/>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5" name="Google Shape;2015;p37"/>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16" name="Google Shape;2016;p37"/>
          <p:cNvSpPr/>
          <p:nvPr/>
        </p:nvSpPr>
        <p:spPr>
          <a:xfrm>
            <a:off x="2190425" y="970100"/>
            <a:ext cx="4810800" cy="3201900"/>
          </a:xfrm>
          <a:prstGeom prst="roundRect">
            <a:avLst>
              <a:gd fmla="val 11903" name="adj"/>
            </a:avLst>
          </a:prstGeom>
          <a:solidFill>
            <a:schemeClr val="accent4"/>
          </a:solidFill>
          <a:ln cap="flat" cmpd="sng" w="19050">
            <a:solidFill>
              <a:srgbClr val="3FF5E1"/>
            </a:solidFill>
            <a:prstDash val="solid"/>
            <a:round/>
            <a:headEnd len="sm" w="sm" type="none"/>
            <a:tailEnd len="sm" w="sm" type="none"/>
          </a:ln>
          <a:effectLst>
            <a:outerShdw blurRad="142875" rotWithShape="0" algn="bl" dir="5400000" dist="19050">
              <a:srgbClr val="98FAFC">
                <a:alpha val="9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7"/>
          <p:cNvSpPr txBox="1"/>
          <p:nvPr>
            <p:ph type="title"/>
          </p:nvPr>
        </p:nvSpPr>
        <p:spPr>
          <a:xfrm>
            <a:off x="2916875" y="1499525"/>
            <a:ext cx="3357900" cy="57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INTRODUCTION</a:t>
            </a:r>
            <a:endParaRPr/>
          </a:p>
        </p:txBody>
      </p:sp>
      <p:sp>
        <p:nvSpPr>
          <p:cNvPr id="2018" name="Google Shape;2018;p37"/>
          <p:cNvSpPr txBox="1"/>
          <p:nvPr>
            <p:ph idx="1" type="subTitle"/>
          </p:nvPr>
        </p:nvSpPr>
        <p:spPr>
          <a:xfrm>
            <a:off x="2916875" y="2308375"/>
            <a:ext cx="3357900" cy="1335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You can give a brief description of the topic you want to talk about here. If you want to talk about Mercury, you can say that it’s the smallest planet in the Solar System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grpSp>
        <p:nvGrpSpPr>
          <p:cNvPr id="2023" name="Google Shape;2023;p38"/>
          <p:cNvGrpSpPr/>
          <p:nvPr/>
        </p:nvGrpSpPr>
        <p:grpSpPr>
          <a:xfrm rot="5400000">
            <a:off x="6657806" y="2004329"/>
            <a:ext cx="2029371" cy="4383847"/>
            <a:chOff x="7350442" y="2608992"/>
            <a:chExt cx="777239" cy="1673160"/>
          </a:xfrm>
        </p:grpSpPr>
        <p:sp>
          <p:nvSpPr>
            <p:cNvPr id="2024" name="Google Shape;2024;p38"/>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5" name="Google Shape;2025;p38"/>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6" name="Google Shape;2026;p38"/>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7" name="Google Shape;2027;p38"/>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8" name="Google Shape;2028;p38"/>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9" name="Google Shape;2029;p38"/>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0" name="Google Shape;2030;p38"/>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1" name="Google Shape;2031;p38"/>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32" name="Google Shape;2032;p38"/>
          <p:cNvSpPr txBox="1"/>
          <p:nvPr>
            <p:ph type="title"/>
          </p:nvPr>
        </p:nvSpPr>
        <p:spPr>
          <a:xfrm>
            <a:off x="1321350" y="1039750"/>
            <a:ext cx="3866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MAIN </a:t>
            </a:r>
            <a:r>
              <a:rPr lang="en">
                <a:solidFill>
                  <a:schemeClr val="accent1"/>
                </a:solidFill>
              </a:rPr>
              <a:t>CONCEPTS</a:t>
            </a:r>
            <a:endParaRPr>
              <a:solidFill>
                <a:schemeClr val="accent1"/>
              </a:solidFill>
            </a:endParaRPr>
          </a:p>
        </p:txBody>
      </p:sp>
      <p:sp>
        <p:nvSpPr>
          <p:cNvPr id="2033" name="Google Shape;2033;p38"/>
          <p:cNvSpPr txBox="1"/>
          <p:nvPr>
            <p:ph idx="1" type="body"/>
          </p:nvPr>
        </p:nvSpPr>
        <p:spPr>
          <a:xfrm>
            <a:off x="1321350" y="1984800"/>
            <a:ext cx="3866400" cy="231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Do you know what could help you make your point clear?</a:t>
            </a:r>
            <a:endParaRPr/>
          </a:p>
          <a:p>
            <a:pPr indent="0" lvl="0" marL="0" rtl="0" algn="l">
              <a:spcBef>
                <a:spcPts val="0"/>
              </a:spcBef>
              <a:spcAft>
                <a:spcPts val="0"/>
              </a:spcAft>
              <a:buNone/>
            </a:pPr>
            <a:r>
              <a:rPr lang="en"/>
              <a:t>Lists like this one:</a:t>
            </a:r>
            <a:endParaRPr/>
          </a:p>
          <a:p>
            <a:pPr indent="-317500" lvl="0" marL="457200" rtl="0" algn="l">
              <a:spcBef>
                <a:spcPts val="10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a:t>
            </a:r>
            <a:r>
              <a:rPr lang="en"/>
              <a:t>clearly</a:t>
            </a:r>
            <a:endParaRPr/>
          </a:p>
          <a:p>
            <a:pPr indent="-317500" lvl="0" marL="457200" rtl="0" algn="l">
              <a:spcBef>
                <a:spcPts val="0"/>
              </a:spcBef>
              <a:spcAft>
                <a:spcPts val="0"/>
              </a:spcAft>
              <a:buSzPts val="1400"/>
              <a:buChar char="⏣"/>
            </a:pPr>
            <a:r>
              <a:rPr lang="en"/>
              <a:t>You’ll never forget to buy </a:t>
            </a:r>
            <a:r>
              <a:rPr lang="en"/>
              <a:t>milk</a:t>
            </a:r>
            <a:r>
              <a:rPr lang="en"/>
              <a:t>!</a:t>
            </a:r>
            <a:endParaRPr/>
          </a:p>
          <a:p>
            <a:pPr indent="0" lvl="0" marL="0" rtl="0" algn="l">
              <a:spcBef>
                <a:spcPts val="1000"/>
              </a:spcBef>
              <a:spcAft>
                <a:spcPts val="0"/>
              </a:spcAft>
              <a:buNone/>
            </a:pPr>
            <a:r>
              <a:rPr lang="en"/>
              <a:t>And the most important thing: the audience won’t miss the point of your presentation</a:t>
            </a:r>
            <a:endParaRPr/>
          </a:p>
        </p:txBody>
      </p:sp>
      <p:pic>
        <p:nvPicPr>
          <p:cNvPr id="2034" name="Google Shape;2034;p38"/>
          <p:cNvPicPr preferRelativeResize="0"/>
          <p:nvPr/>
        </p:nvPicPr>
        <p:blipFill>
          <a:blip r:embed="rId3">
            <a:alphaModFix/>
          </a:blip>
          <a:stretch>
            <a:fillRect/>
          </a:stretch>
        </p:blipFill>
        <p:spPr>
          <a:xfrm>
            <a:off x="5480575" y="886500"/>
            <a:ext cx="3471725" cy="26732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chnology Project Proposal Minitheme by Slidesgo">
  <a:themeElements>
    <a:clrScheme name="Simple Light">
      <a:dk1>
        <a:srgbClr val="FFFFFF"/>
      </a:dk1>
      <a:lt1>
        <a:srgbClr val="E0E0E0"/>
      </a:lt1>
      <a:dk2>
        <a:srgbClr val="666666"/>
      </a:dk2>
      <a:lt2>
        <a:srgbClr val="000000"/>
      </a:lt2>
      <a:accent1>
        <a:srgbClr val="96FFF3"/>
      </a:accent1>
      <a:accent2>
        <a:srgbClr val="8F1EA0"/>
      </a:accent2>
      <a:accent3>
        <a:srgbClr val="3DC6FF"/>
      </a:accent3>
      <a:accent4>
        <a:srgbClr val="2619AA"/>
      </a:accent4>
      <a:accent5>
        <a:srgbClr val="190057"/>
      </a:accent5>
      <a:accent6>
        <a:srgbClr val="F13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